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Pr="003D1F30" w:rsidRDefault="001B5F89" w:rsidP="00CD1ED2">
      <w:pPr>
        <w:pStyle w:val="PURTOCHeader"/>
        <w:rPr>
          <w:rFonts w:eastAsia="SimSun" w:cs="Arial"/>
        </w:rPr>
      </w:pPr>
      <w:bookmarkStart w:id="0" w:name="_Toc284019368"/>
      <w:bookmarkStart w:id="1" w:name="_Toc284162981"/>
      <w:bookmarkStart w:id="2" w:name="_Toc288720721"/>
      <w:bookmarkStart w:id="3" w:name="_Toc288722946"/>
      <w:bookmarkStart w:id="4" w:name="_GoBack"/>
      <w:bookmarkEnd w:id="4"/>
      <w:r w:rsidRPr="003D1F30">
        <w:rPr>
          <w:rFonts w:eastAsia="SimSun" w:cs="Arial"/>
          <w:noProof/>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4"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4E2A101D" w:rsidR="001B5F89" w:rsidRPr="003D1F30" w:rsidRDefault="001B5F89" w:rsidP="00CD1ED2">
      <w:pPr>
        <w:pStyle w:val="PURTOCHeader"/>
        <w:rPr>
          <w:rFonts w:eastAsia="SimSun" w:cs="Arial"/>
        </w:rPr>
      </w:pPr>
      <w:r w:rsidRPr="003D1F30">
        <w:rPr>
          <w:rFonts w:eastAsia="SimSun" w:cs="Arial"/>
          <w:b/>
          <w:sz w:val="32"/>
        </w:rPr>
        <w:t>微软批量许可</w:t>
      </w:r>
    </w:p>
    <w:p w14:paraId="1415FDC5" w14:textId="36E52337" w:rsidR="001B5F89" w:rsidRPr="003D1F30" w:rsidRDefault="00D05436" w:rsidP="00CD1ED2">
      <w:pPr>
        <w:pStyle w:val="PURTOCHeader"/>
        <w:rPr>
          <w:rFonts w:eastAsia="SimSun" w:cs="Arial"/>
        </w:rPr>
      </w:pPr>
      <w:r w:rsidRPr="003D1F30">
        <w:rPr>
          <w:rFonts w:eastAsia="SimSun" w:cs="Arial"/>
          <w:sz w:val="72"/>
        </w:rPr>
        <w:t>服务提供商使用权利</w:t>
      </w:r>
    </w:p>
    <w:p w14:paraId="2AB517DB" w14:textId="77777777" w:rsidR="001B5F89" w:rsidRPr="003D1F30" w:rsidRDefault="001B5F89" w:rsidP="001B5F89">
      <w:pPr>
        <w:pStyle w:val="PURBody"/>
        <w:rPr>
          <w:rFonts w:eastAsia="SimSun" w:cs="Arial"/>
        </w:rPr>
      </w:pPr>
    </w:p>
    <w:p w14:paraId="0060E343" w14:textId="5F2A1F2E" w:rsidR="001B5F89" w:rsidRPr="003D1F30" w:rsidRDefault="001B5F89" w:rsidP="0028224D">
      <w:pPr>
        <w:pStyle w:val="PURBody"/>
        <w:rPr>
          <w:rFonts w:eastAsia="SimSun" w:cs="Arial"/>
        </w:rPr>
      </w:pPr>
      <w:r w:rsidRPr="003D1F30">
        <w:rPr>
          <w:rFonts w:eastAsia="SimSun" w:cs="Arial"/>
        </w:rPr>
        <w:t>简体中文</w:t>
      </w:r>
      <w:r w:rsidRPr="003D1F30">
        <w:rPr>
          <w:rFonts w:eastAsia="SimSun" w:cs="Arial"/>
        </w:rPr>
        <w:t xml:space="preserve"> | 2014 </w:t>
      </w:r>
      <w:r w:rsidRPr="003D1F30">
        <w:rPr>
          <w:rFonts w:eastAsia="SimSun" w:cs="Arial"/>
        </w:rPr>
        <w:t>年</w:t>
      </w:r>
      <w:r w:rsidRPr="003D1F30">
        <w:rPr>
          <w:rFonts w:eastAsia="SimSun" w:cs="Arial"/>
        </w:rPr>
        <w:t xml:space="preserve"> 7 </w:t>
      </w:r>
      <w:r w:rsidRPr="003D1F30">
        <w:rPr>
          <w:rFonts w:eastAsia="SimSun" w:cs="Arial"/>
        </w:rPr>
        <w:t>月</w:t>
      </w:r>
    </w:p>
    <w:p w14:paraId="1FFB2562" w14:textId="74BD99B8" w:rsidR="00396FAF" w:rsidRPr="003D1F30" w:rsidRDefault="001B5F89" w:rsidP="00CD1ED2">
      <w:pPr>
        <w:pStyle w:val="PURTOCHeader"/>
        <w:rPr>
          <w:rFonts w:eastAsia="SimSun" w:cs="Arial"/>
        </w:rPr>
      </w:pPr>
      <w:r w:rsidRPr="003D1F30">
        <w:rPr>
          <w:rFonts w:eastAsia="SimSun" w:cs="Arial"/>
          <w:noProof/>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5"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D1F30" w:rsidRDefault="00396FAF" w:rsidP="00396FAF">
      <w:pPr>
        <w:rPr>
          <w:rFonts w:eastAsia="SimSun" w:cs="Arial"/>
        </w:rPr>
      </w:pPr>
    </w:p>
    <w:p w14:paraId="7832C7BF" w14:textId="77777777" w:rsidR="00396FAF" w:rsidRPr="003D1F30" w:rsidRDefault="00396FAF" w:rsidP="00396FAF">
      <w:pPr>
        <w:rPr>
          <w:rFonts w:eastAsia="SimSun" w:cs="Arial"/>
        </w:rPr>
      </w:pPr>
    </w:p>
    <w:p w14:paraId="79F6736F" w14:textId="77777777" w:rsidR="00396FAF" w:rsidRPr="003D1F30" w:rsidRDefault="00396FAF" w:rsidP="00396FAF">
      <w:pPr>
        <w:rPr>
          <w:rFonts w:eastAsia="SimSun" w:cs="Arial"/>
        </w:rPr>
      </w:pPr>
    </w:p>
    <w:p w14:paraId="5B66E816" w14:textId="77777777" w:rsidR="00396FAF" w:rsidRPr="003D1F30" w:rsidRDefault="00396FAF" w:rsidP="00396FAF">
      <w:pPr>
        <w:rPr>
          <w:rFonts w:eastAsia="SimSun" w:cs="Arial"/>
        </w:rPr>
      </w:pPr>
    </w:p>
    <w:p w14:paraId="2DE97008" w14:textId="77777777" w:rsidR="00396FAF" w:rsidRPr="003D1F30" w:rsidRDefault="00396FAF" w:rsidP="00396FAF">
      <w:pPr>
        <w:rPr>
          <w:rFonts w:eastAsia="SimSun" w:cs="Arial"/>
        </w:rPr>
      </w:pPr>
    </w:p>
    <w:p w14:paraId="759AE45F" w14:textId="77777777" w:rsidR="00396FAF" w:rsidRPr="003D1F30" w:rsidRDefault="00396FAF" w:rsidP="00396FAF">
      <w:pPr>
        <w:rPr>
          <w:rFonts w:eastAsia="SimSun" w:cs="Arial"/>
        </w:rPr>
      </w:pPr>
    </w:p>
    <w:p w14:paraId="49DAE5C4" w14:textId="77777777" w:rsidR="00396FAF" w:rsidRPr="003D1F30" w:rsidRDefault="00396FAF" w:rsidP="00396FAF">
      <w:pPr>
        <w:rPr>
          <w:rFonts w:eastAsia="SimSun" w:cs="Arial"/>
        </w:rPr>
      </w:pPr>
    </w:p>
    <w:p w14:paraId="2F2EEC2A" w14:textId="77777777" w:rsidR="00396FAF" w:rsidRPr="003D1F30" w:rsidRDefault="00396FAF" w:rsidP="00396FAF">
      <w:pPr>
        <w:rPr>
          <w:rFonts w:eastAsia="SimSun" w:cs="Arial"/>
        </w:rPr>
      </w:pPr>
    </w:p>
    <w:p w14:paraId="08DBF8B2" w14:textId="77777777" w:rsidR="00396FAF" w:rsidRPr="003D1F30" w:rsidRDefault="00396FAF" w:rsidP="00396FAF">
      <w:pPr>
        <w:rPr>
          <w:rFonts w:eastAsia="SimSun" w:cs="Arial"/>
        </w:rPr>
      </w:pPr>
    </w:p>
    <w:p w14:paraId="316E25C5" w14:textId="77777777" w:rsidR="00396FAF" w:rsidRPr="003D1F30" w:rsidRDefault="00396FAF" w:rsidP="00396FAF">
      <w:pPr>
        <w:rPr>
          <w:rFonts w:eastAsia="SimSun" w:cs="Arial"/>
        </w:rPr>
      </w:pPr>
    </w:p>
    <w:p w14:paraId="0007F037" w14:textId="77777777" w:rsidR="00396FAF" w:rsidRPr="003D1F30" w:rsidRDefault="00396FAF" w:rsidP="00396FAF">
      <w:pPr>
        <w:rPr>
          <w:rFonts w:eastAsia="SimSun" w:cs="Arial"/>
        </w:rPr>
      </w:pPr>
    </w:p>
    <w:p w14:paraId="7FC318FC" w14:textId="77777777" w:rsidR="00396FAF" w:rsidRPr="003D1F30" w:rsidRDefault="00396FAF" w:rsidP="00396FAF">
      <w:pPr>
        <w:rPr>
          <w:rFonts w:eastAsia="SimSun" w:cs="Arial"/>
        </w:rPr>
      </w:pPr>
    </w:p>
    <w:p w14:paraId="45921096" w14:textId="77777777" w:rsidR="00396FAF" w:rsidRPr="003D1F30" w:rsidRDefault="00396FAF" w:rsidP="00396FAF">
      <w:pPr>
        <w:rPr>
          <w:rFonts w:eastAsia="SimSun" w:cs="Arial"/>
        </w:rPr>
      </w:pPr>
    </w:p>
    <w:p w14:paraId="1850804C" w14:textId="77777777" w:rsidR="00396FAF" w:rsidRPr="003D1F30" w:rsidRDefault="00396FAF" w:rsidP="00396FAF">
      <w:pPr>
        <w:rPr>
          <w:rFonts w:eastAsia="SimSun" w:cs="Arial"/>
        </w:rPr>
      </w:pPr>
    </w:p>
    <w:p w14:paraId="0FEE4AA1" w14:textId="77777777" w:rsidR="00396FAF" w:rsidRPr="003D1F30" w:rsidRDefault="00396FAF" w:rsidP="00396FAF">
      <w:pPr>
        <w:rPr>
          <w:rFonts w:eastAsia="SimSun" w:cs="Arial"/>
        </w:rPr>
      </w:pPr>
    </w:p>
    <w:p w14:paraId="1228E738" w14:textId="77777777" w:rsidR="00396FAF" w:rsidRPr="003D1F30" w:rsidRDefault="00396FAF" w:rsidP="00396FAF">
      <w:pPr>
        <w:rPr>
          <w:rFonts w:eastAsia="SimSun" w:cs="Arial"/>
        </w:rPr>
      </w:pPr>
    </w:p>
    <w:p w14:paraId="2F0F1F12" w14:textId="463B0105" w:rsidR="00396FAF" w:rsidRPr="003D1F30" w:rsidRDefault="00396FAF" w:rsidP="00396FAF">
      <w:pPr>
        <w:rPr>
          <w:rFonts w:eastAsia="SimSun" w:cs="Arial"/>
        </w:rPr>
      </w:pPr>
    </w:p>
    <w:p w14:paraId="60A30710" w14:textId="542E007A" w:rsidR="00396FAF" w:rsidRPr="003D1F30" w:rsidRDefault="00396FAF" w:rsidP="00396FAF">
      <w:pPr>
        <w:rPr>
          <w:rFonts w:eastAsia="SimSun" w:cs="Arial"/>
        </w:rPr>
      </w:pPr>
    </w:p>
    <w:p w14:paraId="03D52F5A" w14:textId="40F5C96F" w:rsidR="00396FAF" w:rsidRPr="003D1F30" w:rsidRDefault="00396FAF" w:rsidP="00396FAF">
      <w:pPr>
        <w:rPr>
          <w:rFonts w:eastAsia="SimSun" w:cs="Arial"/>
        </w:rPr>
      </w:pPr>
    </w:p>
    <w:p w14:paraId="303D843D" w14:textId="2A4B5529" w:rsidR="001B5F89" w:rsidRPr="003D1F30" w:rsidRDefault="00CB4168" w:rsidP="00396FAF">
      <w:pPr>
        <w:rPr>
          <w:rFonts w:eastAsia="SimSun" w:cs="Arial"/>
        </w:rPr>
        <w:sectPr w:rsidR="001B5F89" w:rsidRPr="003D1F30" w:rsidSect="00272CD1">
          <w:headerReference w:type="default" r:id="rId106"/>
          <w:footerReference w:type="default" r:id="rId107"/>
          <w:type w:val="continuous"/>
          <w:pgSz w:w="12240" w:h="15840" w:code="1"/>
          <w:pgMar w:top="1800" w:right="720" w:bottom="720" w:left="720" w:header="720" w:footer="720" w:gutter="0"/>
          <w:pgNumType w:start="0"/>
          <w:cols w:space="360"/>
          <w:titlePg/>
          <w:docGrid w:linePitch="360"/>
        </w:sectPr>
      </w:pPr>
      <w:r w:rsidRPr="003D1F30">
        <w:rPr>
          <w:rFonts w:eastAsia="SimSun" w:cs="Arial"/>
          <w:noProof/>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8">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Pr="003D1F30" w:rsidRDefault="000A570B" w:rsidP="003A212A">
      <w:pPr>
        <w:pStyle w:val="PURBlueStrong"/>
        <w:spacing w:after="240"/>
        <w:jc w:val="center"/>
        <w:rPr>
          <w:rFonts w:eastAsia="SimSun" w:cs="Arial"/>
          <w:b/>
        </w:rPr>
        <w:sectPr w:rsidR="000A570B" w:rsidRPr="003D1F30" w:rsidSect="003A212A">
          <w:headerReference w:type="even" r:id="rId109"/>
          <w:headerReference w:type="default" r:id="rId110"/>
          <w:footerReference w:type="default" r:id="rId111"/>
          <w:headerReference w:type="first" r:id="rId112"/>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3D1F30">
        <w:rPr>
          <w:rFonts w:eastAsia="SimSun" w:cs="Arial"/>
          <w:b/>
        </w:rPr>
        <w:lastRenderedPageBreak/>
        <w:t>目录</w:t>
      </w:r>
    </w:p>
    <w:p w14:paraId="0BE9E702" w14:textId="77777777" w:rsidR="00BF1EF8" w:rsidRDefault="000A570B">
      <w:pPr>
        <w:pStyle w:val="TOC1"/>
        <w:tabs>
          <w:tab w:val="right" w:leader="dot" w:pos="5210"/>
        </w:tabs>
        <w:rPr>
          <w:rFonts w:asciiTheme="minorHAnsi" w:hAnsiTheme="minorHAnsi"/>
          <w:b w:val="0"/>
          <w:caps w:val="0"/>
          <w:noProof/>
          <w:color w:val="auto"/>
          <w:sz w:val="22"/>
          <w:szCs w:val="28"/>
          <w:lang w:val="en-IN" w:eastAsia="en-IN" w:bidi="th-TH"/>
        </w:rPr>
      </w:pPr>
      <w:r w:rsidRPr="003D1F30">
        <w:rPr>
          <w:rFonts w:eastAsia="SimSun" w:cs="Arial"/>
        </w:rPr>
        <w:lastRenderedPageBreak/>
        <w:fldChar w:fldCharType="begin"/>
      </w:r>
      <w:r w:rsidRPr="003D1F30">
        <w:rPr>
          <w:rFonts w:eastAsia="SimSun" w:cs="Arial"/>
        </w:rPr>
        <w:instrText xml:space="preserve"> TOC \h \z \t "PUR Product Name,2,PUR Section Heading,1" </w:instrText>
      </w:r>
      <w:r w:rsidRPr="003D1F30">
        <w:rPr>
          <w:rFonts w:eastAsia="SimSun" w:cs="Arial"/>
        </w:rPr>
        <w:fldChar w:fldCharType="separate"/>
      </w:r>
      <w:hyperlink w:anchor="_Toc388599990" w:history="1">
        <w:r w:rsidR="00BF1EF8" w:rsidRPr="00BE1412">
          <w:rPr>
            <w:rStyle w:val="Hyperlink"/>
            <w:rFonts w:eastAsia="SimSun" w:cs="Arial"/>
            <w:noProof/>
          </w:rPr>
          <w:t>简介</w:t>
        </w:r>
        <w:r w:rsidR="00BF1EF8">
          <w:rPr>
            <w:noProof/>
            <w:webHidden/>
          </w:rPr>
          <w:tab/>
        </w:r>
        <w:r w:rsidR="00BF1EF8">
          <w:rPr>
            <w:noProof/>
            <w:webHidden/>
          </w:rPr>
          <w:fldChar w:fldCharType="begin"/>
        </w:r>
        <w:r w:rsidR="00BF1EF8">
          <w:rPr>
            <w:noProof/>
            <w:webHidden/>
          </w:rPr>
          <w:instrText xml:space="preserve"> PAGEREF _Toc388599990 \h </w:instrText>
        </w:r>
        <w:r w:rsidR="00BF1EF8">
          <w:rPr>
            <w:noProof/>
            <w:webHidden/>
          </w:rPr>
        </w:r>
        <w:r w:rsidR="00BF1EF8">
          <w:rPr>
            <w:noProof/>
            <w:webHidden/>
          </w:rPr>
          <w:fldChar w:fldCharType="separate"/>
        </w:r>
        <w:r w:rsidR="00F178BE">
          <w:rPr>
            <w:noProof/>
            <w:webHidden/>
          </w:rPr>
          <w:t>2</w:t>
        </w:r>
        <w:r w:rsidR="00BF1EF8">
          <w:rPr>
            <w:noProof/>
            <w:webHidden/>
          </w:rPr>
          <w:fldChar w:fldCharType="end"/>
        </w:r>
      </w:hyperlink>
    </w:p>
    <w:p w14:paraId="274FF34C" w14:textId="77777777" w:rsidR="00BF1EF8" w:rsidRDefault="00A23E1F">
      <w:pPr>
        <w:pStyle w:val="TOC1"/>
        <w:tabs>
          <w:tab w:val="right" w:leader="dot" w:pos="5210"/>
        </w:tabs>
        <w:rPr>
          <w:rFonts w:asciiTheme="minorHAnsi" w:hAnsiTheme="minorHAnsi"/>
          <w:b w:val="0"/>
          <w:caps w:val="0"/>
          <w:noProof/>
          <w:color w:val="auto"/>
          <w:sz w:val="22"/>
          <w:szCs w:val="28"/>
          <w:lang w:val="en-IN" w:eastAsia="en-IN" w:bidi="th-TH"/>
        </w:rPr>
      </w:pPr>
      <w:hyperlink w:anchor="_Toc388599991" w:history="1">
        <w:r w:rsidR="00BF1EF8" w:rsidRPr="00BE1412">
          <w:rPr>
            <w:rStyle w:val="Hyperlink"/>
            <w:rFonts w:eastAsia="SimSun" w:cs="Arial"/>
            <w:noProof/>
          </w:rPr>
          <w:t>一般许可条款</w:t>
        </w:r>
        <w:r w:rsidR="00BF1EF8">
          <w:rPr>
            <w:noProof/>
            <w:webHidden/>
          </w:rPr>
          <w:tab/>
        </w:r>
        <w:r w:rsidR="00BF1EF8">
          <w:rPr>
            <w:noProof/>
            <w:webHidden/>
          </w:rPr>
          <w:fldChar w:fldCharType="begin"/>
        </w:r>
        <w:r w:rsidR="00BF1EF8">
          <w:rPr>
            <w:noProof/>
            <w:webHidden/>
          </w:rPr>
          <w:instrText xml:space="preserve"> PAGEREF _Toc388599991 \h </w:instrText>
        </w:r>
        <w:r w:rsidR="00BF1EF8">
          <w:rPr>
            <w:noProof/>
            <w:webHidden/>
          </w:rPr>
        </w:r>
        <w:r w:rsidR="00BF1EF8">
          <w:rPr>
            <w:noProof/>
            <w:webHidden/>
          </w:rPr>
          <w:fldChar w:fldCharType="separate"/>
        </w:r>
        <w:r w:rsidR="00F178BE">
          <w:rPr>
            <w:noProof/>
            <w:webHidden/>
          </w:rPr>
          <w:t>4</w:t>
        </w:r>
        <w:r w:rsidR="00BF1EF8">
          <w:rPr>
            <w:noProof/>
            <w:webHidden/>
          </w:rPr>
          <w:fldChar w:fldCharType="end"/>
        </w:r>
      </w:hyperlink>
    </w:p>
    <w:p w14:paraId="41356D98" w14:textId="77777777" w:rsidR="00BF1EF8" w:rsidRDefault="00A23E1F">
      <w:pPr>
        <w:pStyle w:val="TOC1"/>
        <w:tabs>
          <w:tab w:val="right" w:leader="dot" w:pos="5210"/>
        </w:tabs>
        <w:rPr>
          <w:rFonts w:asciiTheme="minorHAnsi" w:hAnsiTheme="minorHAnsi"/>
          <w:b w:val="0"/>
          <w:caps w:val="0"/>
          <w:noProof/>
          <w:color w:val="auto"/>
          <w:sz w:val="22"/>
          <w:szCs w:val="28"/>
          <w:lang w:val="en-IN" w:eastAsia="en-IN" w:bidi="th-TH"/>
        </w:rPr>
      </w:pPr>
      <w:hyperlink w:anchor="_Toc388599992" w:history="1">
        <w:r w:rsidR="00BF1EF8" w:rsidRPr="00BE1412">
          <w:rPr>
            <w:rStyle w:val="Hyperlink"/>
            <w:rFonts w:ascii="SimSun" w:eastAsia="SimSun" w:hAnsi="SimSun" w:cs="Arial"/>
            <w:noProof/>
          </w:rPr>
          <w:t>“</w:t>
        </w:r>
        <w:r w:rsidR="00BF1EF8" w:rsidRPr="00BE1412">
          <w:rPr>
            <w:rStyle w:val="Hyperlink"/>
            <w:rFonts w:eastAsia="SimSun" w:cs="Arial"/>
            <w:noProof/>
          </w:rPr>
          <w:t>每处理器</w:t>
        </w:r>
        <w:r w:rsidR="00BF1EF8" w:rsidRPr="00BE1412">
          <w:rPr>
            <w:rStyle w:val="Hyperlink"/>
            <w:rFonts w:ascii="SimSun" w:eastAsia="SimSun" w:hAnsi="SimSun" w:cs="Arial"/>
            <w:noProof/>
          </w:rPr>
          <w:t>”</w:t>
        </w:r>
        <w:r w:rsidR="00BF1EF8" w:rsidRPr="00BE1412">
          <w:rPr>
            <w:rStyle w:val="Hyperlink"/>
            <w:rFonts w:eastAsia="SimSun" w:cs="Arial"/>
            <w:noProof/>
          </w:rPr>
          <w:t>许可模式</w:t>
        </w:r>
        <w:r w:rsidR="00BF1EF8">
          <w:rPr>
            <w:noProof/>
            <w:webHidden/>
          </w:rPr>
          <w:tab/>
        </w:r>
        <w:r w:rsidR="00BF1EF8">
          <w:rPr>
            <w:noProof/>
            <w:webHidden/>
          </w:rPr>
          <w:fldChar w:fldCharType="begin"/>
        </w:r>
        <w:r w:rsidR="00BF1EF8">
          <w:rPr>
            <w:noProof/>
            <w:webHidden/>
          </w:rPr>
          <w:instrText xml:space="preserve"> PAGEREF _Toc388599992 \h </w:instrText>
        </w:r>
        <w:r w:rsidR="00BF1EF8">
          <w:rPr>
            <w:noProof/>
            <w:webHidden/>
          </w:rPr>
        </w:r>
        <w:r w:rsidR="00BF1EF8">
          <w:rPr>
            <w:noProof/>
            <w:webHidden/>
          </w:rPr>
          <w:fldChar w:fldCharType="separate"/>
        </w:r>
        <w:r w:rsidR="00F178BE">
          <w:rPr>
            <w:noProof/>
            <w:webHidden/>
          </w:rPr>
          <w:t>10</w:t>
        </w:r>
        <w:r w:rsidR="00BF1EF8">
          <w:rPr>
            <w:noProof/>
            <w:webHidden/>
          </w:rPr>
          <w:fldChar w:fldCharType="end"/>
        </w:r>
      </w:hyperlink>
    </w:p>
    <w:p w14:paraId="39BA48E5" w14:textId="77777777" w:rsidR="00BF1EF8" w:rsidRDefault="00A23E1F">
      <w:pPr>
        <w:pStyle w:val="TOC2"/>
        <w:rPr>
          <w:noProof/>
          <w:color w:val="auto"/>
          <w:sz w:val="22"/>
          <w:szCs w:val="28"/>
          <w:lang w:val="en-IN" w:eastAsia="en-IN" w:bidi="th-TH"/>
        </w:rPr>
      </w:pPr>
      <w:hyperlink w:anchor="_Toc388599993" w:history="1">
        <w:r w:rsidR="00BF1EF8" w:rsidRPr="00BE1412">
          <w:rPr>
            <w:rStyle w:val="Hyperlink"/>
            <w:rFonts w:eastAsia="SimSun" w:cs="Arial"/>
            <w:noProof/>
          </w:rPr>
          <w:t>Core Infrastructure Server Suite Datacenter</w:t>
        </w:r>
        <w:r w:rsidR="00BF1EF8">
          <w:rPr>
            <w:noProof/>
            <w:webHidden/>
          </w:rPr>
          <w:tab/>
        </w:r>
        <w:r w:rsidR="00BF1EF8">
          <w:rPr>
            <w:noProof/>
            <w:webHidden/>
          </w:rPr>
          <w:fldChar w:fldCharType="begin"/>
        </w:r>
        <w:r w:rsidR="00BF1EF8">
          <w:rPr>
            <w:noProof/>
            <w:webHidden/>
          </w:rPr>
          <w:instrText xml:space="preserve"> PAGEREF _Toc388599993 \h </w:instrText>
        </w:r>
        <w:r w:rsidR="00BF1EF8">
          <w:rPr>
            <w:noProof/>
            <w:webHidden/>
          </w:rPr>
        </w:r>
        <w:r w:rsidR="00BF1EF8">
          <w:rPr>
            <w:noProof/>
            <w:webHidden/>
          </w:rPr>
          <w:fldChar w:fldCharType="separate"/>
        </w:r>
        <w:r w:rsidR="00F178BE">
          <w:rPr>
            <w:noProof/>
            <w:webHidden/>
          </w:rPr>
          <w:t>12</w:t>
        </w:r>
        <w:r w:rsidR="00BF1EF8">
          <w:rPr>
            <w:noProof/>
            <w:webHidden/>
          </w:rPr>
          <w:fldChar w:fldCharType="end"/>
        </w:r>
      </w:hyperlink>
    </w:p>
    <w:p w14:paraId="3A8B4984" w14:textId="77777777" w:rsidR="00BF1EF8" w:rsidRDefault="00A23E1F">
      <w:pPr>
        <w:pStyle w:val="TOC2"/>
        <w:rPr>
          <w:noProof/>
          <w:color w:val="auto"/>
          <w:sz w:val="22"/>
          <w:szCs w:val="28"/>
          <w:lang w:val="en-IN" w:eastAsia="en-IN" w:bidi="th-TH"/>
        </w:rPr>
      </w:pPr>
      <w:hyperlink w:anchor="_Toc388599994" w:history="1">
        <w:r w:rsidR="00BF1EF8" w:rsidRPr="00BE1412">
          <w:rPr>
            <w:rStyle w:val="Hyperlink"/>
            <w:rFonts w:eastAsia="SimSun" w:cs="Arial"/>
            <w:noProof/>
          </w:rPr>
          <w:t>Core Infrastructure Server Suite Standard</w:t>
        </w:r>
        <w:r w:rsidR="00BF1EF8">
          <w:rPr>
            <w:noProof/>
            <w:webHidden/>
          </w:rPr>
          <w:tab/>
        </w:r>
        <w:r w:rsidR="00BF1EF8">
          <w:rPr>
            <w:noProof/>
            <w:webHidden/>
          </w:rPr>
          <w:fldChar w:fldCharType="begin"/>
        </w:r>
        <w:r w:rsidR="00BF1EF8">
          <w:rPr>
            <w:noProof/>
            <w:webHidden/>
          </w:rPr>
          <w:instrText xml:space="preserve"> PAGEREF _Toc388599994 \h </w:instrText>
        </w:r>
        <w:r w:rsidR="00BF1EF8">
          <w:rPr>
            <w:noProof/>
            <w:webHidden/>
          </w:rPr>
        </w:r>
        <w:r w:rsidR="00BF1EF8">
          <w:rPr>
            <w:noProof/>
            <w:webHidden/>
          </w:rPr>
          <w:fldChar w:fldCharType="separate"/>
        </w:r>
        <w:r w:rsidR="00F178BE">
          <w:rPr>
            <w:noProof/>
            <w:webHidden/>
          </w:rPr>
          <w:t>12</w:t>
        </w:r>
        <w:r w:rsidR="00BF1EF8">
          <w:rPr>
            <w:noProof/>
            <w:webHidden/>
          </w:rPr>
          <w:fldChar w:fldCharType="end"/>
        </w:r>
      </w:hyperlink>
    </w:p>
    <w:p w14:paraId="0C901C02" w14:textId="6F78D1A0" w:rsidR="00BF1EF8" w:rsidRDefault="00A23E1F" w:rsidP="00BF1EF8">
      <w:pPr>
        <w:pStyle w:val="TOC2"/>
        <w:ind w:left="144" w:firstLine="0"/>
        <w:rPr>
          <w:noProof/>
          <w:color w:val="auto"/>
          <w:sz w:val="22"/>
          <w:szCs w:val="28"/>
          <w:lang w:val="en-IN" w:eastAsia="en-IN" w:bidi="th-TH"/>
        </w:rPr>
      </w:pPr>
      <w:hyperlink w:anchor="_Toc388599995" w:history="1">
        <w:r w:rsidR="00BF1EF8" w:rsidRPr="00BE1412">
          <w:rPr>
            <w:rStyle w:val="Hyperlink"/>
            <w:rFonts w:eastAsia="SimSun" w:cs="Arial"/>
            <w:noProof/>
          </w:rPr>
          <w:t xml:space="preserve">Forefront Identity Manager Synchronization </w:t>
        </w:r>
        <w:r w:rsidR="00BF1EF8">
          <w:rPr>
            <w:rStyle w:val="Hyperlink"/>
            <w:rFonts w:eastAsia="SimSun" w:cs="Arial"/>
            <w:noProof/>
          </w:rPr>
          <w:br/>
        </w:r>
        <w:r w:rsidR="00BF1EF8" w:rsidRPr="00BE1412">
          <w:rPr>
            <w:rStyle w:val="Hyperlink"/>
            <w:rFonts w:eastAsia="SimSun" w:cs="Arial"/>
            <w:noProof/>
          </w:rPr>
          <w:t>Service for Hosting 2010 R2</w:t>
        </w:r>
        <w:r w:rsidR="00BF1EF8">
          <w:rPr>
            <w:noProof/>
            <w:webHidden/>
          </w:rPr>
          <w:tab/>
        </w:r>
        <w:r w:rsidR="00BF1EF8">
          <w:rPr>
            <w:noProof/>
            <w:webHidden/>
          </w:rPr>
          <w:fldChar w:fldCharType="begin"/>
        </w:r>
        <w:r w:rsidR="00BF1EF8">
          <w:rPr>
            <w:noProof/>
            <w:webHidden/>
          </w:rPr>
          <w:instrText xml:space="preserve"> PAGEREF _Toc388599995 \h </w:instrText>
        </w:r>
        <w:r w:rsidR="00BF1EF8">
          <w:rPr>
            <w:noProof/>
            <w:webHidden/>
          </w:rPr>
        </w:r>
        <w:r w:rsidR="00BF1EF8">
          <w:rPr>
            <w:noProof/>
            <w:webHidden/>
          </w:rPr>
          <w:fldChar w:fldCharType="separate"/>
        </w:r>
        <w:r w:rsidR="00F178BE">
          <w:rPr>
            <w:noProof/>
            <w:webHidden/>
          </w:rPr>
          <w:t>13</w:t>
        </w:r>
        <w:r w:rsidR="00BF1EF8">
          <w:rPr>
            <w:noProof/>
            <w:webHidden/>
          </w:rPr>
          <w:fldChar w:fldCharType="end"/>
        </w:r>
      </w:hyperlink>
    </w:p>
    <w:p w14:paraId="0F8F1E0B" w14:textId="77777777" w:rsidR="00BF1EF8" w:rsidRDefault="00A23E1F">
      <w:pPr>
        <w:pStyle w:val="TOC2"/>
        <w:rPr>
          <w:noProof/>
          <w:color w:val="auto"/>
          <w:sz w:val="22"/>
          <w:szCs w:val="28"/>
          <w:lang w:val="en-IN" w:eastAsia="en-IN" w:bidi="th-TH"/>
        </w:rPr>
      </w:pPr>
      <w:hyperlink w:anchor="_Toc388599996" w:history="1">
        <w:r w:rsidR="00BF1EF8" w:rsidRPr="00BE1412">
          <w:rPr>
            <w:rStyle w:val="Hyperlink"/>
            <w:rFonts w:eastAsia="SimSun" w:cs="Arial"/>
            <w:noProof/>
          </w:rPr>
          <w:t>Microsoft Dynamics C5 2012</w:t>
        </w:r>
        <w:r w:rsidR="00BF1EF8">
          <w:rPr>
            <w:noProof/>
            <w:webHidden/>
          </w:rPr>
          <w:tab/>
        </w:r>
        <w:r w:rsidR="00BF1EF8">
          <w:rPr>
            <w:noProof/>
            <w:webHidden/>
          </w:rPr>
          <w:fldChar w:fldCharType="begin"/>
        </w:r>
        <w:r w:rsidR="00BF1EF8">
          <w:rPr>
            <w:noProof/>
            <w:webHidden/>
          </w:rPr>
          <w:instrText xml:space="preserve"> PAGEREF _Toc388599996 \h </w:instrText>
        </w:r>
        <w:r w:rsidR="00BF1EF8">
          <w:rPr>
            <w:noProof/>
            <w:webHidden/>
          </w:rPr>
        </w:r>
        <w:r w:rsidR="00BF1EF8">
          <w:rPr>
            <w:noProof/>
            <w:webHidden/>
          </w:rPr>
          <w:fldChar w:fldCharType="separate"/>
        </w:r>
        <w:r w:rsidR="00F178BE">
          <w:rPr>
            <w:noProof/>
            <w:webHidden/>
          </w:rPr>
          <w:t>13</w:t>
        </w:r>
        <w:r w:rsidR="00BF1EF8">
          <w:rPr>
            <w:noProof/>
            <w:webHidden/>
          </w:rPr>
          <w:fldChar w:fldCharType="end"/>
        </w:r>
      </w:hyperlink>
    </w:p>
    <w:p w14:paraId="00805102" w14:textId="77777777" w:rsidR="00BF1EF8" w:rsidRDefault="00A23E1F">
      <w:pPr>
        <w:pStyle w:val="TOC2"/>
        <w:rPr>
          <w:noProof/>
          <w:color w:val="auto"/>
          <w:sz w:val="22"/>
          <w:szCs w:val="28"/>
          <w:lang w:val="en-IN" w:eastAsia="en-IN" w:bidi="th-TH"/>
        </w:rPr>
      </w:pPr>
      <w:hyperlink w:anchor="_Toc388599997" w:history="1">
        <w:r w:rsidR="00BF1EF8" w:rsidRPr="00BE1412">
          <w:rPr>
            <w:rStyle w:val="Hyperlink"/>
            <w:rFonts w:eastAsia="SimSun" w:cs="Arial"/>
            <w:noProof/>
          </w:rPr>
          <w:t>Microsoft Dynamics GP 2013</w:t>
        </w:r>
        <w:r w:rsidR="00BF1EF8">
          <w:rPr>
            <w:noProof/>
            <w:webHidden/>
          </w:rPr>
          <w:tab/>
        </w:r>
        <w:r w:rsidR="00BF1EF8">
          <w:rPr>
            <w:noProof/>
            <w:webHidden/>
          </w:rPr>
          <w:fldChar w:fldCharType="begin"/>
        </w:r>
        <w:r w:rsidR="00BF1EF8">
          <w:rPr>
            <w:noProof/>
            <w:webHidden/>
          </w:rPr>
          <w:instrText xml:space="preserve"> PAGEREF _Toc388599997 \h </w:instrText>
        </w:r>
        <w:r w:rsidR="00BF1EF8">
          <w:rPr>
            <w:noProof/>
            <w:webHidden/>
          </w:rPr>
        </w:r>
        <w:r w:rsidR="00BF1EF8">
          <w:rPr>
            <w:noProof/>
            <w:webHidden/>
          </w:rPr>
          <w:fldChar w:fldCharType="separate"/>
        </w:r>
        <w:r w:rsidR="00F178BE">
          <w:rPr>
            <w:noProof/>
            <w:webHidden/>
          </w:rPr>
          <w:t>14</w:t>
        </w:r>
        <w:r w:rsidR="00BF1EF8">
          <w:rPr>
            <w:noProof/>
            <w:webHidden/>
          </w:rPr>
          <w:fldChar w:fldCharType="end"/>
        </w:r>
      </w:hyperlink>
    </w:p>
    <w:p w14:paraId="55B0785E" w14:textId="77777777" w:rsidR="00BF1EF8" w:rsidRDefault="00A23E1F">
      <w:pPr>
        <w:pStyle w:val="TOC2"/>
        <w:rPr>
          <w:noProof/>
          <w:color w:val="auto"/>
          <w:sz w:val="22"/>
          <w:szCs w:val="28"/>
          <w:lang w:val="en-IN" w:eastAsia="en-IN" w:bidi="th-TH"/>
        </w:rPr>
      </w:pPr>
      <w:hyperlink w:anchor="_Toc388599998" w:history="1">
        <w:r w:rsidR="00BF1EF8" w:rsidRPr="00BE1412">
          <w:rPr>
            <w:rStyle w:val="Hyperlink"/>
            <w:rFonts w:eastAsia="SimSun" w:cs="Arial"/>
            <w:noProof/>
          </w:rPr>
          <w:t>Microsoft Dynamics NAV 2013 R2</w:t>
        </w:r>
        <w:r w:rsidR="00BF1EF8">
          <w:rPr>
            <w:noProof/>
            <w:webHidden/>
          </w:rPr>
          <w:tab/>
        </w:r>
        <w:r w:rsidR="00BF1EF8">
          <w:rPr>
            <w:noProof/>
            <w:webHidden/>
          </w:rPr>
          <w:fldChar w:fldCharType="begin"/>
        </w:r>
        <w:r w:rsidR="00BF1EF8">
          <w:rPr>
            <w:noProof/>
            <w:webHidden/>
          </w:rPr>
          <w:instrText xml:space="preserve"> PAGEREF _Toc388599998 \h </w:instrText>
        </w:r>
        <w:r w:rsidR="00BF1EF8">
          <w:rPr>
            <w:noProof/>
            <w:webHidden/>
          </w:rPr>
        </w:r>
        <w:r w:rsidR="00BF1EF8">
          <w:rPr>
            <w:noProof/>
            <w:webHidden/>
          </w:rPr>
          <w:fldChar w:fldCharType="separate"/>
        </w:r>
        <w:r w:rsidR="00F178BE">
          <w:rPr>
            <w:noProof/>
            <w:webHidden/>
          </w:rPr>
          <w:t>14</w:t>
        </w:r>
        <w:r w:rsidR="00BF1EF8">
          <w:rPr>
            <w:noProof/>
            <w:webHidden/>
          </w:rPr>
          <w:fldChar w:fldCharType="end"/>
        </w:r>
      </w:hyperlink>
    </w:p>
    <w:p w14:paraId="6E06824B" w14:textId="77777777" w:rsidR="00BF1EF8" w:rsidRDefault="00A23E1F">
      <w:pPr>
        <w:pStyle w:val="TOC2"/>
        <w:rPr>
          <w:noProof/>
          <w:color w:val="auto"/>
          <w:sz w:val="22"/>
          <w:szCs w:val="28"/>
          <w:lang w:val="en-IN" w:eastAsia="en-IN" w:bidi="th-TH"/>
        </w:rPr>
      </w:pPr>
      <w:hyperlink w:anchor="_Toc388599999" w:history="1">
        <w:r w:rsidR="00BF1EF8" w:rsidRPr="00BE1412">
          <w:rPr>
            <w:rStyle w:val="Hyperlink"/>
            <w:rFonts w:eastAsia="SimSun" w:cs="Arial"/>
            <w:noProof/>
          </w:rPr>
          <w:t>Microsoft Dynamics SL 2011</w:t>
        </w:r>
        <w:r w:rsidR="00BF1EF8">
          <w:rPr>
            <w:noProof/>
            <w:webHidden/>
          </w:rPr>
          <w:tab/>
        </w:r>
        <w:r w:rsidR="00BF1EF8">
          <w:rPr>
            <w:noProof/>
            <w:webHidden/>
          </w:rPr>
          <w:fldChar w:fldCharType="begin"/>
        </w:r>
        <w:r w:rsidR="00BF1EF8">
          <w:rPr>
            <w:noProof/>
            <w:webHidden/>
          </w:rPr>
          <w:instrText xml:space="preserve"> PAGEREF _Toc388599999 \h </w:instrText>
        </w:r>
        <w:r w:rsidR="00BF1EF8">
          <w:rPr>
            <w:noProof/>
            <w:webHidden/>
          </w:rPr>
        </w:r>
        <w:r w:rsidR="00BF1EF8">
          <w:rPr>
            <w:noProof/>
            <w:webHidden/>
          </w:rPr>
          <w:fldChar w:fldCharType="separate"/>
        </w:r>
        <w:r w:rsidR="00F178BE">
          <w:rPr>
            <w:noProof/>
            <w:webHidden/>
          </w:rPr>
          <w:t>15</w:t>
        </w:r>
        <w:r w:rsidR="00BF1EF8">
          <w:rPr>
            <w:noProof/>
            <w:webHidden/>
          </w:rPr>
          <w:fldChar w:fldCharType="end"/>
        </w:r>
      </w:hyperlink>
    </w:p>
    <w:p w14:paraId="0AC15BE1" w14:textId="77777777" w:rsidR="00BF1EF8" w:rsidRDefault="00A23E1F">
      <w:pPr>
        <w:pStyle w:val="TOC2"/>
        <w:rPr>
          <w:noProof/>
          <w:color w:val="auto"/>
          <w:sz w:val="22"/>
          <w:szCs w:val="28"/>
          <w:lang w:val="en-IN" w:eastAsia="en-IN" w:bidi="th-TH"/>
        </w:rPr>
      </w:pPr>
      <w:hyperlink w:anchor="_Toc388600000" w:history="1">
        <w:r w:rsidR="00BF1EF8" w:rsidRPr="00BE1412">
          <w:rPr>
            <w:rStyle w:val="Hyperlink"/>
            <w:rFonts w:eastAsia="SimSun" w:cs="Arial"/>
            <w:noProof/>
          </w:rPr>
          <w:t>配置系统</w:t>
        </w:r>
        <w:r w:rsidR="00BF1EF8">
          <w:rPr>
            <w:noProof/>
            <w:webHidden/>
          </w:rPr>
          <w:tab/>
        </w:r>
        <w:r w:rsidR="00BF1EF8">
          <w:rPr>
            <w:noProof/>
            <w:webHidden/>
          </w:rPr>
          <w:fldChar w:fldCharType="begin"/>
        </w:r>
        <w:r w:rsidR="00BF1EF8">
          <w:rPr>
            <w:noProof/>
            <w:webHidden/>
          </w:rPr>
          <w:instrText xml:space="preserve"> PAGEREF _Toc388600000 \h </w:instrText>
        </w:r>
        <w:r w:rsidR="00BF1EF8">
          <w:rPr>
            <w:noProof/>
            <w:webHidden/>
          </w:rPr>
        </w:r>
        <w:r w:rsidR="00BF1EF8">
          <w:rPr>
            <w:noProof/>
            <w:webHidden/>
          </w:rPr>
          <w:fldChar w:fldCharType="separate"/>
        </w:r>
        <w:r w:rsidR="00F178BE">
          <w:rPr>
            <w:noProof/>
            <w:webHidden/>
          </w:rPr>
          <w:t>15</w:t>
        </w:r>
        <w:r w:rsidR="00BF1EF8">
          <w:rPr>
            <w:noProof/>
            <w:webHidden/>
          </w:rPr>
          <w:fldChar w:fldCharType="end"/>
        </w:r>
      </w:hyperlink>
    </w:p>
    <w:p w14:paraId="36EE781E" w14:textId="77777777" w:rsidR="00BF1EF8" w:rsidRDefault="00A23E1F">
      <w:pPr>
        <w:pStyle w:val="TOC2"/>
        <w:rPr>
          <w:noProof/>
          <w:color w:val="auto"/>
          <w:sz w:val="22"/>
          <w:szCs w:val="28"/>
          <w:lang w:val="en-IN" w:eastAsia="en-IN" w:bidi="th-TH"/>
        </w:rPr>
      </w:pPr>
      <w:hyperlink w:anchor="_Toc388600001" w:history="1">
        <w:r w:rsidR="00BF1EF8" w:rsidRPr="00BE1412">
          <w:rPr>
            <w:rStyle w:val="Hyperlink"/>
            <w:rFonts w:eastAsia="SimSun" w:cs="Arial"/>
            <w:noProof/>
          </w:rPr>
          <w:t>SharePoint 2013 Hosting</w:t>
        </w:r>
        <w:r w:rsidR="00BF1EF8">
          <w:rPr>
            <w:noProof/>
            <w:webHidden/>
          </w:rPr>
          <w:tab/>
        </w:r>
        <w:r w:rsidR="00BF1EF8">
          <w:rPr>
            <w:noProof/>
            <w:webHidden/>
          </w:rPr>
          <w:fldChar w:fldCharType="begin"/>
        </w:r>
        <w:r w:rsidR="00BF1EF8">
          <w:rPr>
            <w:noProof/>
            <w:webHidden/>
          </w:rPr>
          <w:instrText xml:space="preserve"> PAGEREF _Toc388600001 \h </w:instrText>
        </w:r>
        <w:r w:rsidR="00BF1EF8">
          <w:rPr>
            <w:noProof/>
            <w:webHidden/>
          </w:rPr>
        </w:r>
        <w:r w:rsidR="00BF1EF8">
          <w:rPr>
            <w:noProof/>
            <w:webHidden/>
          </w:rPr>
          <w:fldChar w:fldCharType="separate"/>
        </w:r>
        <w:r w:rsidR="00F178BE">
          <w:rPr>
            <w:noProof/>
            <w:webHidden/>
          </w:rPr>
          <w:t>16</w:t>
        </w:r>
        <w:r w:rsidR="00BF1EF8">
          <w:rPr>
            <w:noProof/>
            <w:webHidden/>
          </w:rPr>
          <w:fldChar w:fldCharType="end"/>
        </w:r>
      </w:hyperlink>
    </w:p>
    <w:p w14:paraId="7582E545" w14:textId="77777777" w:rsidR="00BF1EF8" w:rsidRDefault="00A23E1F">
      <w:pPr>
        <w:pStyle w:val="TOC2"/>
        <w:rPr>
          <w:noProof/>
          <w:color w:val="auto"/>
          <w:sz w:val="22"/>
          <w:szCs w:val="28"/>
          <w:lang w:val="en-IN" w:eastAsia="en-IN" w:bidi="th-TH"/>
        </w:rPr>
      </w:pPr>
      <w:hyperlink w:anchor="_Toc388600002" w:history="1">
        <w:r w:rsidR="00BF1EF8" w:rsidRPr="00BE1412">
          <w:rPr>
            <w:rStyle w:val="Hyperlink"/>
            <w:rFonts w:eastAsia="SimSun" w:cs="Arial"/>
            <w:noProof/>
          </w:rPr>
          <w:t>System Center 2012 R2 Datacenter</w:t>
        </w:r>
        <w:r w:rsidR="00BF1EF8">
          <w:rPr>
            <w:noProof/>
            <w:webHidden/>
          </w:rPr>
          <w:tab/>
        </w:r>
        <w:r w:rsidR="00BF1EF8">
          <w:rPr>
            <w:noProof/>
            <w:webHidden/>
          </w:rPr>
          <w:fldChar w:fldCharType="begin"/>
        </w:r>
        <w:r w:rsidR="00BF1EF8">
          <w:rPr>
            <w:noProof/>
            <w:webHidden/>
          </w:rPr>
          <w:instrText xml:space="preserve"> PAGEREF _Toc388600002 \h </w:instrText>
        </w:r>
        <w:r w:rsidR="00BF1EF8">
          <w:rPr>
            <w:noProof/>
            <w:webHidden/>
          </w:rPr>
        </w:r>
        <w:r w:rsidR="00BF1EF8">
          <w:rPr>
            <w:noProof/>
            <w:webHidden/>
          </w:rPr>
          <w:fldChar w:fldCharType="separate"/>
        </w:r>
        <w:r w:rsidR="00F178BE">
          <w:rPr>
            <w:noProof/>
            <w:webHidden/>
          </w:rPr>
          <w:t>16</w:t>
        </w:r>
        <w:r w:rsidR="00BF1EF8">
          <w:rPr>
            <w:noProof/>
            <w:webHidden/>
          </w:rPr>
          <w:fldChar w:fldCharType="end"/>
        </w:r>
      </w:hyperlink>
    </w:p>
    <w:p w14:paraId="39A2881F" w14:textId="77777777" w:rsidR="00BF1EF8" w:rsidRDefault="00A23E1F">
      <w:pPr>
        <w:pStyle w:val="TOC2"/>
        <w:rPr>
          <w:noProof/>
          <w:color w:val="auto"/>
          <w:sz w:val="22"/>
          <w:szCs w:val="28"/>
          <w:lang w:val="en-IN" w:eastAsia="en-IN" w:bidi="th-TH"/>
        </w:rPr>
      </w:pPr>
      <w:hyperlink w:anchor="_Toc388600003" w:history="1">
        <w:r w:rsidR="00BF1EF8" w:rsidRPr="00BE1412">
          <w:rPr>
            <w:rStyle w:val="Hyperlink"/>
            <w:rFonts w:eastAsia="SimSun" w:cs="Arial"/>
            <w:noProof/>
            <w:lang w:val="da-DK"/>
          </w:rPr>
          <w:t>System Center 2012 R2 Standard</w:t>
        </w:r>
        <w:r w:rsidR="00BF1EF8">
          <w:rPr>
            <w:noProof/>
            <w:webHidden/>
          </w:rPr>
          <w:tab/>
        </w:r>
        <w:r w:rsidR="00BF1EF8">
          <w:rPr>
            <w:noProof/>
            <w:webHidden/>
          </w:rPr>
          <w:fldChar w:fldCharType="begin"/>
        </w:r>
        <w:r w:rsidR="00BF1EF8">
          <w:rPr>
            <w:noProof/>
            <w:webHidden/>
          </w:rPr>
          <w:instrText xml:space="preserve"> PAGEREF _Toc388600003 \h </w:instrText>
        </w:r>
        <w:r w:rsidR="00BF1EF8">
          <w:rPr>
            <w:noProof/>
            <w:webHidden/>
          </w:rPr>
        </w:r>
        <w:r w:rsidR="00BF1EF8">
          <w:rPr>
            <w:noProof/>
            <w:webHidden/>
          </w:rPr>
          <w:fldChar w:fldCharType="separate"/>
        </w:r>
        <w:r w:rsidR="00F178BE">
          <w:rPr>
            <w:noProof/>
            <w:webHidden/>
          </w:rPr>
          <w:t>17</w:t>
        </w:r>
        <w:r w:rsidR="00BF1EF8">
          <w:rPr>
            <w:noProof/>
            <w:webHidden/>
          </w:rPr>
          <w:fldChar w:fldCharType="end"/>
        </w:r>
      </w:hyperlink>
    </w:p>
    <w:p w14:paraId="2B4CD113" w14:textId="77777777" w:rsidR="00BF1EF8" w:rsidRDefault="00A23E1F">
      <w:pPr>
        <w:pStyle w:val="TOC2"/>
        <w:rPr>
          <w:noProof/>
          <w:color w:val="auto"/>
          <w:sz w:val="22"/>
          <w:szCs w:val="28"/>
          <w:lang w:val="en-IN" w:eastAsia="en-IN" w:bidi="th-TH"/>
        </w:rPr>
      </w:pPr>
      <w:hyperlink w:anchor="_Toc388600004" w:history="1">
        <w:r w:rsidR="00BF1EF8" w:rsidRPr="00BE1412">
          <w:rPr>
            <w:rStyle w:val="Hyperlink"/>
            <w:rFonts w:eastAsia="SimSun" w:cs="Arial"/>
            <w:noProof/>
          </w:rPr>
          <w:t>Windows Server 2012 R2 Datacenter</w:t>
        </w:r>
        <w:r w:rsidR="00BF1EF8">
          <w:rPr>
            <w:noProof/>
            <w:webHidden/>
          </w:rPr>
          <w:tab/>
        </w:r>
        <w:r w:rsidR="00BF1EF8">
          <w:rPr>
            <w:noProof/>
            <w:webHidden/>
          </w:rPr>
          <w:fldChar w:fldCharType="begin"/>
        </w:r>
        <w:r w:rsidR="00BF1EF8">
          <w:rPr>
            <w:noProof/>
            <w:webHidden/>
          </w:rPr>
          <w:instrText xml:space="preserve"> PAGEREF _Toc388600004 \h </w:instrText>
        </w:r>
        <w:r w:rsidR="00BF1EF8">
          <w:rPr>
            <w:noProof/>
            <w:webHidden/>
          </w:rPr>
        </w:r>
        <w:r w:rsidR="00BF1EF8">
          <w:rPr>
            <w:noProof/>
            <w:webHidden/>
          </w:rPr>
          <w:fldChar w:fldCharType="separate"/>
        </w:r>
        <w:r w:rsidR="00F178BE">
          <w:rPr>
            <w:noProof/>
            <w:webHidden/>
          </w:rPr>
          <w:t>18</w:t>
        </w:r>
        <w:r w:rsidR="00BF1EF8">
          <w:rPr>
            <w:noProof/>
            <w:webHidden/>
          </w:rPr>
          <w:fldChar w:fldCharType="end"/>
        </w:r>
      </w:hyperlink>
    </w:p>
    <w:p w14:paraId="3CFD8824" w14:textId="77777777" w:rsidR="00BF1EF8" w:rsidRDefault="00A23E1F">
      <w:pPr>
        <w:pStyle w:val="TOC2"/>
        <w:rPr>
          <w:noProof/>
          <w:color w:val="auto"/>
          <w:sz w:val="22"/>
          <w:szCs w:val="28"/>
          <w:lang w:val="en-IN" w:eastAsia="en-IN" w:bidi="th-TH"/>
        </w:rPr>
      </w:pPr>
      <w:hyperlink w:anchor="_Toc388600005" w:history="1">
        <w:r w:rsidR="00BF1EF8" w:rsidRPr="00BE1412">
          <w:rPr>
            <w:rStyle w:val="Hyperlink"/>
            <w:rFonts w:eastAsia="SimSun" w:cs="Arial"/>
            <w:noProof/>
          </w:rPr>
          <w:t>Windows Server 2012 R2 Standard</w:t>
        </w:r>
        <w:r w:rsidR="00BF1EF8">
          <w:rPr>
            <w:noProof/>
            <w:webHidden/>
          </w:rPr>
          <w:tab/>
        </w:r>
        <w:r w:rsidR="00BF1EF8">
          <w:rPr>
            <w:noProof/>
            <w:webHidden/>
          </w:rPr>
          <w:fldChar w:fldCharType="begin"/>
        </w:r>
        <w:r w:rsidR="00BF1EF8">
          <w:rPr>
            <w:noProof/>
            <w:webHidden/>
          </w:rPr>
          <w:instrText xml:space="preserve"> PAGEREF _Toc388600005 \h </w:instrText>
        </w:r>
        <w:r w:rsidR="00BF1EF8">
          <w:rPr>
            <w:noProof/>
            <w:webHidden/>
          </w:rPr>
        </w:r>
        <w:r w:rsidR="00BF1EF8">
          <w:rPr>
            <w:noProof/>
            <w:webHidden/>
          </w:rPr>
          <w:fldChar w:fldCharType="separate"/>
        </w:r>
        <w:r w:rsidR="00F178BE">
          <w:rPr>
            <w:noProof/>
            <w:webHidden/>
          </w:rPr>
          <w:t>19</w:t>
        </w:r>
        <w:r w:rsidR="00BF1EF8">
          <w:rPr>
            <w:noProof/>
            <w:webHidden/>
          </w:rPr>
          <w:fldChar w:fldCharType="end"/>
        </w:r>
      </w:hyperlink>
    </w:p>
    <w:p w14:paraId="655C966E" w14:textId="77777777" w:rsidR="00BF1EF8" w:rsidRDefault="00A23E1F">
      <w:pPr>
        <w:pStyle w:val="TOC2"/>
        <w:rPr>
          <w:noProof/>
          <w:color w:val="auto"/>
          <w:sz w:val="22"/>
          <w:szCs w:val="28"/>
          <w:lang w:val="en-IN" w:eastAsia="en-IN" w:bidi="th-TH"/>
        </w:rPr>
      </w:pPr>
      <w:hyperlink w:anchor="_Toc388600006" w:history="1">
        <w:r w:rsidR="00BF1EF8" w:rsidRPr="00BE1412">
          <w:rPr>
            <w:rStyle w:val="Hyperlink"/>
            <w:rFonts w:eastAsia="SimSun" w:cs="Arial"/>
            <w:noProof/>
          </w:rPr>
          <w:t>Windows Server 2012 R2 Essentials</w:t>
        </w:r>
        <w:r w:rsidR="00BF1EF8">
          <w:rPr>
            <w:noProof/>
            <w:webHidden/>
          </w:rPr>
          <w:tab/>
        </w:r>
        <w:r w:rsidR="00BF1EF8">
          <w:rPr>
            <w:noProof/>
            <w:webHidden/>
          </w:rPr>
          <w:fldChar w:fldCharType="begin"/>
        </w:r>
        <w:r w:rsidR="00BF1EF8">
          <w:rPr>
            <w:noProof/>
            <w:webHidden/>
          </w:rPr>
          <w:instrText xml:space="preserve"> PAGEREF _Toc388600006 \h </w:instrText>
        </w:r>
        <w:r w:rsidR="00BF1EF8">
          <w:rPr>
            <w:noProof/>
            <w:webHidden/>
          </w:rPr>
        </w:r>
        <w:r w:rsidR="00BF1EF8">
          <w:rPr>
            <w:noProof/>
            <w:webHidden/>
          </w:rPr>
          <w:fldChar w:fldCharType="separate"/>
        </w:r>
        <w:r w:rsidR="00F178BE">
          <w:rPr>
            <w:noProof/>
            <w:webHidden/>
          </w:rPr>
          <w:t>20</w:t>
        </w:r>
        <w:r w:rsidR="00BF1EF8">
          <w:rPr>
            <w:noProof/>
            <w:webHidden/>
          </w:rPr>
          <w:fldChar w:fldCharType="end"/>
        </w:r>
      </w:hyperlink>
    </w:p>
    <w:p w14:paraId="2C03F37F" w14:textId="77777777" w:rsidR="00BF1EF8" w:rsidRDefault="00A23E1F">
      <w:pPr>
        <w:pStyle w:val="TOC1"/>
        <w:tabs>
          <w:tab w:val="right" w:leader="dot" w:pos="5210"/>
        </w:tabs>
        <w:rPr>
          <w:rFonts w:asciiTheme="minorHAnsi" w:hAnsiTheme="minorHAnsi"/>
          <w:b w:val="0"/>
          <w:caps w:val="0"/>
          <w:noProof/>
          <w:color w:val="auto"/>
          <w:sz w:val="22"/>
          <w:szCs w:val="28"/>
          <w:lang w:val="en-IN" w:eastAsia="en-IN" w:bidi="th-TH"/>
        </w:rPr>
      </w:pPr>
      <w:hyperlink w:anchor="_Toc388600007" w:history="1">
        <w:r w:rsidR="00BF1EF8" w:rsidRPr="00BE1412">
          <w:rPr>
            <w:rStyle w:val="Hyperlink"/>
            <w:rFonts w:eastAsia="SimSun" w:cs="Arial"/>
            <w:noProof/>
          </w:rPr>
          <w:t>每内核许可模式</w:t>
        </w:r>
        <w:r w:rsidR="00BF1EF8">
          <w:rPr>
            <w:noProof/>
            <w:webHidden/>
          </w:rPr>
          <w:tab/>
        </w:r>
        <w:r w:rsidR="00BF1EF8">
          <w:rPr>
            <w:noProof/>
            <w:webHidden/>
          </w:rPr>
          <w:fldChar w:fldCharType="begin"/>
        </w:r>
        <w:r w:rsidR="00BF1EF8">
          <w:rPr>
            <w:noProof/>
            <w:webHidden/>
          </w:rPr>
          <w:instrText xml:space="preserve"> PAGEREF _Toc388600007 \h </w:instrText>
        </w:r>
        <w:r w:rsidR="00BF1EF8">
          <w:rPr>
            <w:noProof/>
            <w:webHidden/>
          </w:rPr>
        </w:r>
        <w:r w:rsidR="00BF1EF8">
          <w:rPr>
            <w:noProof/>
            <w:webHidden/>
          </w:rPr>
          <w:fldChar w:fldCharType="separate"/>
        </w:r>
        <w:r w:rsidR="00F178BE">
          <w:rPr>
            <w:noProof/>
            <w:webHidden/>
          </w:rPr>
          <w:t>22</w:t>
        </w:r>
        <w:r w:rsidR="00BF1EF8">
          <w:rPr>
            <w:noProof/>
            <w:webHidden/>
          </w:rPr>
          <w:fldChar w:fldCharType="end"/>
        </w:r>
      </w:hyperlink>
    </w:p>
    <w:p w14:paraId="2EA11A71" w14:textId="77777777" w:rsidR="00BF1EF8" w:rsidRDefault="00A23E1F">
      <w:pPr>
        <w:pStyle w:val="TOC2"/>
        <w:rPr>
          <w:noProof/>
          <w:color w:val="auto"/>
          <w:sz w:val="22"/>
          <w:szCs w:val="28"/>
          <w:lang w:val="en-IN" w:eastAsia="en-IN" w:bidi="th-TH"/>
        </w:rPr>
      </w:pPr>
      <w:hyperlink w:anchor="_Toc388600008" w:history="1">
        <w:r w:rsidR="00BF1EF8" w:rsidRPr="00BE1412">
          <w:rPr>
            <w:rStyle w:val="Hyperlink"/>
            <w:rFonts w:eastAsia="SimSun" w:cs="Arial"/>
            <w:noProof/>
          </w:rPr>
          <w:t>BizTalk Server 2013 R2 Enterprise</w:t>
        </w:r>
        <w:r w:rsidR="00BF1EF8">
          <w:rPr>
            <w:noProof/>
            <w:webHidden/>
          </w:rPr>
          <w:tab/>
        </w:r>
        <w:r w:rsidR="00BF1EF8">
          <w:rPr>
            <w:noProof/>
            <w:webHidden/>
          </w:rPr>
          <w:fldChar w:fldCharType="begin"/>
        </w:r>
        <w:r w:rsidR="00BF1EF8">
          <w:rPr>
            <w:noProof/>
            <w:webHidden/>
          </w:rPr>
          <w:instrText xml:space="preserve"> PAGEREF _Toc388600008 \h </w:instrText>
        </w:r>
        <w:r w:rsidR="00BF1EF8">
          <w:rPr>
            <w:noProof/>
            <w:webHidden/>
          </w:rPr>
        </w:r>
        <w:r w:rsidR="00BF1EF8">
          <w:rPr>
            <w:noProof/>
            <w:webHidden/>
          </w:rPr>
          <w:fldChar w:fldCharType="separate"/>
        </w:r>
        <w:r w:rsidR="00F178BE">
          <w:rPr>
            <w:noProof/>
            <w:webHidden/>
          </w:rPr>
          <w:t>23</w:t>
        </w:r>
        <w:r w:rsidR="00BF1EF8">
          <w:rPr>
            <w:noProof/>
            <w:webHidden/>
          </w:rPr>
          <w:fldChar w:fldCharType="end"/>
        </w:r>
      </w:hyperlink>
    </w:p>
    <w:p w14:paraId="75802994" w14:textId="77777777" w:rsidR="00BF1EF8" w:rsidRDefault="00A23E1F">
      <w:pPr>
        <w:pStyle w:val="TOC2"/>
        <w:rPr>
          <w:noProof/>
          <w:color w:val="auto"/>
          <w:sz w:val="22"/>
          <w:szCs w:val="28"/>
          <w:lang w:val="en-IN" w:eastAsia="en-IN" w:bidi="th-TH"/>
        </w:rPr>
      </w:pPr>
      <w:hyperlink w:anchor="_Toc388600009" w:history="1">
        <w:r w:rsidR="00BF1EF8" w:rsidRPr="00BE1412">
          <w:rPr>
            <w:rStyle w:val="Hyperlink"/>
            <w:rFonts w:eastAsia="SimSun" w:cs="Arial"/>
            <w:noProof/>
          </w:rPr>
          <w:t>BizTalk Server 2013 R2 Standard</w:t>
        </w:r>
        <w:r w:rsidR="00BF1EF8">
          <w:rPr>
            <w:noProof/>
            <w:webHidden/>
          </w:rPr>
          <w:tab/>
        </w:r>
        <w:r w:rsidR="00BF1EF8">
          <w:rPr>
            <w:noProof/>
            <w:webHidden/>
          </w:rPr>
          <w:fldChar w:fldCharType="begin"/>
        </w:r>
        <w:r w:rsidR="00BF1EF8">
          <w:rPr>
            <w:noProof/>
            <w:webHidden/>
          </w:rPr>
          <w:instrText xml:space="preserve"> PAGEREF _Toc388600009 \h </w:instrText>
        </w:r>
        <w:r w:rsidR="00BF1EF8">
          <w:rPr>
            <w:noProof/>
            <w:webHidden/>
          </w:rPr>
        </w:r>
        <w:r w:rsidR="00BF1EF8">
          <w:rPr>
            <w:noProof/>
            <w:webHidden/>
          </w:rPr>
          <w:fldChar w:fldCharType="separate"/>
        </w:r>
        <w:r w:rsidR="00F178BE">
          <w:rPr>
            <w:noProof/>
            <w:webHidden/>
          </w:rPr>
          <w:t>23</w:t>
        </w:r>
        <w:r w:rsidR="00BF1EF8">
          <w:rPr>
            <w:noProof/>
            <w:webHidden/>
          </w:rPr>
          <w:fldChar w:fldCharType="end"/>
        </w:r>
      </w:hyperlink>
    </w:p>
    <w:p w14:paraId="50C80C60" w14:textId="77777777" w:rsidR="00BF1EF8" w:rsidRDefault="00A23E1F">
      <w:pPr>
        <w:pStyle w:val="TOC2"/>
        <w:rPr>
          <w:noProof/>
          <w:color w:val="auto"/>
          <w:sz w:val="22"/>
          <w:szCs w:val="28"/>
          <w:lang w:val="en-IN" w:eastAsia="en-IN" w:bidi="th-TH"/>
        </w:rPr>
      </w:pPr>
      <w:hyperlink w:anchor="_Toc388600010" w:history="1">
        <w:r w:rsidR="00BF1EF8" w:rsidRPr="00BE1412">
          <w:rPr>
            <w:rStyle w:val="Hyperlink"/>
            <w:rFonts w:eastAsia="SimSun" w:cs="Arial"/>
            <w:noProof/>
          </w:rPr>
          <w:t>BizTalk Server 2013 R2 Branch</w:t>
        </w:r>
        <w:r w:rsidR="00BF1EF8">
          <w:rPr>
            <w:noProof/>
            <w:webHidden/>
          </w:rPr>
          <w:tab/>
        </w:r>
        <w:r w:rsidR="00BF1EF8">
          <w:rPr>
            <w:noProof/>
            <w:webHidden/>
          </w:rPr>
          <w:fldChar w:fldCharType="begin"/>
        </w:r>
        <w:r w:rsidR="00BF1EF8">
          <w:rPr>
            <w:noProof/>
            <w:webHidden/>
          </w:rPr>
          <w:instrText xml:space="preserve"> PAGEREF _Toc388600010 \h </w:instrText>
        </w:r>
        <w:r w:rsidR="00BF1EF8">
          <w:rPr>
            <w:noProof/>
            <w:webHidden/>
          </w:rPr>
        </w:r>
        <w:r w:rsidR="00BF1EF8">
          <w:rPr>
            <w:noProof/>
            <w:webHidden/>
          </w:rPr>
          <w:fldChar w:fldCharType="separate"/>
        </w:r>
        <w:r w:rsidR="00F178BE">
          <w:rPr>
            <w:noProof/>
            <w:webHidden/>
          </w:rPr>
          <w:t>24</w:t>
        </w:r>
        <w:r w:rsidR="00BF1EF8">
          <w:rPr>
            <w:noProof/>
            <w:webHidden/>
          </w:rPr>
          <w:fldChar w:fldCharType="end"/>
        </w:r>
      </w:hyperlink>
    </w:p>
    <w:p w14:paraId="258F9139" w14:textId="77777777" w:rsidR="00BF1EF8" w:rsidRDefault="00A23E1F">
      <w:pPr>
        <w:pStyle w:val="TOC2"/>
        <w:rPr>
          <w:noProof/>
          <w:color w:val="auto"/>
          <w:sz w:val="22"/>
          <w:szCs w:val="28"/>
          <w:lang w:val="en-IN" w:eastAsia="en-IN" w:bidi="th-TH"/>
        </w:rPr>
      </w:pPr>
      <w:hyperlink w:anchor="_Toc388600011" w:history="1">
        <w:r w:rsidR="00BF1EF8" w:rsidRPr="00BE1412">
          <w:rPr>
            <w:rStyle w:val="Hyperlink"/>
            <w:rFonts w:eastAsia="SimSun" w:cs="Arial"/>
            <w:noProof/>
          </w:rPr>
          <w:t>SQL Server 2014 Enterprise Core</w:t>
        </w:r>
        <w:r w:rsidR="00BF1EF8">
          <w:rPr>
            <w:noProof/>
            <w:webHidden/>
          </w:rPr>
          <w:tab/>
        </w:r>
        <w:r w:rsidR="00BF1EF8">
          <w:rPr>
            <w:noProof/>
            <w:webHidden/>
          </w:rPr>
          <w:fldChar w:fldCharType="begin"/>
        </w:r>
        <w:r w:rsidR="00BF1EF8">
          <w:rPr>
            <w:noProof/>
            <w:webHidden/>
          </w:rPr>
          <w:instrText xml:space="preserve"> PAGEREF _Toc388600011 \h </w:instrText>
        </w:r>
        <w:r w:rsidR="00BF1EF8">
          <w:rPr>
            <w:noProof/>
            <w:webHidden/>
          </w:rPr>
        </w:r>
        <w:r w:rsidR="00BF1EF8">
          <w:rPr>
            <w:noProof/>
            <w:webHidden/>
          </w:rPr>
          <w:fldChar w:fldCharType="separate"/>
        </w:r>
        <w:r w:rsidR="00F178BE">
          <w:rPr>
            <w:noProof/>
            <w:webHidden/>
          </w:rPr>
          <w:t>24</w:t>
        </w:r>
        <w:r w:rsidR="00BF1EF8">
          <w:rPr>
            <w:noProof/>
            <w:webHidden/>
          </w:rPr>
          <w:fldChar w:fldCharType="end"/>
        </w:r>
      </w:hyperlink>
    </w:p>
    <w:p w14:paraId="0FC30317" w14:textId="77777777" w:rsidR="00BF1EF8" w:rsidRDefault="00A23E1F">
      <w:pPr>
        <w:pStyle w:val="TOC2"/>
        <w:rPr>
          <w:noProof/>
          <w:color w:val="auto"/>
          <w:sz w:val="22"/>
          <w:szCs w:val="28"/>
          <w:lang w:val="en-IN" w:eastAsia="en-IN" w:bidi="th-TH"/>
        </w:rPr>
      </w:pPr>
      <w:hyperlink w:anchor="_Toc388600012" w:history="1">
        <w:r w:rsidR="00BF1EF8" w:rsidRPr="00BE1412">
          <w:rPr>
            <w:rStyle w:val="Hyperlink"/>
            <w:rFonts w:eastAsia="SimSun" w:cs="Arial"/>
            <w:noProof/>
          </w:rPr>
          <w:t>SQL Server 2014 Standard Core</w:t>
        </w:r>
        <w:r w:rsidR="00BF1EF8">
          <w:rPr>
            <w:noProof/>
            <w:webHidden/>
          </w:rPr>
          <w:tab/>
        </w:r>
        <w:r w:rsidR="00BF1EF8">
          <w:rPr>
            <w:noProof/>
            <w:webHidden/>
          </w:rPr>
          <w:fldChar w:fldCharType="begin"/>
        </w:r>
        <w:r w:rsidR="00BF1EF8">
          <w:rPr>
            <w:noProof/>
            <w:webHidden/>
          </w:rPr>
          <w:instrText xml:space="preserve"> PAGEREF _Toc388600012 \h </w:instrText>
        </w:r>
        <w:r w:rsidR="00BF1EF8">
          <w:rPr>
            <w:noProof/>
            <w:webHidden/>
          </w:rPr>
        </w:r>
        <w:r w:rsidR="00BF1EF8">
          <w:rPr>
            <w:noProof/>
            <w:webHidden/>
          </w:rPr>
          <w:fldChar w:fldCharType="separate"/>
        </w:r>
        <w:r w:rsidR="00F178BE">
          <w:rPr>
            <w:noProof/>
            <w:webHidden/>
          </w:rPr>
          <w:t>25</w:t>
        </w:r>
        <w:r w:rsidR="00BF1EF8">
          <w:rPr>
            <w:noProof/>
            <w:webHidden/>
          </w:rPr>
          <w:fldChar w:fldCharType="end"/>
        </w:r>
      </w:hyperlink>
    </w:p>
    <w:p w14:paraId="475A327E" w14:textId="77777777" w:rsidR="00BF1EF8" w:rsidRDefault="00A23E1F">
      <w:pPr>
        <w:pStyle w:val="TOC2"/>
        <w:rPr>
          <w:noProof/>
          <w:color w:val="auto"/>
          <w:sz w:val="22"/>
          <w:szCs w:val="28"/>
          <w:lang w:val="en-IN" w:eastAsia="en-IN" w:bidi="th-TH"/>
        </w:rPr>
      </w:pPr>
      <w:hyperlink w:anchor="_Toc388600013" w:history="1">
        <w:r w:rsidR="00BF1EF8" w:rsidRPr="00BE1412">
          <w:rPr>
            <w:rStyle w:val="Hyperlink"/>
            <w:rFonts w:eastAsia="SimSun" w:cs="Arial"/>
            <w:noProof/>
          </w:rPr>
          <w:t>SQL Server 2014 Web Core</w:t>
        </w:r>
        <w:r w:rsidR="00BF1EF8">
          <w:rPr>
            <w:noProof/>
            <w:webHidden/>
          </w:rPr>
          <w:tab/>
        </w:r>
        <w:r w:rsidR="00BF1EF8">
          <w:rPr>
            <w:noProof/>
            <w:webHidden/>
          </w:rPr>
          <w:fldChar w:fldCharType="begin"/>
        </w:r>
        <w:r w:rsidR="00BF1EF8">
          <w:rPr>
            <w:noProof/>
            <w:webHidden/>
          </w:rPr>
          <w:instrText xml:space="preserve"> PAGEREF _Toc388600013 \h </w:instrText>
        </w:r>
        <w:r w:rsidR="00BF1EF8">
          <w:rPr>
            <w:noProof/>
            <w:webHidden/>
          </w:rPr>
        </w:r>
        <w:r w:rsidR="00BF1EF8">
          <w:rPr>
            <w:noProof/>
            <w:webHidden/>
          </w:rPr>
          <w:fldChar w:fldCharType="separate"/>
        </w:r>
        <w:r w:rsidR="00F178BE">
          <w:rPr>
            <w:noProof/>
            <w:webHidden/>
          </w:rPr>
          <w:t>25</w:t>
        </w:r>
        <w:r w:rsidR="00BF1EF8">
          <w:rPr>
            <w:noProof/>
            <w:webHidden/>
          </w:rPr>
          <w:fldChar w:fldCharType="end"/>
        </w:r>
      </w:hyperlink>
    </w:p>
    <w:p w14:paraId="6A4FDAE5" w14:textId="77777777" w:rsidR="00BF1EF8" w:rsidRDefault="00A23E1F">
      <w:pPr>
        <w:pStyle w:val="TOC1"/>
        <w:tabs>
          <w:tab w:val="right" w:leader="dot" w:pos="5210"/>
        </w:tabs>
        <w:rPr>
          <w:rFonts w:asciiTheme="minorHAnsi" w:hAnsiTheme="minorHAnsi"/>
          <w:b w:val="0"/>
          <w:caps w:val="0"/>
          <w:noProof/>
          <w:color w:val="auto"/>
          <w:sz w:val="22"/>
          <w:szCs w:val="28"/>
          <w:lang w:val="en-IN" w:eastAsia="en-IN" w:bidi="th-TH"/>
        </w:rPr>
      </w:pPr>
      <w:hyperlink w:anchor="_Toc388600014" w:history="1">
        <w:r w:rsidR="00BF1EF8" w:rsidRPr="00BE1412">
          <w:rPr>
            <w:rStyle w:val="Hyperlink"/>
            <w:rFonts w:eastAsia="SimSun" w:cs="Arial"/>
            <w:noProof/>
          </w:rPr>
          <w:t>订户访问许可</w:t>
        </w:r>
        <w:r w:rsidR="00BF1EF8" w:rsidRPr="00BE1412">
          <w:rPr>
            <w:rStyle w:val="Hyperlink"/>
            <w:rFonts w:eastAsia="SimSun" w:cs="Arial"/>
            <w:noProof/>
          </w:rPr>
          <w:t xml:space="preserve"> (SAL) </w:t>
        </w:r>
        <w:r w:rsidR="00BF1EF8" w:rsidRPr="00BE1412">
          <w:rPr>
            <w:rStyle w:val="Hyperlink"/>
            <w:rFonts w:eastAsia="SimSun" w:cs="Arial"/>
            <w:noProof/>
          </w:rPr>
          <w:t>模式（不适用于非在线服务产品）</w:t>
        </w:r>
        <w:r w:rsidR="00BF1EF8">
          <w:rPr>
            <w:noProof/>
            <w:webHidden/>
          </w:rPr>
          <w:tab/>
        </w:r>
        <w:r w:rsidR="00BF1EF8">
          <w:rPr>
            <w:noProof/>
            <w:webHidden/>
          </w:rPr>
          <w:fldChar w:fldCharType="begin"/>
        </w:r>
        <w:r w:rsidR="00BF1EF8">
          <w:rPr>
            <w:noProof/>
            <w:webHidden/>
          </w:rPr>
          <w:instrText xml:space="preserve"> PAGEREF _Toc388600014 \h </w:instrText>
        </w:r>
        <w:r w:rsidR="00BF1EF8">
          <w:rPr>
            <w:noProof/>
            <w:webHidden/>
          </w:rPr>
        </w:r>
        <w:r w:rsidR="00BF1EF8">
          <w:rPr>
            <w:noProof/>
            <w:webHidden/>
          </w:rPr>
          <w:fldChar w:fldCharType="separate"/>
        </w:r>
        <w:r w:rsidR="00F178BE">
          <w:rPr>
            <w:noProof/>
            <w:webHidden/>
          </w:rPr>
          <w:t>27</w:t>
        </w:r>
        <w:r w:rsidR="00BF1EF8">
          <w:rPr>
            <w:noProof/>
            <w:webHidden/>
          </w:rPr>
          <w:fldChar w:fldCharType="end"/>
        </w:r>
      </w:hyperlink>
    </w:p>
    <w:p w14:paraId="148D7C34" w14:textId="77777777" w:rsidR="00BF1EF8" w:rsidRDefault="00A23E1F">
      <w:pPr>
        <w:pStyle w:val="TOC2"/>
        <w:rPr>
          <w:noProof/>
          <w:color w:val="auto"/>
          <w:sz w:val="22"/>
          <w:szCs w:val="28"/>
          <w:lang w:val="en-IN" w:eastAsia="en-IN" w:bidi="th-TH"/>
        </w:rPr>
      </w:pPr>
      <w:hyperlink w:anchor="_Toc388600015" w:history="1">
        <w:r w:rsidR="00BF1EF8" w:rsidRPr="00BE1412">
          <w:rPr>
            <w:rStyle w:val="Hyperlink"/>
            <w:rFonts w:eastAsia="SimSun" w:cs="Arial"/>
            <w:noProof/>
          </w:rPr>
          <w:t xml:space="preserve">Exchange Server 2013 Standard </w:t>
        </w:r>
        <w:r w:rsidR="00BF1EF8" w:rsidRPr="00BE1412">
          <w:rPr>
            <w:rStyle w:val="Hyperlink"/>
            <w:rFonts w:eastAsia="SimSun" w:cs="Arial"/>
            <w:noProof/>
          </w:rPr>
          <w:t>和</w:t>
        </w:r>
        <w:r w:rsidR="00BF1EF8" w:rsidRPr="00BE1412">
          <w:rPr>
            <w:rStyle w:val="Hyperlink"/>
            <w:rFonts w:eastAsia="SimSun" w:cs="Arial"/>
            <w:noProof/>
          </w:rPr>
          <w:t xml:space="preserve"> Enterprise</w:t>
        </w:r>
        <w:r w:rsidR="00BF1EF8">
          <w:rPr>
            <w:noProof/>
            <w:webHidden/>
          </w:rPr>
          <w:tab/>
        </w:r>
        <w:r w:rsidR="00BF1EF8">
          <w:rPr>
            <w:noProof/>
            <w:webHidden/>
          </w:rPr>
          <w:fldChar w:fldCharType="begin"/>
        </w:r>
        <w:r w:rsidR="00BF1EF8">
          <w:rPr>
            <w:noProof/>
            <w:webHidden/>
          </w:rPr>
          <w:instrText xml:space="preserve"> PAGEREF _Toc388600015 \h </w:instrText>
        </w:r>
        <w:r w:rsidR="00BF1EF8">
          <w:rPr>
            <w:noProof/>
            <w:webHidden/>
          </w:rPr>
        </w:r>
        <w:r w:rsidR="00BF1EF8">
          <w:rPr>
            <w:noProof/>
            <w:webHidden/>
          </w:rPr>
          <w:fldChar w:fldCharType="separate"/>
        </w:r>
        <w:r w:rsidR="00F178BE">
          <w:rPr>
            <w:noProof/>
            <w:webHidden/>
          </w:rPr>
          <w:t>30</w:t>
        </w:r>
        <w:r w:rsidR="00BF1EF8">
          <w:rPr>
            <w:noProof/>
            <w:webHidden/>
          </w:rPr>
          <w:fldChar w:fldCharType="end"/>
        </w:r>
      </w:hyperlink>
    </w:p>
    <w:p w14:paraId="12E297C8" w14:textId="77777777" w:rsidR="00BF1EF8" w:rsidRDefault="00A23E1F">
      <w:pPr>
        <w:pStyle w:val="TOC2"/>
        <w:rPr>
          <w:noProof/>
          <w:color w:val="auto"/>
          <w:sz w:val="22"/>
          <w:szCs w:val="28"/>
          <w:lang w:val="en-IN" w:eastAsia="en-IN" w:bidi="th-TH"/>
        </w:rPr>
      </w:pPr>
      <w:hyperlink w:anchor="_Toc388600016" w:history="1">
        <w:r w:rsidR="00BF1EF8" w:rsidRPr="00BE1412">
          <w:rPr>
            <w:rStyle w:val="Hyperlink"/>
            <w:rFonts w:eastAsia="SimSun" w:cs="Arial"/>
            <w:noProof/>
          </w:rPr>
          <w:t>Forefront Identity Manager 2010 R2</w:t>
        </w:r>
        <w:r w:rsidR="00BF1EF8">
          <w:rPr>
            <w:noProof/>
            <w:webHidden/>
          </w:rPr>
          <w:tab/>
        </w:r>
        <w:r w:rsidR="00BF1EF8">
          <w:rPr>
            <w:noProof/>
            <w:webHidden/>
          </w:rPr>
          <w:fldChar w:fldCharType="begin"/>
        </w:r>
        <w:r w:rsidR="00BF1EF8">
          <w:rPr>
            <w:noProof/>
            <w:webHidden/>
          </w:rPr>
          <w:instrText xml:space="preserve"> PAGEREF _Toc388600016 \h </w:instrText>
        </w:r>
        <w:r w:rsidR="00BF1EF8">
          <w:rPr>
            <w:noProof/>
            <w:webHidden/>
          </w:rPr>
        </w:r>
        <w:r w:rsidR="00BF1EF8">
          <w:rPr>
            <w:noProof/>
            <w:webHidden/>
          </w:rPr>
          <w:fldChar w:fldCharType="separate"/>
        </w:r>
        <w:r w:rsidR="00F178BE">
          <w:rPr>
            <w:noProof/>
            <w:webHidden/>
          </w:rPr>
          <w:t>32</w:t>
        </w:r>
        <w:r w:rsidR="00BF1EF8">
          <w:rPr>
            <w:noProof/>
            <w:webHidden/>
          </w:rPr>
          <w:fldChar w:fldCharType="end"/>
        </w:r>
      </w:hyperlink>
    </w:p>
    <w:p w14:paraId="19E592AC" w14:textId="77777777" w:rsidR="00BF1EF8" w:rsidRDefault="00A23E1F">
      <w:pPr>
        <w:pStyle w:val="TOC2"/>
        <w:rPr>
          <w:noProof/>
          <w:color w:val="auto"/>
          <w:sz w:val="22"/>
          <w:szCs w:val="28"/>
          <w:lang w:val="en-IN" w:eastAsia="en-IN" w:bidi="th-TH"/>
        </w:rPr>
      </w:pPr>
      <w:hyperlink w:anchor="_Toc388600017" w:history="1">
        <w:r w:rsidR="00BF1EF8" w:rsidRPr="00BE1412">
          <w:rPr>
            <w:rStyle w:val="Hyperlink"/>
            <w:rFonts w:eastAsia="SimSun" w:cs="Arial"/>
            <w:noProof/>
          </w:rPr>
          <w:t>Lync Server 2013</w:t>
        </w:r>
        <w:r w:rsidR="00BF1EF8">
          <w:rPr>
            <w:noProof/>
            <w:webHidden/>
          </w:rPr>
          <w:tab/>
        </w:r>
        <w:r w:rsidR="00BF1EF8">
          <w:rPr>
            <w:noProof/>
            <w:webHidden/>
          </w:rPr>
          <w:fldChar w:fldCharType="begin"/>
        </w:r>
        <w:r w:rsidR="00BF1EF8">
          <w:rPr>
            <w:noProof/>
            <w:webHidden/>
          </w:rPr>
          <w:instrText xml:space="preserve"> PAGEREF _Toc388600017 \h </w:instrText>
        </w:r>
        <w:r w:rsidR="00BF1EF8">
          <w:rPr>
            <w:noProof/>
            <w:webHidden/>
          </w:rPr>
        </w:r>
        <w:r w:rsidR="00BF1EF8">
          <w:rPr>
            <w:noProof/>
            <w:webHidden/>
          </w:rPr>
          <w:fldChar w:fldCharType="separate"/>
        </w:r>
        <w:r w:rsidR="00F178BE">
          <w:rPr>
            <w:noProof/>
            <w:webHidden/>
          </w:rPr>
          <w:t>32</w:t>
        </w:r>
        <w:r w:rsidR="00BF1EF8">
          <w:rPr>
            <w:noProof/>
            <w:webHidden/>
          </w:rPr>
          <w:fldChar w:fldCharType="end"/>
        </w:r>
      </w:hyperlink>
    </w:p>
    <w:p w14:paraId="1738A11C" w14:textId="77777777" w:rsidR="00BF1EF8" w:rsidRDefault="00A23E1F">
      <w:pPr>
        <w:pStyle w:val="TOC2"/>
        <w:rPr>
          <w:noProof/>
          <w:color w:val="auto"/>
          <w:sz w:val="22"/>
          <w:szCs w:val="28"/>
          <w:lang w:val="en-IN" w:eastAsia="en-IN" w:bidi="th-TH"/>
        </w:rPr>
      </w:pPr>
      <w:hyperlink w:anchor="_Toc388600018" w:history="1">
        <w:r w:rsidR="00BF1EF8" w:rsidRPr="00BE1412">
          <w:rPr>
            <w:rStyle w:val="Hyperlink"/>
            <w:rFonts w:eastAsia="SimSun" w:cs="Arial"/>
            <w:noProof/>
          </w:rPr>
          <w:t>Microsoft Application Virtualization Hosting for Desktops</w:t>
        </w:r>
        <w:r w:rsidR="00BF1EF8">
          <w:rPr>
            <w:noProof/>
            <w:webHidden/>
          </w:rPr>
          <w:tab/>
        </w:r>
        <w:r w:rsidR="00BF1EF8">
          <w:rPr>
            <w:noProof/>
            <w:webHidden/>
          </w:rPr>
          <w:fldChar w:fldCharType="begin"/>
        </w:r>
        <w:r w:rsidR="00BF1EF8">
          <w:rPr>
            <w:noProof/>
            <w:webHidden/>
          </w:rPr>
          <w:instrText xml:space="preserve"> PAGEREF _Toc388600018 \h </w:instrText>
        </w:r>
        <w:r w:rsidR="00BF1EF8">
          <w:rPr>
            <w:noProof/>
            <w:webHidden/>
          </w:rPr>
        </w:r>
        <w:r w:rsidR="00BF1EF8">
          <w:rPr>
            <w:noProof/>
            <w:webHidden/>
          </w:rPr>
          <w:fldChar w:fldCharType="separate"/>
        </w:r>
        <w:r w:rsidR="00F178BE">
          <w:rPr>
            <w:noProof/>
            <w:webHidden/>
          </w:rPr>
          <w:t>34</w:t>
        </w:r>
        <w:r w:rsidR="00BF1EF8">
          <w:rPr>
            <w:noProof/>
            <w:webHidden/>
          </w:rPr>
          <w:fldChar w:fldCharType="end"/>
        </w:r>
      </w:hyperlink>
    </w:p>
    <w:p w14:paraId="728973BA" w14:textId="77777777" w:rsidR="00BF1EF8" w:rsidRDefault="00A23E1F">
      <w:pPr>
        <w:pStyle w:val="TOC2"/>
        <w:rPr>
          <w:noProof/>
          <w:color w:val="auto"/>
          <w:sz w:val="22"/>
          <w:szCs w:val="28"/>
          <w:lang w:val="en-IN" w:eastAsia="en-IN" w:bidi="th-TH"/>
        </w:rPr>
      </w:pPr>
      <w:hyperlink w:anchor="_Toc388600019" w:history="1">
        <w:r w:rsidR="00BF1EF8" w:rsidRPr="00BE1412">
          <w:rPr>
            <w:rStyle w:val="Hyperlink"/>
            <w:rFonts w:eastAsia="SimSun" w:cs="Arial"/>
            <w:noProof/>
          </w:rPr>
          <w:t>Microsoft Application Virtualization for Remote Desktop Services</w:t>
        </w:r>
        <w:r w:rsidR="00BF1EF8">
          <w:rPr>
            <w:noProof/>
            <w:webHidden/>
          </w:rPr>
          <w:tab/>
        </w:r>
        <w:r w:rsidR="00BF1EF8">
          <w:rPr>
            <w:noProof/>
            <w:webHidden/>
          </w:rPr>
          <w:fldChar w:fldCharType="begin"/>
        </w:r>
        <w:r w:rsidR="00BF1EF8">
          <w:rPr>
            <w:noProof/>
            <w:webHidden/>
          </w:rPr>
          <w:instrText xml:space="preserve"> PAGEREF _Toc388600019 \h </w:instrText>
        </w:r>
        <w:r w:rsidR="00BF1EF8">
          <w:rPr>
            <w:noProof/>
            <w:webHidden/>
          </w:rPr>
        </w:r>
        <w:r w:rsidR="00BF1EF8">
          <w:rPr>
            <w:noProof/>
            <w:webHidden/>
          </w:rPr>
          <w:fldChar w:fldCharType="separate"/>
        </w:r>
        <w:r w:rsidR="00F178BE">
          <w:rPr>
            <w:noProof/>
            <w:webHidden/>
          </w:rPr>
          <w:t>34</w:t>
        </w:r>
        <w:r w:rsidR="00BF1EF8">
          <w:rPr>
            <w:noProof/>
            <w:webHidden/>
          </w:rPr>
          <w:fldChar w:fldCharType="end"/>
        </w:r>
      </w:hyperlink>
    </w:p>
    <w:p w14:paraId="1E29AE7E" w14:textId="77777777" w:rsidR="00BF1EF8" w:rsidRDefault="00A23E1F">
      <w:pPr>
        <w:pStyle w:val="TOC2"/>
        <w:rPr>
          <w:noProof/>
          <w:color w:val="auto"/>
          <w:sz w:val="22"/>
          <w:szCs w:val="28"/>
          <w:lang w:val="en-IN" w:eastAsia="en-IN" w:bidi="th-TH"/>
        </w:rPr>
      </w:pPr>
      <w:hyperlink w:anchor="_Toc388600020" w:history="1">
        <w:r w:rsidR="00BF1EF8" w:rsidRPr="00BE1412">
          <w:rPr>
            <w:rStyle w:val="Hyperlink"/>
            <w:rFonts w:eastAsia="SimSun" w:cs="Arial"/>
            <w:noProof/>
          </w:rPr>
          <w:t>Microsoft Dynamics AX 2012 R3</w:t>
        </w:r>
        <w:r w:rsidR="00BF1EF8">
          <w:rPr>
            <w:noProof/>
            <w:webHidden/>
          </w:rPr>
          <w:tab/>
        </w:r>
        <w:r w:rsidR="00BF1EF8">
          <w:rPr>
            <w:noProof/>
            <w:webHidden/>
          </w:rPr>
          <w:fldChar w:fldCharType="begin"/>
        </w:r>
        <w:r w:rsidR="00BF1EF8">
          <w:rPr>
            <w:noProof/>
            <w:webHidden/>
          </w:rPr>
          <w:instrText xml:space="preserve"> PAGEREF _Toc388600020 \h </w:instrText>
        </w:r>
        <w:r w:rsidR="00BF1EF8">
          <w:rPr>
            <w:noProof/>
            <w:webHidden/>
          </w:rPr>
        </w:r>
        <w:r w:rsidR="00BF1EF8">
          <w:rPr>
            <w:noProof/>
            <w:webHidden/>
          </w:rPr>
          <w:fldChar w:fldCharType="separate"/>
        </w:r>
        <w:r w:rsidR="00F178BE">
          <w:rPr>
            <w:noProof/>
            <w:webHidden/>
          </w:rPr>
          <w:t>35</w:t>
        </w:r>
        <w:r w:rsidR="00BF1EF8">
          <w:rPr>
            <w:noProof/>
            <w:webHidden/>
          </w:rPr>
          <w:fldChar w:fldCharType="end"/>
        </w:r>
      </w:hyperlink>
    </w:p>
    <w:p w14:paraId="4017DE48" w14:textId="77777777" w:rsidR="00BF1EF8" w:rsidRDefault="00A23E1F">
      <w:pPr>
        <w:pStyle w:val="TOC2"/>
        <w:rPr>
          <w:noProof/>
          <w:color w:val="auto"/>
          <w:sz w:val="22"/>
          <w:szCs w:val="28"/>
          <w:lang w:val="en-IN" w:eastAsia="en-IN" w:bidi="th-TH"/>
        </w:rPr>
      </w:pPr>
      <w:hyperlink w:anchor="_Toc388600021" w:history="1">
        <w:r w:rsidR="00BF1EF8" w:rsidRPr="00BE1412">
          <w:rPr>
            <w:rStyle w:val="Hyperlink"/>
            <w:rFonts w:eastAsia="SimSun" w:cs="Arial"/>
            <w:noProof/>
          </w:rPr>
          <w:t>Microsoft Dynamics C5 2012</w:t>
        </w:r>
        <w:r w:rsidR="00BF1EF8">
          <w:rPr>
            <w:noProof/>
            <w:webHidden/>
          </w:rPr>
          <w:tab/>
        </w:r>
        <w:r w:rsidR="00BF1EF8">
          <w:rPr>
            <w:noProof/>
            <w:webHidden/>
          </w:rPr>
          <w:fldChar w:fldCharType="begin"/>
        </w:r>
        <w:r w:rsidR="00BF1EF8">
          <w:rPr>
            <w:noProof/>
            <w:webHidden/>
          </w:rPr>
          <w:instrText xml:space="preserve"> PAGEREF _Toc388600021 \h </w:instrText>
        </w:r>
        <w:r w:rsidR="00BF1EF8">
          <w:rPr>
            <w:noProof/>
            <w:webHidden/>
          </w:rPr>
        </w:r>
        <w:r w:rsidR="00BF1EF8">
          <w:rPr>
            <w:noProof/>
            <w:webHidden/>
          </w:rPr>
          <w:fldChar w:fldCharType="separate"/>
        </w:r>
        <w:r w:rsidR="00F178BE">
          <w:rPr>
            <w:noProof/>
            <w:webHidden/>
          </w:rPr>
          <w:t>36</w:t>
        </w:r>
        <w:r w:rsidR="00BF1EF8">
          <w:rPr>
            <w:noProof/>
            <w:webHidden/>
          </w:rPr>
          <w:fldChar w:fldCharType="end"/>
        </w:r>
      </w:hyperlink>
    </w:p>
    <w:p w14:paraId="6EB74712" w14:textId="77777777" w:rsidR="00BF1EF8" w:rsidRDefault="00A23E1F">
      <w:pPr>
        <w:pStyle w:val="TOC2"/>
        <w:rPr>
          <w:noProof/>
          <w:color w:val="auto"/>
          <w:sz w:val="22"/>
          <w:szCs w:val="28"/>
          <w:lang w:val="en-IN" w:eastAsia="en-IN" w:bidi="th-TH"/>
        </w:rPr>
      </w:pPr>
      <w:hyperlink w:anchor="_Toc388600022" w:history="1">
        <w:r w:rsidR="00BF1EF8" w:rsidRPr="00BE1412">
          <w:rPr>
            <w:rStyle w:val="Hyperlink"/>
            <w:rFonts w:eastAsia="SimSun" w:cs="Arial"/>
            <w:noProof/>
          </w:rPr>
          <w:t>Microsoft Dynamics CRM 2013 Service Provider</w:t>
        </w:r>
        <w:r w:rsidR="00BF1EF8">
          <w:rPr>
            <w:noProof/>
            <w:webHidden/>
          </w:rPr>
          <w:tab/>
        </w:r>
        <w:r w:rsidR="00BF1EF8">
          <w:rPr>
            <w:noProof/>
            <w:webHidden/>
          </w:rPr>
          <w:fldChar w:fldCharType="begin"/>
        </w:r>
        <w:r w:rsidR="00BF1EF8">
          <w:rPr>
            <w:noProof/>
            <w:webHidden/>
          </w:rPr>
          <w:instrText xml:space="preserve"> PAGEREF _Toc388600022 \h </w:instrText>
        </w:r>
        <w:r w:rsidR="00BF1EF8">
          <w:rPr>
            <w:noProof/>
            <w:webHidden/>
          </w:rPr>
        </w:r>
        <w:r w:rsidR="00BF1EF8">
          <w:rPr>
            <w:noProof/>
            <w:webHidden/>
          </w:rPr>
          <w:fldChar w:fldCharType="separate"/>
        </w:r>
        <w:r w:rsidR="00F178BE">
          <w:rPr>
            <w:noProof/>
            <w:webHidden/>
          </w:rPr>
          <w:t>37</w:t>
        </w:r>
        <w:r w:rsidR="00BF1EF8">
          <w:rPr>
            <w:noProof/>
            <w:webHidden/>
          </w:rPr>
          <w:fldChar w:fldCharType="end"/>
        </w:r>
      </w:hyperlink>
    </w:p>
    <w:p w14:paraId="082E725B" w14:textId="77777777" w:rsidR="00BF1EF8" w:rsidRDefault="00A23E1F">
      <w:pPr>
        <w:pStyle w:val="TOC2"/>
        <w:rPr>
          <w:noProof/>
          <w:color w:val="auto"/>
          <w:sz w:val="22"/>
          <w:szCs w:val="28"/>
          <w:lang w:val="en-IN" w:eastAsia="en-IN" w:bidi="th-TH"/>
        </w:rPr>
      </w:pPr>
      <w:hyperlink w:anchor="_Toc388600023" w:history="1">
        <w:r w:rsidR="00BF1EF8" w:rsidRPr="00BE1412">
          <w:rPr>
            <w:rStyle w:val="Hyperlink"/>
            <w:rFonts w:eastAsia="SimSun" w:cs="Arial"/>
            <w:noProof/>
          </w:rPr>
          <w:t>Microsoft Dynamics GP 2013</w:t>
        </w:r>
        <w:r w:rsidR="00BF1EF8">
          <w:rPr>
            <w:noProof/>
            <w:webHidden/>
          </w:rPr>
          <w:tab/>
        </w:r>
        <w:r w:rsidR="00BF1EF8">
          <w:rPr>
            <w:noProof/>
            <w:webHidden/>
          </w:rPr>
          <w:fldChar w:fldCharType="begin"/>
        </w:r>
        <w:r w:rsidR="00BF1EF8">
          <w:rPr>
            <w:noProof/>
            <w:webHidden/>
          </w:rPr>
          <w:instrText xml:space="preserve"> PAGEREF _Toc388600023 \h </w:instrText>
        </w:r>
        <w:r w:rsidR="00BF1EF8">
          <w:rPr>
            <w:noProof/>
            <w:webHidden/>
          </w:rPr>
        </w:r>
        <w:r w:rsidR="00BF1EF8">
          <w:rPr>
            <w:noProof/>
            <w:webHidden/>
          </w:rPr>
          <w:fldChar w:fldCharType="separate"/>
        </w:r>
        <w:r w:rsidR="00F178BE">
          <w:rPr>
            <w:noProof/>
            <w:webHidden/>
          </w:rPr>
          <w:t>37</w:t>
        </w:r>
        <w:r w:rsidR="00BF1EF8">
          <w:rPr>
            <w:noProof/>
            <w:webHidden/>
          </w:rPr>
          <w:fldChar w:fldCharType="end"/>
        </w:r>
      </w:hyperlink>
    </w:p>
    <w:p w14:paraId="78E5C76D" w14:textId="77777777" w:rsidR="00BF1EF8" w:rsidRDefault="00A23E1F">
      <w:pPr>
        <w:pStyle w:val="TOC2"/>
        <w:rPr>
          <w:noProof/>
          <w:color w:val="auto"/>
          <w:sz w:val="22"/>
          <w:szCs w:val="28"/>
          <w:lang w:val="en-IN" w:eastAsia="en-IN" w:bidi="th-TH"/>
        </w:rPr>
      </w:pPr>
      <w:hyperlink w:anchor="_Toc388600024" w:history="1">
        <w:r w:rsidR="00BF1EF8" w:rsidRPr="00BE1412">
          <w:rPr>
            <w:rStyle w:val="Hyperlink"/>
            <w:rFonts w:eastAsia="SimSun" w:cs="Arial"/>
            <w:noProof/>
          </w:rPr>
          <w:t>Microsoft Dynamics NAV 2013 R2</w:t>
        </w:r>
        <w:r w:rsidR="00BF1EF8">
          <w:rPr>
            <w:noProof/>
            <w:webHidden/>
          </w:rPr>
          <w:tab/>
        </w:r>
        <w:r w:rsidR="00BF1EF8">
          <w:rPr>
            <w:noProof/>
            <w:webHidden/>
          </w:rPr>
          <w:fldChar w:fldCharType="begin"/>
        </w:r>
        <w:r w:rsidR="00BF1EF8">
          <w:rPr>
            <w:noProof/>
            <w:webHidden/>
          </w:rPr>
          <w:instrText xml:space="preserve"> PAGEREF _Toc388600024 \h </w:instrText>
        </w:r>
        <w:r w:rsidR="00BF1EF8">
          <w:rPr>
            <w:noProof/>
            <w:webHidden/>
          </w:rPr>
        </w:r>
        <w:r w:rsidR="00BF1EF8">
          <w:rPr>
            <w:noProof/>
            <w:webHidden/>
          </w:rPr>
          <w:fldChar w:fldCharType="separate"/>
        </w:r>
        <w:r w:rsidR="00F178BE">
          <w:rPr>
            <w:noProof/>
            <w:webHidden/>
          </w:rPr>
          <w:t>38</w:t>
        </w:r>
        <w:r w:rsidR="00BF1EF8">
          <w:rPr>
            <w:noProof/>
            <w:webHidden/>
          </w:rPr>
          <w:fldChar w:fldCharType="end"/>
        </w:r>
      </w:hyperlink>
    </w:p>
    <w:p w14:paraId="22208D8C" w14:textId="77777777" w:rsidR="00BF1EF8" w:rsidRDefault="00A23E1F">
      <w:pPr>
        <w:pStyle w:val="TOC2"/>
        <w:rPr>
          <w:noProof/>
          <w:color w:val="auto"/>
          <w:sz w:val="22"/>
          <w:szCs w:val="28"/>
          <w:lang w:val="en-IN" w:eastAsia="en-IN" w:bidi="th-TH"/>
        </w:rPr>
      </w:pPr>
      <w:hyperlink w:anchor="_Toc388600025" w:history="1">
        <w:r w:rsidR="00BF1EF8" w:rsidRPr="00BE1412">
          <w:rPr>
            <w:rStyle w:val="Hyperlink"/>
            <w:rFonts w:eastAsia="SimSun" w:cs="Arial"/>
            <w:noProof/>
          </w:rPr>
          <w:t>Microsoft Dynamics SL 2011</w:t>
        </w:r>
        <w:r w:rsidR="00BF1EF8">
          <w:rPr>
            <w:noProof/>
            <w:webHidden/>
          </w:rPr>
          <w:tab/>
        </w:r>
        <w:r w:rsidR="00BF1EF8">
          <w:rPr>
            <w:noProof/>
            <w:webHidden/>
          </w:rPr>
          <w:fldChar w:fldCharType="begin"/>
        </w:r>
        <w:r w:rsidR="00BF1EF8">
          <w:rPr>
            <w:noProof/>
            <w:webHidden/>
          </w:rPr>
          <w:instrText xml:space="preserve"> PAGEREF _Toc388600025 \h </w:instrText>
        </w:r>
        <w:r w:rsidR="00BF1EF8">
          <w:rPr>
            <w:noProof/>
            <w:webHidden/>
          </w:rPr>
        </w:r>
        <w:r w:rsidR="00BF1EF8">
          <w:rPr>
            <w:noProof/>
            <w:webHidden/>
          </w:rPr>
          <w:fldChar w:fldCharType="separate"/>
        </w:r>
        <w:r w:rsidR="00F178BE">
          <w:rPr>
            <w:noProof/>
            <w:webHidden/>
          </w:rPr>
          <w:t>39</w:t>
        </w:r>
        <w:r w:rsidR="00BF1EF8">
          <w:rPr>
            <w:noProof/>
            <w:webHidden/>
          </w:rPr>
          <w:fldChar w:fldCharType="end"/>
        </w:r>
      </w:hyperlink>
    </w:p>
    <w:p w14:paraId="55E2EB61" w14:textId="090EC7DC" w:rsidR="00BF1EF8" w:rsidRDefault="00A23E1F" w:rsidP="00BF1EF8">
      <w:pPr>
        <w:pStyle w:val="TOC2"/>
        <w:ind w:left="144" w:firstLine="0"/>
        <w:rPr>
          <w:noProof/>
          <w:color w:val="auto"/>
          <w:sz w:val="22"/>
          <w:szCs w:val="28"/>
          <w:lang w:val="en-IN" w:eastAsia="en-IN" w:bidi="th-TH"/>
        </w:rPr>
      </w:pPr>
      <w:hyperlink w:anchor="_Toc388600026" w:history="1">
        <w:r w:rsidR="00BF1EF8" w:rsidRPr="00BE1412">
          <w:rPr>
            <w:rStyle w:val="Hyperlink"/>
            <w:rFonts w:eastAsia="SimSun" w:cs="Arial"/>
            <w:noProof/>
          </w:rPr>
          <w:t xml:space="preserve">Microsoft User Experience Virtualization Hosting </w:t>
        </w:r>
        <w:r w:rsidR="00BF1EF8">
          <w:rPr>
            <w:rStyle w:val="Hyperlink"/>
            <w:rFonts w:eastAsia="SimSun" w:cs="Arial"/>
            <w:noProof/>
          </w:rPr>
          <w:br/>
        </w:r>
        <w:r w:rsidR="00BF1EF8" w:rsidRPr="00BE1412">
          <w:rPr>
            <w:rStyle w:val="Hyperlink"/>
            <w:rFonts w:eastAsia="SimSun" w:cs="Arial"/>
            <w:noProof/>
          </w:rPr>
          <w:t xml:space="preserve">for Desktops 2.0 </w:t>
        </w:r>
        <w:r w:rsidR="00BF1EF8" w:rsidRPr="00BE1412">
          <w:rPr>
            <w:rStyle w:val="Hyperlink"/>
            <w:rFonts w:eastAsia="SimSun" w:cs="Arial"/>
            <w:noProof/>
          </w:rPr>
          <w:t>版</w:t>
        </w:r>
        <w:r w:rsidR="00BF1EF8">
          <w:rPr>
            <w:noProof/>
            <w:webHidden/>
          </w:rPr>
          <w:tab/>
        </w:r>
        <w:r w:rsidR="00BF1EF8">
          <w:rPr>
            <w:noProof/>
            <w:webHidden/>
          </w:rPr>
          <w:fldChar w:fldCharType="begin"/>
        </w:r>
        <w:r w:rsidR="00BF1EF8">
          <w:rPr>
            <w:noProof/>
            <w:webHidden/>
          </w:rPr>
          <w:instrText xml:space="preserve"> PAGEREF _Toc388600026 \h </w:instrText>
        </w:r>
        <w:r w:rsidR="00BF1EF8">
          <w:rPr>
            <w:noProof/>
            <w:webHidden/>
          </w:rPr>
        </w:r>
        <w:r w:rsidR="00BF1EF8">
          <w:rPr>
            <w:noProof/>
            <w:webHidden/>
          </w:rPr>
          <w:fldChar w:fldCharType="separate"/>
        </w:r>
        <w:r w:rsidR="00F178BE">
          <w:rPr>
            <w:noProof/>
            <w:webHidden/>
          </w:rPr>
          <w:t>40</w:t>
        </w:r>
        <w:r w:rsidR="00BF1EF8">
          <w:rPr>
            <w:noProof/>
            <w:webHidden/>
          </w:rPr>
          <w:fldChar w:fldCharType="end"/>
        </w:r>
      </w:hyperlink>
    </w:p>
    <w:p w14:paraId="7D6CD8ED" w14:textId="77777777" w:rsidR="00BF1EF8" w:rsidRDefault="00A23E1F">
      <w:pPr>
        <w:pStyle w:val="TOC2"/>
        <w:rPr>
          <w:noProof/>
          <w:color w:val="auto"/>
          <w:sz w:val="22"/>
          <w:szCs w:val="28"/>
          <w:lang w:val="en-IN" w:eastAsia="en-IN" w:bidi="th-TH"/>
        </w:rPr>
      </w:pPr>
      <w:hyperlink w:anchor="_Toc388600027" w:history="1">
        <w:r w:rsidR="00BF1EF8" w:rsidRPr="00BE1412">
          <w:rPr>
            <w:rStyle w:val="Hyperlink"/>
            <w:rFonts w:eastAsia="SimSun" w:cs="Arial"/>
            <w:noProof/>
          </w:rPr>
          <w:t xml:space="preserve">Office </w:t>
        </w:r>
        <w:r w:rsidR="00BF1EF8" w:rsidRPr="00BE1412">
          <w:rPr>
            <w:rStyle w:val="Hyperlink"/>
            <w:rFonts w:eastAsia="SimSun" w:cs="Arial"/>
            <w:noProof/>
          </w:rPr>
          <w:t>多语言包</w:t>
        </w:r>
        <w:r w:rsidR="00BF1EF8" w:rsidRPr="00BE1412">
          <w:rPr>
            <w:rStyle w:val="Hyperlink"/>
            <w:rFonts w:eastAsia="SimSun" w:cs="Arial"/>
            <w:noProof/>
          </w:rPr>
          <w:t xml:space="preserve"> 2013</w:t>
        </w:r>
        <w:r w:rsidR="00BF1EF8">
          <w:rPr>
            <w:noProof/>
            <w:webHidden/>
          </w:rPr>
          <w:tab/>
        </w:r>
        <w:r w:rsidR="00BF1EF8">
          <w:rPr>
            <w:noProof/>
            <w:webHidden/>
          </w:rPr>
          <w:fldChar w:fldCharType="begin"/>
        </w:r>
        <w:r w:rsidR="00BF1EF8">
          <w:rPr>
            <w:noProof/>
            <w:webHidden/>
          </w:rPr>
          <w:instrText xml:space="preserve"> PAGEREF _Toc388600027 \h </w:instrText>
        </w:r>
        <w:r w:rsidR="00BF1EF8">
          <w:rPr>
            <w:noProof/>
            <w:webHidden/>
          </w:rPr>
        </w:r>
        <w:r w:rsidR="00BF1EF8">
          <w:rPr>
            <w:noProof/>
            <w:webHidden/>
          </w:rPr>
          <w:fldChar w:fldCharType="separate"/>
        </w:r>
        <w:r w:rsidR="00F178BE">
          <w:rPr>
            <w:noProof/>
            <w:webHidden/>
          </w:rPr>
          <w:t>40</w:t>
        </w:r>
        <w:r w:rsidR="00BF1EF8">
          <w:rPr>
            <w:noProof/>
            <w:webHidden/>
          </w:rPr>
          <w:fldChar w:fldCharType="end"/>
        </w:r>
      </w:hyperlink>
    </w:p>
    <w:p w14:paraId="53CB037E" w14:textId="77777777" w:rsidR="00BF1EF8" w:rsidRDefault="00A23E1F">
      <w:pPr>
        <w:pStyle w:val="TOC2"/>
        <w:rPr>
          <w:noProof/>
          <w:color w:val="auto"/>
          <w:sz w:val="22"/>
          <w:szCs w:val="28"/>
          <w:lang w:val="en-IN" w:eastAsia="en-IN" w:bidi="th-TH"/>
        </w:rPr>
      </w:pPr>
      <w:hyperlink w:anchor="_Toc388600028" w:history="1">
        <w:r w:rsidR="00BF1EF8" w:rsidRPr="00BE1412">
          <w:rPr>
            <w:rStyle w:val="Hyperlink"/>
            <w:rFonts w:eastAsia="SimSun" w:cs="Arial"/>
            <w:noProof/>
          </w:rPr>
          <w:t>Office Professional Plus 2013</w:t>
        </w:r>
        <w:r w:rsidR="00BF1EF8">
          <w:rPr>
            <w:noProof/>
            <w:webHidden/>
          </w:rPr>
          <w:tab/>
        </w:r>
        <w:r w:rsidR="00BF1EF8">
          <w:rPr>
            <w:noProof/>
            <w:webHidden/>
          </w:rPr>
          <w:fldChar w:fldCharType="begin"/>
        </w:r>
        <w:r w:rsidR="00BF1EF8">
          <w:rPr>
            <w:noProof/>
            <w:webHidden/>
          </w:rPr>
          <w:instrText xml:space="preserve"> PAGEREF _Toc388600028 \h </w:instrText>
        </w:r>
        <w:r w:rsidR="00BF1EF8">
          <w:rPr>
            <w:noProof/>
            <w:webHidden/>
          </w:rPr>
        </w:r>
        <w:r w:rsidR="00BF1EF8">
          <w:rPr>
            <w:noProof/>
            <w:webHidden/>
          </w:rPr>
          <w:fldChar w:fldCharType="separate"/>
        </w:r>
        <w:r w:rsidR="00F178BE">
          <w:rPr>
            <w:noProof/>
            <w:webHidden/>
          </w:rPr>
          <w:t>41</w:t>
        </w:r>
        <w:r w:rsidR="00BF1EF8">
          <w:rPr>
            <w:noProof/>
            <w:webHidden/>
          </w:rPr>
          <w:fldChar w:fldCharType="end"/>
        </w:r>
      </w:hyperlink>
    </w:p>
    <w:p w14:paraId="2E51DB4E" w14:textId="77777777" w:rsidR="00BF1EF8" w:rsidRDefault="00A23E1F">
      <w:pPr>
        <w:pStyle w:val="TOC2"/>
        <w:rPr>
          <w:noProof/>
          <w:color w:val="auto"/>
          <w:sz w:val="22"/>
          <w:szCs w:val="28"/>
          <w:lang w:val="en-IN" w:eastAsia="en-IN" w:bidi="th-TH"/>
        </w:rPr>
      </w:pPr>
      <w:hyperlink w:anchor="_Toc388600029" w:history="1">
        <w:r w:rsidR="00BF1EF8" w:rsidRPr="00BE1412">
          <w:rPr>
            <w:rStyle w:val="Hyperlink"/>
            <w:rFonts w:eastAsia="SimSun" w:cs="Arial"/>
            <w:noProof/>
          </w:rPr>
          <w:t>Office Standard 2013</w:t>
        </w:r>
        <w:r w:rsidR="00BF1EF8">
          <w:rPr>
            <w:noProof/>
            <w:webHidden/>
          </w:rPr>
          <w:tab/>
        </w:r>
        <w:r w:rsidR="00BF1EF8">
          <w:rPr>
            <w:noProof/>
            <w:webHidden/>
          </w:rPr>
          <w:fldChar w:fldCharType="begin"/>
        </w:r>
        <w:r w:rsidR="00BF1EF8">
          <w:rPr>
            <w:noProof/>
            <w:webHidden/>
          </w:rPr>
          <w:instrText xml:space="preserve"> PAGEREF _Toc388600029 \h </w:instrText>
        </w:r>
        <w:r w:rsidR="00BF1EF8">
          <w:rPr>
            <w:noProof/>
            <w:webHidden/>
          </w:rPr>
        </w:r>
        <w:r w:rsidR="00BF1EF8">
          <w:rPr>
            <w:noProof/>
            <w:webHidden/>
          </w:rPr>
          <w:fldChar w:fldCharType="separate"/>
        </w:r>
        <w:r w:rsidR="00F178BE">
          <w:rPr>
            <w:noProof/>
            <w:webHidden/>
          </w:rPr>
          <w:t>41</w:t>
        </w:r>
        <w:r w:rsidR="00BF1EF8">
          <w:rPr>
            <w:noProof/>
            <w:webHidden/>
          </w:rPr>
          <w:fldChar w:fldCharType="end"/>
        </w:r>
      </w:hyperlink>
    </w:p>
    <w:p w14:paraId="155713B5" w14:textId="77777777" w:rsidR="00BF1EF8" w:rsidRDefault="00A23E1F">
      <w:pPr>
        <w:pStyle w:val="TOC2"/>
        <w:rPr>
          <w:noProof/>
          <w:color w:val="auto"/>
          <w:sz w:val="22"/>
          <w:szCs w:val="28"/>
          <w:lang w:val="en-IN" w:eastAsia="en-IN" w:bidi="th-TH"/>
        </w:rPr>
      </w:pPr>
      <w:hyperlink w:anchor="_Toc388600030" w:history="1">
        <w:r w:rsidR="00BF1EF8" w:rsidRPr="00BE1412">
          <w:rPr>
            <w:rStyle w:val="Hyperlink"/>
            <w:rFonts w:eastAsia="SimSun" w:cs="Arial"/>
            <w:noProof/>
          </w:rPr>
          <w:t>Productivity Suite</w:t>
        </w:r>
        <w:r w:rsidR="00BF1EF8">
          <w:rPr>
            <w:noProof/>
            <w:webHidden/>
          </w:rPr>
          <w:tab/>
        </w:r>
        <w:r w:rsidR="00BF1EF8">
          <w:rPr>
            <w:noProof/>
            <w:webHidden/>
          </w:rPr>
          <w:fldChar w:fldCharType="begin"/>
        </w:r>
        <w:r w:rsidR="00BF1EF8">
          <w:rPr>
            <w:noProof/>
            <w:webHidden/>
          </w:rPr>
          <w:instrText xml:space="preserve"> PAGEREF _Toc388600030 \h </w:instrText>
        </w:r>
        <w:r w:rsidR="00BF1EF8">
          <w:rPr>
            <w:noProof/>
            <w:webHidden/>
          </w:rPr>
        </w:r>
        <w:r w:rsidR="00BF1EF8">
          <w:rPr>
            <w:noProof/>
            <w:webHidden/>
          </w:rPr>
          <w:fldChar w:fldCharType="separate"/>
        </w:r>
        <w:r w:rsidR="00F178BE">
          <w:rPr>
            <w:noProof/>
            <w:webHidden/>
          </w:rPr>
          <w:t>42</w:t>
        </w:r>
        <w:r w:rsidR="00BF1EF8">
          <w:rPr>
            <w:noProof/>
            <w:webHidden/>
          </w:rPr>
          <w:fldChar w:fldCharType="end"/>
        </w:r>
      </w:hyperlink>
    </w:p>
    <w:p w14:paraId="489BCE76" w14:textId="77777777" w:rsidR="00BF1EF8" w:rsidRDefault="00A23E1F">
      <w:pPr>
        <w:pStyle w:val="TOC2"/>
        <w:rPr>
          <w:noProof/>
          <w:color w:val="auto"/>
          <w:sz w:val="22"/>
          <w:szCs w:val="28"/>
          <w:lang w:val="en-IN" w:eastAsia="en-IN" w:bidi="th-TH"/>
        </w:rPr>
      </w:pPr>
      <w:hyperlink w:anchor="_Toc388600031" w:history="1">
        <w:r w:rsidR="00BF1EF8" w:rsidRPr="00BE1412">
          <w:rPr>
            <w:rStyle w:val="Hyperlink"/>
            <w:rFonts w:eastAsia="SimSun" w:cs="Arial"/>
            <w:noProof/>
          </w:rPr>
          <w:t>Project 2013 Professional</w:t>
        </w:r>
        <w:r w:rsidR="00BF1EF8">
          <w:rPr>
            <w:noProof/>
            <w:webHidden/>
          </w:rPr>
          <w:tab/>
        </w:r>
        <w:r w:rsidR="00BF1EF8">
          <w:rPr>
            <w:noProof/>
            <w:webHidden/>
          </w:rPr>
          <w:fldChar w:fldCharType="begin"/>
        </w:r>
        <w:r w:rsidR="00BF1EF8">
          <w:rPr>
            <w:noProof/>
            <w:webHidden/>
          </w:rPr>
          <w:instrText xml:space="preserve"> PAGEREF _Toc388600031 \h </w:instrText>
        </w:r>
        <w:r w:rsidR="00BF1EF8">
          <w:rPr>
            <w:noProof/>
            <w:webHidden/>
          </w:rPr>
        </w:r>
        <w:r w:rsidR="00BF1EF8">
          <w:rPr>
            <w:noProof/>
            <w:webHidden/>
          </w:rPr>
          <w:fldChar w:fldCharType="separate"/>
        </w:r>
        <w:r w:rsidR="00F178BE">
          <w:rPr>
            <w:noProof/>
            <w:webHidden/>
          </w:rPr>
          <w:t>42</w:t>
        </w:r>
        <w:r w:rsidR="00BF1EF8">
          <w:rPr>
            <w:noProof/>
            <w:webHidden/>
          </w:rPr>
          <w:fldChar w:fldCharType="end"/>
        </w:r>
      </w:hyperlink>
    </w:p>
    <w:p w14:paraId="1C4C5831" w14:textId="77777777" w:rsidR="00BF1EF8" w:rsidRDefault="00A23E1F">
      <w:pPr>
        <w:pStyle w:val="TOC2"/>
        <w:rPr>
          <w:noProof/>
          <w:color w:val="auto"/>
          <w:sz w:val="22"/>
          <w:szCs w:val="28"/>
          <w:lang w:val="en-IN" w:eastAsia="en-IN" w:bidi="th-TH"/>
        </w:rPr>
      </w:pPr>
      <w:hyperlink w:anchor="_Toc388600032" w:history="1">
        <w:r w:rsidR="00BF1EF8" w:rsidRPr="00BE1412">
          <w:rPr>
            <w:rStyle w:val="Hyperlink"/>
            <w:rFonts w:eastAsia="SimSun" w:cs="Arial"/>
            <w:noProof/>
          </w:rPr>
          <w:t>Project 2013 Standard</w:t>
        </w:r>
        <w:r w:rsidR="00BF1EF8">
          <w:rPr>
            <w:noProof/>
            <w:webHidden/>
          </w:rPr>
          <w:tab/>
        </w:r>
        <w:r w:rsidR="00BF1EF8">
          <w:rPr>
            <w:noProof/>
            <w:webHidden/>
          </w:rPr>
          <w:fldChar w:fldCharType="begin"/>
        </w:r>
        <w:r w:rsidR="00BF1EF8">
          <w:rPr>
            <w:noProof/>
            <w:webHidden/>
          </w:rPr>
          <w:instrText xml:space="preserve"> PAGEREF _Toc388600032 \h </w:instrText>
        </w:r>
        <w:r w:rsidR="00BF1EF8">
          <w:rPr>
            <w:noProof/>
            <w:webHidden/>
          </w:rPr>
        </w:r>
        <w:r w:rsidR="00BF1EF8">
          <w:rPr>
            <w:noProof/>
            <w:webHidden/>
          </w:rPr>
          <w:fldChar w:fldCharType="separate"/>
        </w:r>
        <w:r w:rsidR="00F178BE">
          <w:rPr>
            <w:noProof/>
            <w:webHidden/>
          </w:rPr>
          <w:t>42</w:t>
        </w:r>
        <w:r w:rsidR="00BF1EF8">
          <w:rPr>
            <w:noProof/>
            <w:webHidden/>
          </w:rPr>
          <w:fldChar w:fldCharType="end"/>
        </w:r>
      </w:hyperlink>
    </w:p>
    <w:p w14:paraId="37E002AE" w14:textId="77777777" w:rsidR="00BF1EF8" w:rsidRDefault="00A23E1F">
      <w:pPr>
        <w:pStyle w:val="TOC2"/>
        <w:rPr>
          <w:noProof/>
          <w:color w:val="auto"/>
          <w:sz w:val="22"/>
          <w:szCs w:val="28"/>
          <w:lang w:val="en-IN" w:eastAsia="en-IN" w:bidi="th-TH"/>
        </w:rPr>
      </w:pPr>
      <w:hyperlink w:anchor="_Toc388600033" w:history="1">
        <w:r w:rsidR="00BF1EF8" w:rsidRPr="00BE1412">
          <w:rPr>
            <w:rStyle w:val="Hyperlink"/>
            <w:rFonts w:eastAsia="SimSun" w:cs="Arial"/>
            <w:noProof/>
          </w:rPr>
          <w:t>Project Server 2013</w:t>
        </w:r>
        <w:r w:rsidR="00BF1EF8">
          <w:rPr>
            <w:noProof/>
            <w:webHidden/>
          </w:rPr>
          <w:tab/>
        </w:r>
        <w:r w:rsidR="00BF1EF8">
          <w:rPr>
            <w:noProof/>
            <w:webHidden/>
          </w:rPr>
          <w:fldChar w:fldCharType="begin"/>
        </w:r>
        <w:r w:rsidR="00BF1EF8">
          <w:rPr>
            <w:noProof/>
            <w:webHidden/>
          </w:rPr>
          <w:instrText xml:space="preserve"> PAGEREF _Toc388600033 \h </w:instrText>
        </w:r>
        <w:r w:rsidR="00BF1EF8">
          <w:rPr>
            <w:noProof/>
            <w:webHidden/>
          </w:rPr>
        </w:r>
        <w:r w:rsidR="00BF1EF8">
          <w:rPr>
            <w:noProof/>
            <w:webHidden/>
          </w:rPr>
          <w:fldChar w:fldCharType="separate"/>
        </w:r>
        <w:r w:rsidR="00F178BE">
          <w:rPr>
            <w:noProof/>
            <w:webHidden/>
          </w:rPr>
          <w:t>43</w:t>
        </w:r>
        <w:r w:rsidR="00BF1EF8">
          <w:rPr>
            <w:noProof/>
            <w:webHidden/>
          </w:rPr>
          <w:fldChar w:fldCharType="end"/>
        </w:r>
      </w:hyperlink>
    </w:p>
    <w:p w14:paraId="27D38D80" w14:textId="77777777" w:rsidR="00BF1EF8" w:rsidRDefault="00A23E1F">
      <w:pPr>
        <w:pStyle w:val="TOC2"/>
        <w:rPr>
          <w:noProof/>
          <w:color w:val="auto"/>
          <w:sz w:val="22"/>
          <w:szCs w:val="28"/>
          <w:lang w:val="en-IN" w:eastAsia="en-IN" w:bidi="th-TH"/>
        </w:rPr>
      </w:pPr>
      <w:hyperlink w:anchor="_Toc388600034" w:history="1">
        <w:r w:rsidR="00BF1EF8" w:rsidRPr="00BE1412">
          <w:rPr>
            <w:rStyle w:val="Hyperlink"/>
            <w:rFonts w:eastAsia="SimSun" w:cs="Arial"/>
            <w:noProof/>
          </w:rPr>
          <w:t>SharePoint Server 2013</w:t>
        </w:r>
        <w:r w:rsidR="00BF1EF8">
          <w:rPr>
            <w:noProof/>
            <w:webHidden/>
          </w:rPr>
          <w:tab/>
        </w:r>
        <w:r w:rsidR="00BF1EF8">
          <w:rPr>
            <w:noProof/>
            <w:webHidden/>
          </w:rPr>
          <w:fldChar w:fldCharType="begin"/>
        </w:r>
        <w:r w:rsidR="00BF1EF8">
          <w:rPr>
            <w:noProof/>
            <w:webHidden/>
          </w:rPr>
          <w:instrText xml:space="preserve"> PAGEREF _Toc388600034 \h </w:instrText>
        </w:r>
        <w:r w:rsidR="00BF1EF8">
          <w:rPr>
            <w:noProof/>
            <w:webHidden/>
          </w:rPr>
        </w:r>
        <w:r w:rsidR="00BF1EF8">
          <w:rPr>
            <w:noProof/>
            <w:webHidden/>
          </w:rPr>
          <w:fldChar w:fldCharType="separate"/>
        </w:r>
        <w:r w:rsidR="00F178BE">
          <w:rPr>
            <w:noProof/>
            <w:webHidden/>
          </w:rPr>
          <w:t>43</w:t>
        </w:r>
        <w:r w:rsidR="00BF1EF8">
          <w:rPr>
            <w:noProof/>
            <w:webHidden/>
          </w:rPr>
          <w:fldChar w:fldCharType="end"/>
        </w:r>
      </w:hyperlink>
    </w:p>
    <w:p w14:paraId="79E83B7E" w14:textId="77777777" w:rsidR="00BF1EF8" w:rsidRDefault="00A23E1F">
      <w:pPr>
        <w:pStyle w:val="TOC2"/>
        <w:rPr>
          <w:noProof/>
          <w:color w:val="auto"/>
          <w:sz w:val="22"/>
          <w:szCs w:val="28"/>
          <w:lang w:val="en-IN" w:eastAsia="en-IN" w:bidi="th-TH"/>
        </w:rPr>
      </w:pPr>
      <w:hyperlink w:anchor="_Toc388600035" w:history="1">
        <w:r w:rsidR="00BF1EF8" w:rsidRPr="00BE1412">
          <w:rPr>
            <w:rStyle w:val="Hyperlink"/>
            <w:rFonts w:eastAsia="SimSun" w:cs="Arial"/>
            <w:noProof/>
          </w:rPr>
          <w:t>SQL Server 2014 Standard</w:t>
        </w:r>
        <w:r w:rsidR="00BF1EF8">
          <w:rPr>
            <w:noProof/>
            <w:webHidden/>
          </w:rPr>
          <w:tab/>
        </w:r>
        <w:r w:rsidR="00BF1EF8">
          <w:rPr>
            <w:noProof/>
            <w:webHidden/>
          </w:rPr>
          <w:fldChar w:fldCharType="begin"/>
        </w:r>
        <w:r w:rsidR="00BF1EF8">
          <w:rPr>
            <w:noProof/>
            <w:webHidden/>
          </w:rPr>
          <w:instrText xml:space="preserve"> PAGEREF _Toc388600035 \h </w:instrText>
        </w:r>
        <w:r w:rsidR="00BF1EF8">
          <w:rPr>
            <w:noProof/>
            <w:webHidden/>
          </w:rPr>
        </w:r>
        <w:r w:rsidR="00BF1EF8">
          <w:rPr>
            <w:noProof/>
            <w:webHidden/>
          </w:rPr>
          <w:fldChar w:fldCharType="separate"/>
        </w:r>
        <w:r w:rsidR="00F178BE">
          <w:rPr>
            <w:noProof/>
            <w:webHidden/>
          </w:rPr>
          <w:t>44</w:t>
        </w:r>
        <w:r w:rsidR="00BF1EF8">
          <w:rPr>
            <w:noProof/>
            <w:webHidden/>
          </w:rPr>
          <w:fldChar w:fldCharType="end"/>
        </w:r>
      </w:hyperlink>
    </w:p>
    <w:p w14:paraId="5D3F425D" w14:textId="77777777" w:rsidR="00BF1EF8" w:rsidRDefault="00A23E1F">
      <w:pPr>
        <w:pStyle w:val="TOC2"/>
        <w:rPr>
          <w:noProof/>
          <w:color w:val="auto"/>
          <w:sz w:val="22"/>
          <w:szCs w:val="28"/>
          <w:lang w:val="en-IN" w:eastAsia="en-IN" w:bidi="th-TH"/>
        </w:rPr>
      </w:pPr>
      <w:hyperlink w:anchor="_Toc388600036" w:history="1">
        <w:r w:rsidR="00BF1EF8" w:rsidRPr="00BE1412">
          <w:rPr>
            <w:rStyle w:val="Hyperlink"/>
            <w:rFonts w:eastAsia="SimSun" w:cs="Arial"/>
            <w:noProof/>
          </w:rPr>
          <w:t>SQL Server 2014 Business Intelligence</w:t>
        </w:r>
        <w:r w:rsidR="00BF1EF8">
          <w:rPr>
            <w:noProof/>
            <w:webHidden/>
          </w:rPr>
          <w:tab/>
        </w:r>
        <w:r w:rsidR="00BF1EF8">
          <w:rPr>
            <w:noProof/>
            <w:webHidden/>
          </w:rPr>
          <w:fldChar w:fldCharType="begin"/>
        </w:r>
        <w:r w:rsidR="00BF1EF8">
          <w:rPr>
            <w:noProof/>
            <w:webHidden/>
          </w:rPr>
          <w:instrText xml:space="preserve"> PAGEREF _Toc388600036 \h </w:instrText>
        </w:r>
        <w:r w:rsidR="00BF1EF8">
          <w:rPr>
            <w:noProof/>
            <w:webHidden/>
          </w:rPr>
        </w:r>
        <w:r w:rsidR="00BF1EF8">
          <w:rPr>
            <w:noProof/>
            <w:webHidden/>
          </w:rPr>
          <w:fldChar w:fldCharType="separate"/>
        </w:r>
        <w:r w:rsidR="00F178BE">
          <w:rPr>
            <w:noProof/>
            <w:webHidden/>
          </w:rPr>
          <w:t>44</w:t>
        </w:r>
        <w:r w:rsidR="00BF1EF8">
          <w:rPr>
            <w:noProof/>
            <w:webHidden/>
          </w:rPr>
          <w:fldChar w:fldCharType="end"/>
        </w:r>
      </w:hyperlink>
    </w:p>
    <w:p w14:paraId="5EE1D1B6" w14:textId="77777777" w:rsidR="00BF1EF8" w:rsidRDefault="00A23E1F">
      <w:pPr>
        <w:pStyle w:val="TOC2"/>
        <w:rPr>
          <w:noProof/>
          <w:color w:val="auto"/>
          <w:sz w:val="22"/>
          <w:szCs w:val="28"/>
          <w:lang w:val="en-IN" w:eastAsia="en-IN" w:bidi="th-TH"/>
        </w:rPr>
      </w:pPr>
      <w:hyperlink w:anchor="_Toc388600037" w:history="1">
        <w:r w:rsidR="00BF1EF8" w:rsidRPr="00BE1412">
          <w:rPr>
            <w:rStyle w:val="Hyperlink"/>
            <w:rFonts w:eastAsia="SimSun" w:cs="Arial"/>
            <w:noProof/>
          </w:rPr>
          <w:t>System Center 2012 R2 Client Management Suite</w:t>
        </w:r>
        <w:r w:rsidR="00BF1EF8">
          <w:rPr>
            <w:noProof/>
            <w:webHidden/>
          </w:rPr>
          <w:tab/>
        </w:r>
        <w:r w:rsidR="00BF1EF8">
          <w:rPr>
            <w:noProof/>
            <w:webHidden/>
          </w:rPr>
          <w:fldChar w:fldCharType="begin"/>
        </w:r>
        <w:r w:rsidR="00BF1EF8">
          <w:rPr>
            <w:noProof/>
            <w:webHidden/>
          </w:rPr>
          <w:instrText xml:space="preserve"> PAGEREF _Toc388600037 \h </w:instrText>
        </w:r>
        <w:r w:rsidR="00BF1EF8">
          <w:rPr>
            <w:noProof/>
            <w:webHidden/>
          </w:rPr>
        </w:r>
        <w:r w:rsidR="00BF1EF8">
          <w:rPr>
            <w:noProof/>
            <w:webHidden/>
          </w:rPr>
          <w:fldChar w:fldCharType="separate"/>
        </w:r>
        <w:r w:rsidR="00F178BE">
          <w:rPr>
            <w:noProof/>
            <w:webHidden/>
          </w:rPr>
          <w:t>44</w:t>
        </w:r>
        <w:r w:rsidR="00BF1EF8">
          <w:rPr>
            <w:noProof/>
            <w:webHidden/>
          </w:rPr>
          <w:fldChar w:fldCharType="end"/>
        </w:r>
      </w:hyperlink>
    </w:p>
    <w:p w14:paraId="18370A7D" w14:textId="77777777" w:rsidR="00BF1EF8" w:rsidRDefault="00A23E1F">
      <w:pPr>
        <w:pStyle w:val="TOC2"/>
        <w:rPr>
          <w:noProof/>
          <w:color w:val="auto"/>
          <w:sz w:val="22"/>
          <w:szCs w:val="28"/>
          <w:lang w:val="en-IN" w:eastAsia="en-IN" w:bidi="th-TH"/>
        </w:rPr>
      </w:pPr>
      <w:hyperlink w:anchor="_Toc388600038" w:history="1">
        <w:r w:rsidR="00BF1EF8" w:rsidRPr="00BE1412">
          <w:rPr>
            <w:rStyle w:val="Hyperlink"/>
            <w:rFonts w:eastAsia="SimSun" w:cs="Arial"/>
            <w:noProof/>
          </w:rPr>
          <w:t>System Center 2012 R2 Configuration Manager</w:t>
        </w:r>
        <w:r w:rsidR="00BF1EF8">
          <w:rPr>
            <w:noProof/>
            <w:webHidden/>
          </w:rPr>
          <w:tab/>
        </w:r>
        <w:r w:rsidR="00BF1EF8">
          <w:rPr>
            <w:noProof/>
            <w:webHidden/>
          </w:rPr>
          <w:fldChar w:fldCharType="begin"/>
        </w:r>
        <w:r w:rsidR="00BF1EF8">
          <w:rPr>
            <w:noProof/>
            <w:webHidden/>
          </w:rPr>
          <w:instrText xml:space="preserve"> PAGEREF _Toc388600038 \h </w:instrText>
        </w:r>
        <w:r w:rsidR="00BF1EF8">
          <w:rPr>
            <w:noProof/>
            <w:webHidden/>
          </w:rPr>
        </w:r>
        <w:r w:rsidR="00BF1EF8">
          <w:rPr>
            <w:noProof/>
            <w:webHidden/>
          </w:rPr>
          <w:fldChar w:fldCharType="separate"/>
        </w:r>
        <w:r w:rsidR="00F178BE">
          <w:rPr>
            <w:noProof/>
            <w:webHidden/>
          </w:rPr>
          <w:t>45</w:t>
        </w:r>
        <w:r w:rsidR="00BF1EF8">
          <w:rPr>
            <w:noProof/>
            <w:webHidden/>
          </w:rPr>
          <w:fldChar w:fldCharType="end"/>
        </w:r>
      </w:hyperlink>
    </w:p>
    <w:p w14:paraId="129A08F2" w14:textId="77777777" w:rsidR="00BF1EF8" w:rsidRDefault="00A23E1F">
      <w:pPr>
        <w:pStyle w:val="TOC2"/>
        <w:rPr>
          <w:noProof/>
          <w:color w:val="auto"/>
          <w:sz w:val="22"/>
          <w:szCs w:val="28"/>
          <w:lang w:val="en-IN" w:eastAsia="en-IN" w:bidi="th-TH"/>
        </w:rPr>
      </w:pPr>
      <w:hyperlink w:anchor="_Toc388600039" w:history="1">
        <w:r w:rsidR="00BF1EF8" w:rsidRPr="00BE1412">
          <w:rPr>
            <w:rStyle w:val="Hyperlink"/>
            <w:rFonts w:eastAsia="SimSun" w:cs="Arial"/>
            <w:noProof/>
          </w:rPr>
          <w:t>Visio 2013 Professional</w:t>
        </w:r>
        <w:r w:rsidR="00BF1EF8">
          <w:rPr>
            <w:noProof/>
            <w:webHidden/>
          </w:rPr>
          <w:tab/>
        </w:r>
        <w:r w:rsidR="00BF1EF8">
          <w:rPr>
            <w:noProof/>
            <w:webHidden/>
          </w:rPr>
          <w:fldChar w:fldCharType="begin"/>
        </w:r>
        <w:r w:rsidR="00BF1EF8">
          <w:rPr>
            <w:noProof/>
            <w:webHidden/>
          </w:rPr>
          <w:instrText xml:space="preserve"> PAGEREF _Toc388600039 \h </w:instrText>
        </w:r>
        <w:r w:rsidR="00BF1EF8">
          <w:rPr>
            <w:noProof/>
            <w:webHidden/>
          </w:rPr>
        </w:r>
        <w:r w:rsidR="00BF1EF8">
          <w:rPr>
            <w:noProof/>
            <w:webHidden/>
          </w:rPr>
          <w:fldChar w:fldCharType="separate"/>
        </w:r>
        <w:r w:rsidR="00F178BE">
          <w:rPr>
            <w:noProof/>
            <w:webHidden/>
          </w:rPr>
          <w:t>45</w:t>
        </w:r>
        <w:r w:rsidR="00BF1EF8">
          <w:rPr>
            <w:noProof/>
            <w:webHidden/>
          </w:rPr>
          <w:fldChar w:fldCharType="end"/>
        </w:r>
      </w:hyperlink>
    </w:p>
    <w:p w14:paraId="3A55F3D9" w14:textId="77777777" w:rsidR="00BF1EF8" w:rsidRDefault="00A23E1F">
      <w:pPr>
        <w:pStyle w:val="TOC2"/>
        <w:rPr>
          <w:noProof/>
          <w:color w:val="auto"/>
          <w:sz w:val="22"/>
          <w:szCs w:val="28"/>
          <w:lang w:val="en-IN" w:eastAsia="en-IN" w:bidi="th-TH"/>
        </w:rPr>
      </w:pPr>
      <w:hyperlink w:anchor="_Toc388600040" w:history="1">
        <w:r w:rsidR="00BF1EF8" w:rsidRPr="00BE1412">
          <w:rPr>
            <w:rStyle w:val="Hyperlink"/>
            <w:rFonts w:eastAsia="SimSun" w:cs="Arial"/>
            <w:noProof/>
          </w:rPr>
          <w:t>Visio 2013 Standard</w:t>
        </w:r>
        <w:r w:rsidR="00BF1EF8">
          <w:rPr>
            <w:noProof/>
            <w:webHidden/>
          </w:rPr>
          <w:tab/>
        </w:r>
        <w:r w:rsidR="00BF1EF8">
          <w:rPr>
            <w:noProof/>
            <w:webHidden/>
          </w:rPr>
          <w:fldChar w:fldCharType="begin"/>
        </w:r>
        <w:r w:rsidR="00BF1EF8">
          <w:rPr>
            <w:noProof/>
            <w:webHidden/>
          </w:rPr>
          <w:instrText xml:space="preserve"> PAGEREF _Toc388600040 \h </w:instrText>
        </w:r>
        <w:r w:rsidR="00BF1EF8">
          <w:rPr>
            <w:noProof/>
            <w:webHidden/>
          </w:rPr>
        </w:r>
        <w:r w:rsidR="00BF1EF8">
          <w:rPr>
            <w:noProof/>
            <w:webHidden/>
          </w:rPr>
          <w:fldChar w:fldCharType="separate"/>
        </w:r>
        <w:r w:rsidR="00F178BE">
          <w:rPr>
            <w:noProof/>
            <w:webHidden/>
          </w:rPr>
          <w:t>45</w:t>
        </w:r>
        <w:r w:rsidR="00BF1EF8">
          <w:rPr>
            <w:noProof/>
            <w:webHidden/>
          </w:rPr>
          <w:fldChar w:fldCharType="end"/>
        </w:r>
      </w:hyperlink>
    </w:p>
    <w:p w14:paraId="0E788DB3" w14:textId="77777777" w:rsidR="00BF1EF8" w:rsidRDefault="00A23E1F">
      <w:pPr>
        <w:pStyle w:val="TOC2"/>
        <w:rPr>
          <w:noProof/>
          <w:color w:val="auto"/>
          <w:sz w:val="22"/>
          <w:szCs w:val="28"/>
          <w:lang w:val="en-IN" w:eastAsia="en-IN" w:bidi="th-TH"/>
        </w:rPr>
      </w:pPr>
      <w:hyperlink w:anchor="_Toc388600041" w:history="1">
        <w:r w:rsidR="00BF1EF8" w:rsidRPr="00BE1412">
          <w:rPr>
            <w:rStyle w:val="Hyperlink"/>
            <w:rFonts w:eastAsia="SimSun" w:cs="Arial"/>
            <w:noProof/>
          </w:rPr>
          <w:t>Visual Studio Premium 2013</w:t>
        </w:r>
        <w:r w:rsidR="00BF1EF8">
          <w:rPr>
            <w:noProof/>
            <w:webHidden/>
          </w:rPr>
          <w:tab/>
        </w:r>
        <w:r w:rsidR="00BF1EF8">
          <w:rPr>
            <w:noProof/>
            <w:webHidden/>
          </w:rPr>
          <w:fldChar w:fldCharType="begin"/>
        </w:r>
        <w:r w:rsidR="00BF1EF8">
          <w:rPr>
            <w:noProof/>
            <w:webHidden/>
          </w:rPr>
          <w:instrText xml:space="preserve"> PAGEREF _Toc388600041 \h </w:instrText>
        </w:r>
        <w:r w:rsidR="00BF1EF8">
          <w:rPr>
            <w:noProof/>
            <w:webHidden/>
          </w:rPr>
        </w:r>
        <w:r w:rsidR="00BF1EF8">
          <w:rPr>
            <w:noProof/>
            <w:webHidden/>
          </w:rPr>
          <w:fldChar w:fldCharType="separate"/>
        </w:r>
        <w:r w:rsidR="00F178BE">
          <w:rPr>
            <w:noProof/>
            <w:webHidden/>
          </w:rPr>
          <w:t>46</w:t>
        </w:r>
        <w:r w:rsidR="00BF1EF8">
          <w:rPr>
            <w:noProof/>
            <w:webHidden/>
          </w:rPr>
          <w:fldChar w:fldCharType="end"/>
        </w:r>
      </w:hyperlink>
    </w:p>
    <w:p w14:paraId="41E0B28A" w14:textId="77777777" w:rsidR="00BF1EF8" w:rsidRDefault="00A23E1F">
      <w:pPr>
        <w:pStyle w:val="TOC2"/>
        <w:rPr>
          <w:noProof/>
          <w:color w:val="auto"/>
          <w:sz w:val="22"/>
          <w:szCs w:val="28"/>
          <w:lang w:val="en-IN" w:eastAsia="en-IN" w:bidi="th-TH"/>
        </w:rPr>
      </w:pPr>
      <w:hyperlink w:anchor="_Toc388600042" w:history="1">
        <w:r w:rsidR="00BF1EF8" w:rsidRPr="00BE1412">
          <w:rPr>
            <w:rStyle w:val="Hyperlink"/>
            <w:rFonts w:eastAsia="SimSun" w:cs="Arial"/>
            <w:noProof/>
          </w:rPr>
          <w:t>Visual Studio Professional 2013</w:t>
        </w:r>
        <w:r w:rsidR="00BF1EF8">
          <w:rPr>
            <w:noProof/>
            <w:webHidden/>
          </w:rPr>
          <w:tab/>
        </w:r>
        <w:r w:rsidR="00BF1EF8">
          <w:rPr>
            <w:noProof/>
            <w:webHidden/>
          </w:rPr>
          <w:fldChar w:fldCharType="begin"/>
        </w:r>
        <w:r w:rsidR="00BF1EF8">
          <w:rPr>
            <w:noProof/>
            <w:webHidden/>
          </w:rPr>
          <w:instrText xml:space="preserve"> PAGEREF _Toc388600042 \h </w:instrText>
        </w:r>
        <w:r w:rsidR="00BF1EF8">
          <w:rPr>
            <w:noProof/>
            <w:webHidden/>
          </w:rPr>
        </w:r>
        <w:r w:rsidR="00BF1EF8">
          <w:rPr>
            <w:noProof/>
            <w:webHidden/>
          </w:rPr>
          <w:fldChar w:fldCharType="separate"/>
        </w:r>
        <w:r w:rsidR="00F178BE">
          <w:rPr>
            <w:noProof/>
            <w:webHidden/>
          </w:rPr>
          <w:t>47</w:t>
        </w:r>
        <w:r w:rsidR="00BF1EF8">
          <w:rPr>
            <w:noProof/>
            <w:webHidden/>
          </w:rPr>
          <w:fldChar w:fldCharType="end"/>
        </w:r>
      </w:hyperlink>
    </w:p>
    <w:p w14:paraId="642E3FE8" w14:textId="77777777" w:rsidR="00BF1EF8" w:rsidRDefault="00A23E1F">
      <w:pPr>
        <w:pStyle w:val="TOC2"/>
        <w:rPr>
          <w:noProof/>
          <w:color w:val="auto"/>
          <w:sz w:val="22"/>
          <w:szCs w:val="28"/>
          <w:lang w:val="en-IN" w:eastAsia="en-IN" w:bidi="th-TH"/>
        </w:rPr>
      </w:pPr>
      <w:hyperlink w:anchor="_Toc388600043" w:history="1">
        <w:r w:rsidR="00BF1EF8" w:rsidRPr="00BE1412">
          <w:rPr>
            <w:rStyle w:val="Hyperlink"/>
            <w:rFonts w:eastAsia="SimSun" w:cs="Arial"/>
            <w:noProof/>
          </w:rPr>
          <w:t>Visual Studio Ultimate 2013</w:t>
        </w:r>
        <w:r w:rsidR="00BF1EF8">
          <w:rPr>
            <w:noProof/>
            <w:webHidden/>
          </w:rPr>
          <w:tab/>
        </w:r>
        <w:r w:rsidR="00BF1EF8">
          <w:rPr>
            <w:noProof/>
            <w:webHidden/>
          </w:rPr>
          <w:fldChar w:fldCharType="begin"/>
        </w:r>
        <w:r w:rsidR="00BF1EF8">
          <w:rPr>
            <w:noProof/>
            <w:webHidden/>
          </w:rPr>
          <w:instrText xml:space="preserve"> PAGEREF _Toc388600043 \h </w:instrText>
        </w:r>
        <w:r w:rsidR="00BF1EF8">
          <w:rPr>
            <w:noProof/>
            <w:webHidden/>
          </w:rPr>
        </w:r>
        <w:r w:rsidR="00BF1EF8">
          <w:rPr>
            <w:noProof/>
            <w:webHidden/>
          </w:rPr>
          <w:fldChar w:fldCharType="separate"/>
        </w:r>
        <w:r w:rsidR="00F178BE">
          <w:rPr>
            <w:noProof/>
            <w:webHidden/>
          </w:rPr>
          <w:t>48</w:t>
        </w:r>
        <w:r w:rsidR="00BF1EF8">
          <w:rPr>
            <w:noProof/>
            <w:webHidden/>
          </w:rPr>
          <w:fldChar w:fldCharType="end"/>
        </w:r>
      </w:hyperlink>
    </w:p>
    <w:p w14:paraId="5D569713" w14:textId="0ED3D401" w:rsidR="00BF1EF8" w:rsidRDefault="00A23E1F" w:rsidP="00BF1EF8">
      <w:pPr>
        <w:pStyle w:val="TOC2"/>
        <w:ind w:left="144" w:firstLine="0"/>
        <w:rPr>
          <w:noProof/>
          <w:color w:val="auto"/>
          <w:sz w:val="22"/>
          <w:szCs w:val="28"/>
          <w:lang w:val="en-IN" w:eastAsia="en-IN" w:bidi="th-TH"/>
        </w:rPr>
      </w:pPr>
      <w:hyperlink w:anchor="_Toc388600044" w:history="1">
        <w:r w:rsidR="00BF1EF8" w:rsidRPr="00BE1412">
          <w:rPr>
            <w:rStyle w:val="Hyperlink"/>
            <w:rFonts w:eastAsia="SimSun" w:cs="Arial"/>
            <w:noProof/>
          </w:rPr>
          <w:t>采用</w:t>
        </w:r>
        <w:r w:rsidR="00BF1EF8" w:rsidRPr="00BE1412">
          <w:rPr>
            <w:rStyle w:val="Hyperlink"/>
            <w:rFonts w:eastAsia="SimSun" w:cs="Arial"/>
            <w:noProof/>
          </w:rPr>
          <w:t xml:space="preserve"> SQL Server 2014 </w:t>
        </w:r>
        <w:r w:rsidR="00BF1EF8" w:rsidRPr="00BE1412">
          <w:rPr>
            <w:rStyle w:val="Hyperlink"/>
            <w:rFonts w:eastAsia="SimSun" w:cs="Arial"/>
            <w:noProof/>
          </w:rPr>
          <w:t>技术的</w:t>
        </w:r>
        <w:r w:rsidR="00BF1EF8" w:rsidRPr="00BE1412">
          <w:rPr>
            <w:rStyle w:val="Hyperlink"/>
            <w:rFonts w:eastAsia="SimSun" w:cs="Arial"/>
            <w:noProof/>
          </w:rPr>
          <w:t xml:space="preserve"> Visual Studio </w:t>
        </w:r>
        <w:r w:rsidR="00BF1EF8">
          <w:rPr>
            <w:rStyle w:val="Hyperlink"/>
            <w:rFonts w:eastAsia="SimSun" w:cs="Arial"/>
            <w:noProof/>
          </w:rPr>
          <w:br/>
        </w:r>
        <w:r w:rsidR="00BF1EF8" w:rsidRPr="00BE1412">
          <w:rPr>
            <w:rStyle w:val="Hyperlink"/>
            <w:rFonts w:eastAsia="SimSun" w:cs="Arial"/>
            <w:noProof/>
          </w:rPr>
          <w:t>Team Foundation Server 2013</w:t>
        </w:r>
        <w:r w:rsidR="00BF1EF8">
          <w:rPr>
            <w:noProof/>
            <w:webHidden/>
          </w:rPr>
          <w:tab/>
        </w:r>
        <w:r w:rsidR="00BF1EF8">
          <w:rPr>
            <w:noProof/>
            <w:webHidden/>
          </w:rPr>
          <w:fldChar w:fldCharType="begin"/>
        </w:r>
        <w:r w:rsidR="00BF1EF8">
          <w:rPr>
            <w:noProof/>
            <w:webHidden/>
          </w:rPr>
          <w:instrText xml:space="preserve"> PAGEREF _Toc388600044 \h </w:instrText>
        </w:r>
        <w:r w:rsidR="00BF1EF8">
          <w:rPr>
            <w:noProof/>
            <w:webHidden/>
          </w:rPr>
        </w:r>
        <w:r w:rsidR="00BF1EF8">
          <w:rPr>
            <w:noProof/>
            <w:webHidden/>
          </w:rPr>
          <w:fldChar w:fldCharType="separate"/>
        </w:r>
        <w:r w:rsidR="00F178BE">
          <w:rPr>
            <w:noProof/>
            <w:webHidden/>
          </w:rPr>
          <w:t>50</w:t>
        </w:r>
        <w:r w:rsidR="00BF1EF8">
          <w:rPr>
            <w:noProof/>
            <w:webHidden/>
          </w:rPr>
          <w:fldChar w:fldCharType="end"/>
        </w:r>
      </w:hyperlink>
    </w:p>
    <w:p w14:paraId="5DEE8E0A" w14:textId="77777777" w:rsidR="00BF1EF8" w:rsidRDefault="00A23E1F">
      <w:pPr>
        <w:pStyle w:val="TOC2"/>
        <w:rPr>
          <w:noProof/>
          <w:color w:val="auto"/>
          <w:sz w:val="22"/>
          <w:szCs w:val="28"/>
          <w:lang w:val="en-IN" w:eastAsia="en-IN" w:bidi="th-TH"/>
        </w:rPr>
      </w:pPr>
      <w:hyperlink w:anchor="_Toc388600045" w:history="1">
        <w:r w:rsidR="00BF1EF8" w:rsidRPr="00BE1412">
          <w:rPr>
            <w:rStyle w:val="Hyperlink"/>
            <w:rFonts w:eastAsia="SimSun" w:cs="Arial"/>
            <w:noProof/>
          </w:rPr>
          <w:t>Visual Studio Test Professional 2013</w:t>
        </w:r>
        <w:r w:rsidR="00BF1EF8">
          <w:rPr>
            <w:noProof/>
            <w:webHidden/>
          </w:rPr>
          <w:tab/>
        </w:r>
        <w:r w:rsidR="00BF1EF8">
          <w:rPr>
            <w:noProof/>
            <w:webHidden/>
          </w:rPr>
          <w:fldChar w:fldCharType="begin"/>
        </w:r>
        <w:r w:rsidR="00BF1EF8">
          <w:rPr>
            <w:noProof/>
            <w:webHidden/>
          </w:rPr>
          <w:instrText xml:space="preserve"> PAGEREF _Toc388600045 \h </w:instrText>
        </w:r>
        <w:r w:rsidR="00BF1EF8">
          <w:rPr>
            <w:noProof/>
            <w:webHidden/>
          </w:rPr>
        </w:r>
        <w:r w:rsidR="00BF1EF8">
          <w:rPr>
            <w:noProof/>
            <w:webHidden/>
          </w:rPr>
          <w:fldChar w:fldCharType="separate"/>
        </w:r>
        <w:r w:rsidR="00F178BE">
          <w:rPr>
            <w:noProof/>
            <w:webHidden/>
          </w:rPr>
          <w:t>51</w:t>
        </w:r>
        <w:r w:rsidR="00BF1EF8">
          <w:rPr>
            <w:noProof/>
            <w:webHidden/>
          </w:rPr>
          <w:fldChar w:fldCharType="end"/>
        </w:r>
      </w:hyperlink>
    </w:p>
    <w:p w14:paraId="23CC032E" w14:textId="5192FBD4" w:rsidR="00BF1EF8" w:rsidRDefault="00A23E1F" w:rsidP="00BF1EF8">
      <w:pPr>
        <w:pStyle w:val="TOC2"/>
        <w:ind w:left="144" w:firstLine="0"/>
        <w:rPr>
          <w:noProof/>
          <w:color w:val="auto"/>
          <w:sz w:val="22"/>
          <w:szCs w:val="28"/>
          <w:lang w:val="en-IN" w:eastAsia="en-IN" w:bidi="th-TH"/>
        </w:rPr>
      </w:pPr>
      <w:hyperlink w:anchor="_Toc388600046" w:history="1">
        <w:r w:rsidR="00BF1EF8" w:rsidRPr="00BE1412">
          <w:rPr>
            <w:rStyle w:val="Hyperlink"/>
            <w:rFonts w:eastAsia="SimSun" w:cs="Arial"/>
            <w:noProof/>
          </w:rPr>
          <w:t xml:space="preserve">Windows Server 2012 R2 Active Directory </w:t>
        </w:r>
        <w:r w:rsidR="00BF1EF8">
          <w:rPr>
            <w:rStyle w:val="Hyperlink"/>
            <w:rFonts w:eastAsia="SimSun" w:cs="Arial"/>
            <w:noProof/>
          </w:rPr>
          <w:br/>
        </w:r>
        <w:r w:rsidR="00BF1EF8" w:rsidRPr="00BE1412">
          <w:rPr>
            <w:rStyle w:val="Hyperlink"/>
            <w:rFonts w:eastAsia="SimSun" w:cs="Arial"/>
            <w:noProof/>
          </w:rPr>
          <w:t>Rights Management Services</w:t>
        </w:r>
        <w:r w:rsidR="00BF1EF8">
          <w:rPr>
            <w:noProof/>
            <w:webHidden/>
          </w:rPr>
          <w:tab/>
        </w:r>
        <w:r w:rsidR="00BF1EF8">
          <w:rPr>
            <w:noProof/>
            <w:webHidden/>
          </w:rPr>
          <w:fldChar w:fldCharType="begin"/>
        </w:r>
        <w:r w:rsidR="00BF1EF8">
          <w:rPr>
            <w:noProof/>
            <w:webHidden/>
          </w:rPr>
          <w:instrText xml:space="preserve"> PAGEREF _Toc388600046 \h </w:instrText>
        </w:r>
        <w:r w:rsidR="00BF1EF8">
          <w:rPr>
            <w:noProof/>
            <w:webHidden/>
          </w:rPr>
        </w:r>
        <w:r w:rsidR="00BF1EF8">
          <w:rPr>
            <w:noProof/>
            <w:webHidden/>
          </w:rPr>
          <w:fldChar w:fldCharType="separate"/>
        </w:r>
        <w:r w:rsidR="00F178BE">
          <w:rPr>
            <w:noProof/>
            <w:webHidden/>
          </w:rPr>
          <w:t>52</w:t>
        </w:r>
        <w:r w:rsidR="00BF1EF8">
          <w:rPr>
            <w:noProof/>
            <w:webHidden/>
          </w:rPr>
          <w:fldChar w:fldCharType="end"/>
        </w:r>
      </w:hyperlink>
    </w:p>
    <w:p w14:paraId="64A2C49D" w14:textId="77777777" w:rsidR="00BF1EF8" w:rsidRDefault="00A23E1F">
      <w:pPr>
        <w:pStyle w:val="TOC2"/>
        <w:rPr>
          <w:noProof/>
          <w:color w:val="auto"/>
          <w:sz w:val="22"/>
          <w:szCs w:val="28"/>
          <w:lang w:val="en-IN" w:eastAsia="en-IN" w:bidi="th-TH"/>
        </w:rPr>
      </w:pPr>
      <w:hyperlink w:anchor="_Toc388600047" w:history="1">
        <w:r w:rsidR="00BF1EF8" w:rsidRPr="00BE1412">
          <w:rPr>
            <w:rStyle w:val="Hyperlink"/>
            <w:rFonts w:eastAsia="SimSun" w:cs="Arial"/>
            <w:noProof/>
          </w:rPr>
          <w:t xml:space="preserve">Windows Server 2012 R2 </w:t>
        </w:r>
        <w:r w:rsidR="00BF1EF8" w:rsidRPr="00BE1412">
          <w:rPr>
            <w:rStyle w:val="Hyperlink"/>
            <w:rFonts w:eastAsia="SimSun" w:cs="Arial"/>
            <w:noProof/>
          </w:rPr>
          <w:t>远程桌面服务</w:t>
        </w:r>
        <w:r w:rsidR="00BF1EF8">
          <w:rPr>
            <w:noProof/>
            <w:webHidden/>
          </w:rPr>
          <w:tab/>
        </w:r>
        <w:r w:rsidR="00BF1EF8">
          <w:rPr>
            <w:noProof/>
            <w:webHidden/>
          </w:rPr>
          <w:fldChar w:fldCharType="begin"/>
        </w:r>
        <w:r w:rsidR="00BF1EF8">
          <w:rPr>
            <w:noProof/>
            <w:webHidden/>
          </w:rPr>
          <w:instrText xml:space="preserve"> PAGEREF _Toc388600047 \h </w:instrText>
        </w:r>
        <w:r w:rsidR="00BF1EF8">
          <w:rPr>
            <w:noProof/>
            <w:webHidden/>
          </w:rPr>
        </w:r>
        <w:r w:rsidR="00BF1EF8">
          <w:rPr>
            <w:noProof/>
            <w:webHidden/>
          </w:rPr>
          <w:fldChar w:fldCharType="separate"/>
        </w:r>
        <w:r w:rsidR="00F178BE">
          <w:rPr>
            <w:noProof/>
            <w:webHidden/>
          </w:rPr>
          <w:t>52</w:t>
        </w:r>
        <w:r w:rsidR="00BF1EF8">
          <w:rPr>
            <w:noProof/>
            <w:webHidden/>
          </w:rPr>
          <w:fldChar w:fldCharType="end"/>
        </w:r>
      </w:hyperlink>
    </w:p>
    <w:p w14:paraId="535DB11F" w14:textId="77777777" w:rsidR="00BF1EF8" w:rsidRDefault="00A23E1F">
      <w:pPr>
        <w:pStyle w:val="TOC1"/>
        <w:tabs>
          <w:tab w:val="right" w:leader="dot" w:pos="5210"/>
        </w:tabs>
        <w:rPr>
          <w:rFonts w:asciiTheme="minorHAnsi" w:hAnsiTheme="minorHAnsi"/>
          <w:b w:val="0"/>
          <w:caps w:val="0"/>
          <w:noProof/>
          <w:color w:val="auto"/>
          <w:sz w:val="22"/>
          <w:szCs w:val="28"/>
          <w:lang w:val="en-IN" w:eastAsia="en-IN" w:bidi="th-TH"/>
        </w:rPr>
      </w:pPr>
      <w:hyperlink w:anchor="_Toc388600048" w:history="1">
        <w:r w:rsidR="00BF1EF8" w:rsidRPr="00BE1412">
          <w:rPr>
            <w:rStyle w:val="Hyperlink"/>
            <w:rFonts w:eastAsia="SimSun" w:cs="Arial"/>
            <w:noProof/>
          </w:rPr>
          <w:t>主机</w:t>
        </w:r>
        <w:r w:rsidR="00BF1EF8" w:rsidRPr="00BE1412">
          <w:rPr>
            <w:rStyle w:val="Hyperlink"/>
            <w:rFonts w:eastAsia="SimSun" w:cs="Arial"/>
            <w:noProof/>
          </w:rPr>
          <w:t>/</w:t>
        </w:r>
        <w:r w:rsidR="00BF1EF8" w:rsidRPr="00BE1412">
          <w:rPr>
            <w:rStyle w:val="Hyperlink"/>
            <w:rFonts w:eastAsia="SimSun" w:cs="Arial"/>
            <w:noProof/>
          </w:rPr>
          <w:t>客户机许可模式</w:t>
        </w:r>
        <w:r w:rsidR="00BF1EF8">
          <w:rPr>
            <w:noProof/>
            <w:webHidden/>
          </w:rPr>
          <w:tab/>
        </w:r>
        <w:r w:rsidR="00BF1EF8">
          <w:rPr>
            <w:noProof/>
            <w:webHidden/>
          </w:rPr>
          <w:fldChar w:fldCharType="begin"/>
        </w:r>
        <w:r w:rsidR="00BF1EF8">
          <w:rPr>
            <w:noProof/>
            <w:webHidden/>
          </w:rPr>
          <w:instrText xml:space="preserve"> PAGEREF _Toc388600048 \h </w:instrText>
        </w:r>
        <w:r w:rsidR="00BF1EF8">
          <w:rPr>
            <w:noProof/>
            <w:webHidden/>
          </w:rPr>
        </w:r>
        <w:r w:rsidR="00BF1EF8">
          <w:rPr>
            <w:noProof/>
            <w:webHidden/>
          </w:rPr>
          <w:fldChar w:fldCharType="separate"/>
        </w:r>
        <w:r w:rsidR="00F178BE">
          <w:rPr>
            <w:noProof/>
            <w:webHidden/>
          </w:rPr>
          <w:t>54</w:t>
        </w:r>
        <w:r w:rsidR="00BF1EF8">
          <w:rPr>
            <w:noProof/>
            <w:webHidden/>
          </w:rPr>
          <w:fldChar w:fldCharType="end"/>
        </w:r>
      </w:hyperlink>
    </w:p>
    <w:p w14:paraId="4C60D64A" w14:textId="77777777" w:rsidR="00BF1EF8" w:rsidRDefault="00A23E1F">
      <w:pPr>
        <w:pStyle w:val="TOC2"/>
        <w:rPr>
          <w:noProof/>
          <w:color w:val="auto"/>
          <w:sz w:val="22"/>
          <w:szCs w:val="28"/>
          <w:lang w:val="en-IN" w:eastAsia="en-IN" w:bidi="th-TH"/>
        </w:rPr>
      </w:pPr>
      <w:hyperlink w:anchor="_Toc388600049" w:history="1">
        <w:r w:rsidR="00BF1EF8" w:rsidRPr="00BE1412">
          <w:rPr>
            <w:rStyle w:val="Hyperlink"/>
            <w:rFonts w:eastAsia="SimSun" w:cs="Arial"/>
            <w:noProof/>
          </w:rPr>
          <w:t>Cloud Platform Suite</w:t>
        </w:r>
        <w:r w:rsidR="00BF1EF8">
          <w:rPr>
            <w:noProof/>
            <w:webHidden/>
          </w:rPr>
          <w:tab/>
        </w:r>
        <w:r w:rsidR="00BF1EF8">
          <w:rPr>
            <w:noProof/>
            <w:webHidden/>
          </w:rPr>
          <w:fldChar w:fldCharType="begin"/>
        </w:r>
        <w:r w:rsidR="00BF1EF8">
          <w:rPr>
            <w:noProof/>
            <w:webHidden/>
          </w:rPr>
          <w:instrText xml:space="preserve"> PAGEREF _Toc388600049 \h </w:instrText>
        </w:r>
        <w:r w:rsidR="00BF1EF8">
          <w:rPr>
            <w:noProof/>
            <w:webHidden/>
          </w:rPr>
        </w:r>
        <w:r w:rsidR="00BF1EF8">
          <w:rPr>
            <w:noProof/>
            <w:webHidden/>
          </w:rPr>
          <w:fldChar w:fldCharType="separate"/>
        </w:r>
        <w:r w:rsidR="00F178BE">
          <w:rPr>
            <w:noProof/>
            <w:webHidden/>
          </w:rPr>
          <w:t>54</w:t>
        </w:r>
        <w:r w:rsidR="00BF1EF8">
          <w:rPr>
            <w:noProof/>
            <w:webHidden/>
          </w:rPr>
          <w:fldChar w:fldCharType="end"/>
        </w:r>
      </w:hyperlink>
    </w:p>
    <w:p w14:paraId="3A09C188" w14:textId="77777777" w:rsidR="00BF1EF8" w:rsidRDefault="00A23E1F">
      <w:pPr>
        <w:pStyle w:val="TOC2"/>
        <w:rPr>
          <w:noProof/>
          <w:color w:val="auto"/>
          <w:sz w:val="22"/>
          <w:szCs w:val="28"/>
          <w:lang w:val="en-IN" w:eastAsia="en-IN" w:bidi="th-TH"/>
        </w:rPr>
      </w:pPr>
      <w:hyperlink w:anchor="_Toc388600050" w:history="1">
        <w:r w:rsidR="00BF1EF8" w:rsidRPr="00BE1412">
          <w:rPr>
            <w:rStyle w:val="Hyperlink"/>
            <w:rFonts w:eastAsia="SimSun" w:cs="Arial"/>
            <w:noProof/>
          </w:rPr>
          <w:t>Cloud Platform Guest</w:t>
        </w:r>
        <w:r w:rsidR="00BF1EF8">
          <w:rPr>
            <w:noProof/>
            <w:webHidden/>
          </w:rPr>
          <w:tab/>
        </w:r>
        <w:r w:rsidR="00BF1EF8">
          <w:rPr>
            <w:noProof/>
            <w:webHidden/>
          </w:rPr>
          <w:fldChar w:fldCharType="begin"/>
        </w:r>
        <w:r w:rsidR="00BF1EF8">
          <w:rPr>
            <w:noProof/>
            <w:webHidden/>
          </w:rPr>
          <w:instrText xml:space="preserve"> PAGEREF _Toc388600050 \h </w:instrText>
        </w:r>
        <w:r w:rsidR="00BF1EF8">
          <w:rPr>
            <w:noProof/>
            <w:webHidden/>
          </w:rPr>
        </w:r>
        <w:r w:rsidR="00BF1EF8">
          <w:rPr>
            <w:noProof/>
            <w:webHidden/>
          </w:rPr>
          <w:fldChar w:fldCharType="separate"/>
        </w:r>
        <w:r w:rsidR="00F178BE">
          <w:rPr>
            <w:noProof/>
            <w:webHidden/>
          </w:rPr>
          <w:t>55</w:t>
        </w:r>
        <w:r w:rsidR="00BF1EF8">
          <w:rPr>
            <w:noProof/>
            <w:webHidden/>
          </w:rPr>
          <w:fldChar w:fldCharType="end"/>
        </w:r>
      </w:hyperlink>
    </w:p>
    <w:p w14:paraId="2352406C" w14:textId="77777777" w:rsidR="00BF1EF8" w:rsidRDefault="00A23E1F">
      <w:pPr>
        <w:pStyle w:val="TOC1"/>
        <w:tabs>
          <w:tab w:val="right" w:leader="dot" w:pos="5210"/>
        </w:tabs>
        <w:rPr>
          <w:rFonts w:asciiTheme="minorHAnsi" w:hAnsiTheme="minorHAnsi"/>
          <w:b w:val="0"/>
          <w:caps w:val="0"/>
          <w:noProof/>
          <w:color w:val="auto"/>
          <w:sz w:val="22"/>
          <w:szCs w:val="28"/>
          <w:lang w:val="en-IN" w:eastAsia="en-IN" w:bidi="th-TH"/>
        </w:rPr>
      </w:pPr>
      <w:hyperlink w:anchor="_Toc388600051" w:history="1">
        <w:r w:rsidR="00BF1EF8" w:rsidRPr="00BE1412">
          <w:rPr>
            <w:rStyle w:val="Hyperlink"/>
            <w:rFonts w:eastAsia="SimSun" w:cs="Arial"/>
            <w:noProof/>
          </w:rPr>
          <w:t>在线服务</w:t>
        </w:r>
        <w:r w:rsidR="00BF1EF8">
          <w:rPr>
            <w:noProof/>
            <w:webHidden/>
          </w:rPr>
          <w:tab/>
        </w:r>
        <w:r w:rsidR="00BF1EF8">
          <w:rPr>
            <w:noProof/>
            <w:webHidden/>
          </w:rPr>
          <w:fldChar w:fldCharType="begin"/>
        </w:r>
        <w:r w:rsidR="00BF1EF8">
          <w:rPr>
            <w:noProof/>
            <w:webHidden/>
          </w:rPr>
          <w:instrText xml:space="preserve"> PAGEREF _Toc388600051 \h </w:instrText>
        </w:r>
        <w:r w:rsidR="00BF1EF8">
          <w:rPr>
            <w:noProof/>
            <w:webHidden/>
          </w:rPr>
        </w:r>
        <w:r w:rsidR="00BF1EF8">
          <w:rPr>
            <w:noProof/>
            <w:webHidden/>
          </w:rPr>
          <w:fldChar w:fldCharType="separate"/>
        </w:r>
        <w:r w:rsidR="00F178BE">
          <w:rPr>
            <w:noProof/>
            <w:webHidden/>
          </w:rPr>
          <w:t>57</w:t>
        </w:r>
        <w:r w:rsidR="00BF1EF8">
          <w:rPr>
            <w:noProof/>
            <w:webHidden/>
          </w:rPr>
          <w:fldChar w:fldCharType="end"/>
        </w:r>
      </w:hyperlink>
    </w:p>
    <w:p w14:paraId="257E23B0" w14:textId="77777777" w:rsidR="00BF1EF8" w:rsidRDefault="00A23E1F">
      <w:pPr>
        <w:pStyle w:val="TOC2"/>
        <w:rPr>
          <w:noProof/>
          <w:color w:val="auto"/>
          <w:sz w:val="22"/>
          <w:szCs w:val="28"/>
          <w:lang w:val="en-IN" w:eastAsia="en-IN" w:bidi="th-TH"/>
        </w:rPr>
      </w:pPr>
      <w:hyperlink w:anchor="_Toc388600052" w:history="1">
        <w:r w:rsidR="00BF1EF8" w:rsidRPr="00BE1412">
          <w:rPr>
            <w:rStyle w:val="Hyperlink"/>
            <w:rFonts w:eastAsia="SimSun" w:cs="Arial"/>
            <w:noProof/>
          </w:rPr>
          <w:t>System Center Endpoint Protection</w:t>
        </w:r>
        <w:r w:rsidR="00BF1EF8">
          <w:rPr>
            <w:noProof/>
            <w:webHidden/>
          </w:rPr>
          <w:tab/>
        </w:r>
        <w:r w:rsidR="00BF1EF8">
          <w:rPr>
            <w:noProof/>
            <w:webHidden/>
          </w:rPr>
          <w:fldChar w:fldCharType="begin"/>
        </w:r>
        <w:r w:rsidR="00BF1EF8">
          <w:rPr>
            <w:noProof/>
            <w:webHidden/>
          </w:rPr>
          <w:instrText xml:space="preserve"> PAGEREF _Toc388600052 \h </w:instrText>
        </w:r>
        <w:r w:rsidR="00BF1EF8">
          <w:rPr>
            <w:noProof/>
            <w:webHidden/>
          </w:rPr>
        </w:r>
        <w:r w:rsidR="00BF1EF8">
          <w:rPr>
            <w:noProof/>
            <w:webHidden/>
          </w:rPr>
          <w:fldChar w:fldCharType="separate"/>
        </w:r>
        <w:r w:rsidR="00F178BE">
          <w:rPr>
            <w:noProof/>
            <w:webHidden/>
          </w:rPr>
          <w:t>59</w:t>
        </w:r>
        <w:r w:rsidR="00BF1EF8">
          <w:rPr>
            <w:noProof/>
            <w:webHidden/>
          </w:rPr>
          <w:fldChar w:fldCharType="end"/>
        </w:r>
      </w:hyperlink>
    </w:p>
    <w:p w14:paraId="732BD01B" w14:textId="77777777" w:rsidR="00BF1EF8" w:rsidRDefault="00A23E1F">
      <w:pPr>
        <w:pStyle w:val="TOC1"/>
        <w:tabs>
          <w:tab w:val="right" w:leader="dot" w:pos="5210"/>
        </w:tabs>
        <w:rPr>
          <w:rFonts w:asciiTheme="minorHAnsi" w:hAnsiTheme="minorHAnsi"/>
          <w:b w:val="0"/>
          <w:caps w:val="0"/>
          <w:noProof/>
          <w:color w:val="auto"/>
          <w:sz w:val="22"/>
          <w:szCs w:val="28"/>
          <w:lang w:val="en-IN" w:eastAsia="en-IN" w:bidi="th-TH"/>
        </w:rPr>
      </w:pPr>
      <w:hyperlink w:anchor="_Toc388600053" w:history="1">
        <w:r w:rsidR="00BF1EF8" w:rsidRPr="00BE1412">
          <w:rPr>
            <w:rStyle w:val="Hyperlink"/>
            <w:rFonts w:eastAsia="SimSun" w:cs="Arial"/>
            <w:noProof/>
          </w:rPr>
          <w:t>附录</w:t>
        </w:r>
        <w:r w:rsidR="00BF1EF8" w:rsidRPr="00BE1412">
          <w:rPr>
            <w:rStyle w:val="Hyperlink"/>
            <w:rFonts w:eastAsia="SimSun" w:cs="Arial"/>
            <w:noProof/>
          </w:rPr>
          <w:t xml:space="preserve"> 1</w:t>
        </w:r>
        <w:r w:rsidR="00BF1EF8" w:rsidRPr="00BE1412">
          <w:rPr>
            <w:rStyle w:val="Hyperlink"/>
            <w:rFonts w:eastAsia="SimSun" w:cs="Arial"/>
            <w:noProof/>
          </w:rPr>
          <w:t>：客户端</w:t>
        </w:r>
        <w:r w:rsidR="00BF1EF8" w:rsidRPr="00BE1412">
          <w:rPr>
            <w:rStyle w:val="Hyperlink"/>
            <w:rFonts w:eastAsia="SimSun" w:cs="Arial"/>
            <w:noProof/>
          </w:rPr>
          <w:t>/</w:t>
        </w:r>
        <w:r w:rsidR="00BF1EF8" w:rsidRPr="00BE1412">
          <w:rPr>
            <w:rStyle w:val="Hyperlink"/>
            <w:rFonts w:eastAsia="SimSun" w:cs="Arial"/>
            <w:noProof/>
          </w:rPr>
          <w:t>附加软件</w:t>
        </w:r>
        <w:r w:rsidR="00BF1EF8">
          <w:rPr>
            <w:noProof/>
            <w:webHidden/>
          </w:rPr>
          <w:tab/>
        </w:r>
        <w:r w:rsidR="00BF1EF8">
          <w:rPr>
            <w:noProof/>
            <w:webHidden/>
          </w:rPr>
          <w:fldChar w:fldCharType="begin"/>
        </w:r>
        <w:r w:rsidR="00BF1EF8">
          <w:rPr>
            <w:noProof/>
            <w:webHidden/>
          </w:rPr>
          <w:instrText xml:space="preserve"> PAGEREF _Toc388600053 \h </w:instrText>
        </w:r>
        <w:r w:rsidR="00BF1EF8">
          <w:rPr>
            <w:noProof/>
            <w:webHidden/>
          </w:rPr>
        </w:r>
        <w:r w:rsidR="00BF1EF8">
          <w:rPr>
            <w:noProof/>
            <w:webHidden/>
          </w:rPr>
          <w:fldChar w:fldCharType="separate"/>
        </w:r>
        <w:r w:rsidR="00F178BE">
          <w:rPr>
            <w:noProof/>
            <w:webHidden/>
          </w:rPr>
          <w:t>61</w:t>
        </w:r>
        <w:r w:rsidR="00BF1EF8">
          <w:rPr>
            <w:noProof/>
            <w:webHidden/>
          </w:rPr>
          <w:fldChar w:fldCharType="end"/>
        </w:r>
      </w:hyperlink>
    </w:p>
    <w:p w14:paraId="72DB8C59" w14:textId="77777777" w:rsidR="00BF1EF8" w:rsidRDefault="00A23E1F">
      <w:pPr>
        <w:pStyle w:val="TOC1"/>
        <w:tabs>
          <w:tab w:val="right" w:leader="dot" w:pos="5210"/>
        </w:tabs>
        <w:rPr>
          <w:rFonts w:asciiTheme="minorHAnsi" w:hAnsiTheme="minorHAnsi"/>
          <w:b w:val="0"/>
          <w:caps w:val="0"/>
          <w:noProof/>
          <w:color w:val="auto"/>
          <w:sz w:val="22"/>
          <w:szCs w:val="28"/>
          <w:lang w:val="en-IN" w:eastAsia="en-IN" w:bidi="th-TH"/>
        </w:rPr>
      </w:pPr>
      <w:hyperlink w:anchor="_Toc388600054" w:history="1">
        <w:r w:rsidR="00BF1EF8" w:rsidRPr="00BE1412">
          <w:rPr>
            <w:rStyle w:val="Hyperlink"/>
            <w:rFonts w:eastAsia="SimSun" w:cs="Arial"/>
            <w:noProof/>
          </w:rPr>
          <w:t>附录</w:t>
        </w:r>
        <w:r w:rsidR="00BF1EF8" w:rsidRPr="00BE1412">
          <w:rPr>
            <w:rStyle w:val="Hyperlink"/>
            <w:rFonts w:eastAsia="SimSun" w:cs="Arial"/>
            <w:noProof/>
          </w:rPr>
          <w:t xml:space="preserve"> 2</w:t>
        </w:r>
        <w:r w:rsidR="00BF1EF8" w:rsidRPr="00BE1412">
          <w:rPr>
            <w:rStyle w:val="Hyperlink"/>
            <w:rFonts w:eastAsia="SimSun" w:cs="Arial"/>
            <w:noProof/>
          </w:rPr>
          <w:t>：声明</w:t>
        </w:r>
        <w:r w:rsidR="00BF1EF8">
          <w:rPr>
            <w:noProof/>
            <w:webHidden/>
          </w:rPr>
          <w:tab/>
        </w:r>
        <w:r w:rsidR="00BF1EF8">
          <w:rPr>
            <w:noProof/>
            <w:webHidden/>
          </w:rPr>
          <w:fldChar w:fldCharType="begin"/>
        </w:r>
        <w:r w:rsidR="00BF1EF8">
          <w:rPr>
            <w:noProof/>
            <w:webHidden/>
          </w:rPr>
          <w:instrText xml:space="preserve"> PAGEREF _Toc388600054 \h </w:instrText>
        </w:r>
        <w:r w:rsidR="00BF1EF8">
          <w:rPr>
            <w:noProof/>
            <w:webHidden/>
          </w:rPr>
        </w:r>
        <w:r w:rsidR="00BF1EF8">
          <w:rPr>
            <w:noProof/>
            <w:webHidden/>
          </w:rPr>
          <w:fldChar w:fldCharType="separate"/>
        </w:r>
        <w:r w:rsidR="00F178BE">
          <w:rPr>
            <w:noProof/>
            <w:webHidden/>
          </w:rPr>
          <w:t>64</w:t>
        </w:r>
        <w:r w:rsidR="00BF1EF8">
          <w:rPr>
            <w:noProof/>
            <w:webHidden/>
          </w:rPr>
          <w:fldChar w:fldCharType="end"/>
        </w:r>
      </w:hyperlink>
    </w:p>
    <w:p w14:paraId="6BA42BCA" w14:textId="77777777" w:rsidR="00BF1EF8" w:rsidRDefault="00A23E1F">
      <w:pPr>
        <w:pStyle w:val="TOC1"/>
        <w:tabs>
          <w:tab w:val="right" w:leader="dot" w:pos="5210"/>
        </w:tabs>
        <w:rPr>
          <w:rFonts w:asciiTheme="minorHAnsi" w:hAnsiTheme="minorHAnsi"/>
          <w:b w:val="0"/>
          <w:caps w:val="0"/>
          <w:noProof/>
          <w:color w:val="auto"/>
          <w:sz w:val="22"/>
          <w:szCs w:val="28"/>
          <w:lang w:val="en-IN" w:eastAsia="en-IN" w:bidi="th-TH"/>
        </w:rPr>
      </w:pPr>
      <w:hyperlink w:anchor="_Toc388600055" w:history="1">
        <w:r w:rsidR="00BF1EF8" w:rsidRPr="00BE1412">
          <w:rPr>
            <w:rStyle w:val="Hyperlink"/>
            <w:rFonts w:eastAsia="SimSun" w:cs="Arial"/>
            <w:noProof/>
          </w:rPr>
          <w:t>产品索引</w:t>
        </w:r>
        <w:r w:rsidR="00BF1EF8">
          <w:rPr>
            <w:noProof/>
            <w:webHidden/>
          </w:rPr>
          <w:tab/>
        </w:r>
        <w:r w:rsidR="00BF1EF8">
          <w:rPr>
            <w:noProof/>
            <w:webHidden/>
          </w:rPr>
          <w:fldChar w:fldCharType="begin"/>
        </w:r>
        <w:r w:rsidR="00BF1EF8">
          <w:rPr>
            <w:noProof/>
            <w:webHidden/>
          </w:rPr>
          <w:instrText xml:space="preserve"> PAGEREF _Toc388600055 \h </w:instrText>
        </w:r>
        <w:r w:rsidR="00BF1EF8">
          <w:rPr>
            <w:noProof/>
            <w:webHidden/>
          </w:rPr>
        </w:r>
        <w:r w:rsidR="00BF1EF8">
          <w:rPr>
            <w:noProof/>
            <w:webHidden/>
          </w:rPr>
          <w:fldChar w:fldCharType="separate"/>
        </w:r>
        <w:r w:rsidR="00F178BE">
          <w:rPr>
            <w:noProof/>
            <w:webHidden/>
          </w:rPr>
          <w:t>66</w:t>
        </w:r>
        <w:r w:rsidR="00BF1EF8">
          <w:rPr>
            <w:noProof/>
            <w:webHidden/>
          </w:rPr>
          <w:fldChar w:fldCharType="end"/>
        </w:r>
      </w:hyperlink>
    </w:p>
    <w:p w14:paraId="21156F60" w14:textId="77777777" w:rsidR="000A570B" w:rsidRPr="003D1F30" w:rsidRDefault="000A570B" w:rsidP="000A570B">
      <w:pPr>
        <w:pStyle w:val="TOC1"/>
        <w:tabs>
          <w:tab w:val="right" w:leader="dot" w:pos="5210"/>
        </w:tabs>
        <w:rPr>
          <w:rFonts w:eastAsia="SimSun" w:cs="Arial"/>
        </w:rPr>
      </w:pPr>
      <w:r w:rsidRPr="003D1F30">
        <w:rPr>
          <w:rFonts w:eastAsia="SimSun" w:cs="Arial"/>
        </w:rPr>
        <w:fldChar w:fldCharType="end"/>
      </w:r>
    </w:p>
    <w:p w14:paraId="6343B7ED" w14:textId="77777777" w:rsidR="0000799F" w:rsidRPr="003D1F30" w:rsidRDefault="0000799F" w:rsidP="0000799F">
      <w:pPr>
        <w:rPr>
          <w:rFonts w:eastAsia="SimSun" w:cs="Arial"/>
        </w:rPr>
      </w:pPr>
    </w:p>
    <w:p w14:paraId="37F3DD5C" w14:textId="77777777" w:rsidR="0000799F" w:rsidRPr="003D1F30" w:rsidRDefault="0000799F" w:rsidP="0052042E">
      <w:pPr>
        <w:rPr>
          <w:rFonts w:eastAsia="SimSun" w:cs="Arial"/>
        </w:rPr>
        <w:sectPr w:rsidR="0000799F" w:rsidRPr="003D1F30" w:rsidSect="002718A4">
          <w:type w:val="continuous"/>
          <w:pgSz w:w="12240" w:h="15840" w:code="1"/>
          <w:pgMar w:top="1170" w:right="720" w:bottom="720" w:left="720" w:header="720" w:footer="720" w:gutter="0"/>
          <w:cols w:num="2" w:space="360"/>
          <w:titlePg/>
          <w:docGrid w:linePitch="360"/>
        </w:sectPr>
      </w:pPr>
    </w:p>
    <w:p w14:paraId="4E5E7C62" w14:textId="77777777" w:rsidR="000A570B" w:rsidRPr="003D1F30" w:rsidRDefault="000A570B" w:rsidP="000A570B">
      <w:pPr>
        <w:pStyle w:val="PURBody"/>
        <w:rPr>
          <w:rFonts w:eastAsia="SimSun" w:cs="Arial"/>
        </w:rPr>
      </w:pPr>
      <w:bookmarkStart w:id="7" w:name="_Toc285616875"/>
      <w:bookmarkStart w:id="8" w:name="_Toc286933071"/>
      <w:bookmarkEnd w:id="5"/>
    </w:p>
    <w:p w14:paraId="10DA1D86" w14:textId="77777777" w:rsidR="000C3222" w:rsidRPr="003D1F30" w:rsidRDefault="000C3222" w:rsidP="000A570B">
      <w:pPr>
        <w:pStyle w:val="PURBody"/>
        <w:rPr>
          <w:rFonts w:eastAsia="SimSun" w:cs="Arial"/>
        </w:rPr>
        <w:sectPr w:rsidR="000C3222" w:rsidRPr="003D1F30" w:rsidSect="0046632E">
          <w:headerReference w:type="even" r:id="rId113"/>
          <w:footerReference w:type="default" r:id="rId114"/>
          <w:headerReference w:type="first" r:id="rId115"/>
          <w:type w:val="continuous"/>
          <w:pgSz w:w="12240" w:h="15840" w:code="1"/>
          <w:pgMar w:top="1170" w:right="720" w:bottom="720" w:left="720" w:header="432" w:footer="288" w:gutter="0"/>
          <w:cols w:space="360"/>
          <w:docGrid w:linePitch="360"/>
        </w:sectPr>
      </w:pPr>
    </w:p>
    <w:p w14:paraId="696C1E32" w14:textId="77777777" w:rsidR="000C3222" w:rsidRPr="003D1F30" w:rsidRDefault="000C3222" w:rsidP="000A570B">
      <w:pPr>
        <w:pStyle w:val="PURSectionHeading"/>
        <w:rPr>
          <w:rFonts w:eastAsia="SimSun" w:cs="Arial"/>
        </w:rPr>
        <w:sectPr w:rsidR="000C3222" w:rsidRPr="003D1F30" w:rsidSect="00A40F92">
          <w:footerReference w:type="default" r:id="rId116"/>
          <w:headerReference w:type="first" r:id="rId117"/>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Pr="003D1F30" w:rsidRDefault="000A570B" w:rsidP="000A570B">
      <w:pPr>
        <w:pStyle w:val="PURSectionHeading"/>
        <w:rPr>
          <w:rFonts w:eastAsia="SimSun" w:cs="Arial"/>
        </w:rPr>
      </w:pPr>
      <w:bookmarkStart w:id="15" w:name="_Toc346536829"/>
      <w:bookmarkStart w:id="16" w:name="_Toc339280296"/>
      <w:bookmarkStart w:id="17" w:name="_Toc363552766"/>
      <w:bookmarkStart w:id="18" w:name="_Toc378682231"/>
      <w:bookmarkStart w:id="19" w:name="_Toc371268243"/>
      <w:bookmarkStart w:id="20" w:name="_Toc379278449"/>
      <w:bookmarkStart w:id="21" w:name="_Toc388599990"/>
      <w:r w:rsidRPr="003D1F30">
        <w:rPr>
          <w:rFonts w:eastAsia="SimSun" w:cs="Arial"/>
        </w:rPr>
        <w:lastRenderedPageBreak/>
        <w:t>简介</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Pr="003D1F30" w:rsidRDefault="000A570B" w:rsidP="000A570B">
      <w:pPr>
        <w:pStyle w:val="PURBody"/>
        <w:rPr>
          <w:rFonts w:eastAsia="SimSun" w:cs="Arial"/>
        </w:rPr>
      </w:pPr>
      <w:bookmarkStart w:id="22" w:name="_Toc286933072"/>
      <w:r w:rsidRPr="003D1F30">
        <w:rPr>
          <w:rFonts w:eastAsia="SimSun" w:cs="Arial"/>
        </w:rPr>
        <w:t>此处包含的服务提供商使用权利详细介绍了如何以符合微软服务提供商许可协议</w:t>
      </w:r>
      <w:r w:rsidRPr="003D1F30">
        <w:rPr>
          <w:rFonts w:eastAsia="SimSun" w:cs="Arial"/>
        </w:rPr>
        <w:t xml:space="preserve"> (SPLA) </w:t>
      </w:r>
      <w:r w:rsidRPr="003D1F30">
        <w:rPr>
          <w:rFonts w:eastAsia="SimSun" w:cs="Arial"/>
        </w:rPr>
        <w:t>的方式使用产品。</w:t>
      </w:r>
    </w:p>
    <w:p w14:paraId="73392DDC" w14:textId="77777777" w:rsidR="000A570B" w:rsidRPr="007F20CC" w:rsidRDefault="000A570B" w:rsidP="000A570B">
      <w:pPr>
        <w:pStyle w:val="PURHeading2"/>
        <w:rPr>
          <w:rFonts w:ascii="Arial" w:eastAsia="SimSun" w:hAnsi="Arial" w:cs="Arial"/>
          <w:b/>
          <w:bCs/>
        </w:rPr>
      </w:pPr>
      <w:r w:rsidRPr="007F20CC">
        <w:rPr>
          <w:rFonts w:ascii="Arial" w:eastAsia="SimSun" w:hAnsi="Arial" w:cs="Arial"/>
          <w:b/>
          <w:bCs/>
        </w:rPr>
        <w:t>生效日期</w:t>
      </w:r>
    </w:p>
    <w:p w14:paraId="73A136E5" w14:textId="0B11E96C" w:rsidR="000A570B" w:rsidRPr="003D1F30" w:rsidRDefault="000A570B" w:rsidP="0028224D">
      <w:pPr>
        <w:pStyle w:val="PURBody-Indented"/>
        <w:rPr>
          <w:rFonts w:eastAsia="SimSun" w:cs="Arial"/>
        </w:rPr>
      </w:pPr>
      <w:r w:rsidRPr="003D1F30">
        <w:rPr>
          <w:rFonts w:eastAsia="SimSun" w:cs="Arial"/>
        </w:rPr>
        <w:t>此版本的微软服务提供商使用权利于</w:t>
      </w:r>
      <w:r w:rsidRPr="003D1F30">
        <w:rPr>
          <w:rFonts w:eastAsia="SimSun" w:cs="Arial"/>
        </w:rPr>
        <w:t xml:space="preserve"> 2014 </w:t>
      </w:r>
      <w:r w:rsidRPr="003D1F30">
        <w:rPr>
          <w:rFonts w:eastAsia="SimSun" w:cs="Arial"/>
        </w:rPr>
        <w:t>年</w:t>
      </w:r>
      <w:r w:rsidRPr="003D1F30">
        <w:rPr>
          <w:rFonts w:eastAsia="SimSun" w:cs="Arial"/>
        </w:rPr>
        <w:t xml:space="preserve"> 7 </w:t>
      </w:r>
      <w:r w:rsidRPr="003D1F30">
        <w:rPr>
          <w:rFonts w:eastAsia="SimSun" w:cs="Arial"/>
        </w:rPr>
        <w:t>月</w:t>
      </w:r>
      <w:r w:rsidRPr="003D1F30">
        <w:rPr>
          <w:rFonts w:eastAsia="SimSun" w:cs="Arial"/>
        </w:rPr>
        <w:t xml:space="preserve"> 1 </w:t>
      </w:r>
      <w:r w:rsidRPr="003D1F30">
        <w:rPr>
          <w:rFonts w:eastAsia="SimSun" w:cs="Arial"/>
        </w:rPr>
        <w:t>日生效。</w:t>
      </w:r>
    </w:p>
    <w:p w14:paraId="0AC3F7A4" w14:textId="77777777" w:rsidR="000A570B" w:rsidRPr="003D1F30" w:rsidRDefault="000A570B" w:rsidP="000A570B">
      <w:pPr>
        <w:pStyle w:val="PURHeading1"/>
        <w:rPr>
          <w:rFonts w:eastAsia="SimSun" w:cs="Arial"/>
        </w:rPr>
      </w:pPr>
      <w:r w:rsidRPr="003D1F30">
        <w:rPr>
          <w:rFonts w:eastAsia="SimSun" w:cs="Arial"/>
        </w:rPr>
        <w:t>如何确定适用于某个产品的许可条款</w:t>
      </w:r>
    </w:p>
    <w:p w14:paraId="1AFFF937" w14:textId="221CEECD" w:rsidR="000A570B" w:rsidRPr="003D1F30" w:rsidRDefault="000A570B" w:rsidP="000A570B">
      <w:pPr>
        <w:pStyle w:val="PURBody"/>
        <w:rPr>
          <w:rFonts w:eastAsia="SimSun" w:cs="Arial"/>
        </w:rPr>
      </w:pPr>
      <w:r w:rsidRPr="003D1F30">
        <w:rPr>
          <w:rFonts w:eastAsia="SimSun" w:cs="Arial"/>
        </w:rPr>
        <w:t>适用于给定许可产品的使用的许可条款包括通用许可条款、据其许可产品的许可模式的一般条款以及任何产品特定许可条款。</w:t>
      </w:r>
    </w:p>
    <w:p w14:paraId="69087404" w14:textId="77777777" w:rsidR="000A570B" w:rsidRPr="007F20CC" w:rsidRDefault="000A570B" w:rsidP="000A570B">
      <w:pPr>
        <w:pStyle w:val="PURHeading2"/>
        <w:rPr>
          <w:rFonts w:ascii="Arial" w:eastAsia="SimSun" w:hAnsi="Arial" w:cs="Arial"/>
          <w:b/>
          <w:bCs/>
        </w:rPr>
      </w:pPr>
      <w:r w:rsidRPr="007F20CC">
        <w:rPr>
          <w:rFonts w:ascii="Arial" w:eastAsia="SimSun" w:hAnsi="Arial" w:cs="Arial"/>
          <w:b/>
          <w:bCs/>
        </w:rPr>
        <w:t>一般许可条款</w:t>
      </w:r>
    </w:p>
    <w:p w14:paraId="0457B0C6" w14:textId="77777777" w:rsidR="000A570B" w:rsidRPr="003D1F30" w:rsidRDefault="000A570B" w:rsidP="000A570B">
      <w:pPr>
        <w:pStyle w:val="PURBody-Indented"/>
        <w:rPr>
          <w:rFonts w:eastAsia="SimSun" w:cs="Arial"/>
        </w:rPr>
      </w:pPr>
      <w:r w:rsidRPr="003D1F30">
        <w:rPr>
          <w:rFonts w:eastAsia="SimSun" w:cs="Arial"/>
        </w:rPr>
        <w:t>这些是适用于每个产品的许可条款（除非通用许可条款和</w:t>
      </w:r>
      <w:r w:rsidRPr="003D1F30">
        <w:rPr>
          <w:rFonts w:eastAsia="SimSun" w:cs="Arial"/>
        </w:rPr>
        <w:t>/</w:t>
      </w:r>
      <w:r w:rsidRPr="003D1F30">
        <w:rPr>
          <w:rFonts w:eastAsia="SimSun" w:cs="Arial"/>
        </w:rPr>
        <w:t>或产品特定许可条款中明确说明）。</w:t>
      </w:r>
    </w:p>
    <w:p w14:paraId="33253DF3" w14:textId="77777777" w:rsidR="000A570B" w:rsidRPr="007F20CC" w:rsidRDefault="000A570B" w:rsidP="000A570B">
      <w:pPr>
        <w:pStyle w:val="PURHeading2"/>
        <w:rPr>
          <w:rFonts w:ascii="Arial" w:eastAsia="SimSun" w:hAnsi="Arial" w:cs="Arial"/>
          <w:b/>
          <w:bCs/>
        </w:rPr>
      </w:pPr>
      <w:r w:rsidRPr="007F20CC">
        <w:rPr>
          <w:rFonts w:ascii="Arial" w:eastAsia="SimSun" w:hAnsi="Arial" w:cs="Arial"/>
          <w:b/>
          <w:bCs/>
        </w:rPr>
        <w:t>通用许可条款。</w:t>
      </w:r>
    </w:p>
    <w:p w14:paraId="36C65896" w14:textId="77777777" w:rsidR="000A570B" w:rsidRPr="003D1F30" w:rsidRDefault="000A570B" w:rsidP="000A570B">
      <w:pPr>
        <w:pStyle w:val="PURBody-Indented"/>
        <w:rPr>
          <w:rFonts w:eastAsia="SimSun" w:cs="Arial"/>
        </w:rPr>
      </w:pPr>
      <w:r w:rsidRPr="003D1F30">
        <w:rPr>
          <w:rFonts w:eastAsia="SimSun" w:cs="Arial"/>
        </w:rPr>
        <w:t>这些是适用于在给定模式下许可的所有产品的许可条款（除非产品特定许可条款中明确说明）。</w:t>
      </w:r>
    </w:p>
    <w:p w14:paraId="72414D01" w14:textId="77777777" w:rsidR="000A570B" w:rsidRPr="007F20CC" w:rsidRDefault="000A570B" w:rsidP="000A570B">
      <w:pPr>
        <w:pStyle w:val="PURHeading2"/>
        <w:rPr>
          <w:rFonts w:ascii="Arial" w:eastAsia="SimSun" w:hAnsi="Arial" w:cs="Arial"/>
          <w:b/>
          <w:bCs/>
        </w:rPr>
      </w:pPr>
      <w:r w:rsidRPr="007F20CC">
        <w:rPr>
          <w:rFonts w:ascii="Arial" w:eastAsia="SimSun" w:hAnsi="Arial" w:cs="Arial"/>
          <w:b/>
          <w:bCs/>
        </w:rPr>
        <w:t>产品特定许可条款</w:t>
      </w:r>
    </w:p>
    <w:p w14:paraId="4E340963" w14:textId="77777777" w:rsidR="000A570B" w:rsidRPr="003D1F30" w:rsidRDefault="000A570B" w:rsidP="000A570B">
      <w:pPr>
        <w:pStyle w:val="PURBody-Indented"/>
        <w:rPr>
          <w:rFonts w:eastAsia="SimSun" w:cs="Arial"/>
        </w:rPr>
      </w:pPr>
      <w:r w:rsidRPr="003D1F30">
        <w:rPr>
          <w:rFonts w:eastAsia="SimSun" w:cs="Arial"/>
        </w:rPr>
        <w:t>这些是专门适用于列出这些条款的产品的许可条款。</w:t>
      </w:r>
    </w:p>
    <w:p w14:paraId="3D58F5B4" w14:textId="77777777" w:rsidR="000A570B" w:rsidRPr="003D1F30" w:rsidRDefault="000A570B" w:rsidP="000A570B">
      <w:pPr>
        <w:pStyle w:val="PURHeading1"/>
        <w:rPr>
          <w:rFonts w:eastAsia="SimSun" w:cs="Arial"/>
        </w:rPr>
      </w:pPr>
      <w:r w:rsidRPr="003D1F30">
        <w:rPr>
          <w:rFonts w:eastAsia="SimSun" w:cs="Arial"/>
        </w:rPr>
        <w:t>许可模式</w:t>
      </w:r>
    </w:p>
    <w:p w14:paraId="18D6D2F5" w14:textId="47FC6CFA" w:rsidR="000A570B" w:rsidRPr="00AD687F" w:rsidRDefault="000A570B" w:rsidP="00AD687F">
      <w:pPr>
        <w:pStyle w:val="PURBody"/>
        <w:ind w:right="-180"/>
        <w:rPr>
          <w:rFonts w:eastAsia="SimSun" w:cs="Arial"/>
          <w:spacing w:val="-4"/>
        </w:rPr>
      </w:pPr>
      <w:r w:rsidRPr="00AD687F">
        <w:rPr>
          <w:rFonts w:eastAsia="SimSun" w:cs="Arial"/>
          <w:spacing w:val="-4"/>
        </w:rPr>
        <w:t>有四种许可模式：</w:t>
      </w:r>
      <w:hyperlink w:anchor="Per_Processor" w:history="1">
        <w:r w:rsidR="003C30DF" w:rsidRPr="00AD687F">
          <w:rPr>
            <w:rStyle w:val="Hyperlink"/>
            <w:rFonts w:eastAsia="SimSun" w:cs="Arial"/>
            <w:spacing w:val="-4"/>
          </w:rPr>
          <w:t>Per_Processor</w:t>
        </w:r>
      </w:hyperlink>
      <w:r w:rsidRPr="00AD687F">
        <w:rPr>
          <w:rFonts w:eastAsia="SimSun" w:cs="Arial"/>
          <w:spacing w:val="-4"/>
        </w:rPr>
        <w:t>、</w:t>
      </w:r>
      <w:hyperlink w:anchor="SAL" w:history="1">
        <w:r w:rsidRPr="00AD687F">
          <w:rPr>
            <w:rStyle w:val="Hyperlink"/>
            <w:rFonts w:eastAsia="SimSun" w:cs="Arial"/>
            <w:spacing w:val="-4"/>
          </w:rPr>
          <w:t>订户访问许可</w:t>
        </w:r>
        <w:r w:rsidRPr="00AD687F">
          <w:rPr>
            <w:rStyle w:val="Hyperlink"/>
            <w:rFonts w:eastAsia="SimSun" w:cs="Arial"/>
            <w:spacing w:val="-4"/>
          </w:rPr>
          <w:t xml:space="preserve"> (SAL)</w:t>
        </w:r>
      </w:hyperlink>
      <w:r w:rsidRPr="00AD687F">
        <w:rPr>
          <w:rFonts w:eastAsia="SimSun" w:cs="Arial"/>
          <w:spacing w:val="-4"/>
        </w:rPr>
        <w:t>、</w:t>
      </w:r>
      <w:hyperlink w:anchor="Per_Core" w:history="1">
        <w:r w:rsidRPr="00AD687F">
          <w:rPr>
            <w:rStyle w:val="Hyperlink"/>
            <w:rFonts w:eastAsia="SimSun" w:cs="Arial"/>
            <w:spacing w:val="-4"/>
          </w:rPr>
          <w:t>基于内核</w:t>
        </w:r>
      </w:hyperlink>
      <w:r w:rsidRPr="00AD687F">
        <w:rPr>
          <w:rFonts w:eastAsia="SimSun" w:cs="Arial"/>
          <w:spacing w:val="-4"/>
        </w:rPr>
        <w:t>和</w:t>
      </w:r>
      <w:hyperlink w:anchor="HG" w:history="1">
        <w:r w:rsidRPr="00AD687F">
          <w:rPr>
            <w:rStyle w:val="Hyperlink"/>
            <w:rFonts w:eastAsia="SimSun" w:cs="Arial"/>
            <w:spacing w:val="-4"/>
          </w:rPr>
          <w:t>主机</w:t>
        </w:r>
        <w:r w:rsidRPr="00AD687F">
          <w:rPr>
            <w:rStyle w:val="Hyperlink"/>
            <w:rFonts w:eastAsia="SimSun" w:cs="Arial"/>
            <w:spacing w:val="-4"/>
          </w:rPr>
          <w:t>/</w:t>
        </w:r>
        <w:r w:rsidRPr="00AD687F">
          <w:rPr>
            <w:rStyle w:val="Hyperlink"/>
            <w:rFonts w:eastAsia="SimSun" w:cs="Arial"/>
            <w:spacing w:val="-4"/>
          </w:rPr>
          <w:t>客户机</w:t>
        </w:r>
      </w:hyperlink>
      <w:r w:rsidRPr="00AD687F">
        <w:rPr>
          <w:rFonts w:eastAsia="SimSun" w:cs="Arial"/>
          <w:spacing w:val="-4"/>
        </w:rPr>
        <w:t>许可模式。某些产品可在其中一种或多种许可模式下使用。</w:t>
      </w:r>
    </w:p>
    <w:p w14:paraId="0467CF4F" w14:textId="77777777" w:rsidR="000A570B" w:rsidRPr="003D1F30" w:rsidRDefault="00A23E1F" w:rsidP="000A570B">
      <w:pPr>
        <w:pStyle w:val="PURBody"/>
        <w:rPr>
          <w:rFonts w:eastAsia="SimSun" w:cs="Arial"/>
        </w:rPr>
      </w:pPr>
      <w:hyperlink w:anchor="OLS" w:history="1">
        <w:r w:rsidR="00252074" w:rsidRPr="003D1F30">
          <w:rPr>
            <w:rStyle w:val="Hyperlink"/>
            <w:rFonts w:eastAsia="SimSun" w:cs="Arial"/>
          </w:rPr>
          <w:t>在线服务</w:t>
        </w:r>
      </w:hyperlink>
      <w:r w:rsidR="00252074" w:rsidRPr="003D1F30">
        <w:rPr>
          <w:rFonts w:eastAsia="SimSun" w:cs="Arial"/>
        </w:rPr>
        <w:t>仅在订户访问许可模式下可用。在线服务的通用许可条款和产品特定许可条款列在单独的一节中。</w:t>
      </w:r>
    </w:p>
    <w:p w14:paraId="1D88B60F" w14:textId="77777777" w:rsidR="000A570B" w:rsidRPr="007F20CC" w:rsidRDefault="000A570B" w:rsidP="000A570B">
      <w:pPr>
        <w:pStyle w:val="PURHeading2"/>
        <w:rPr>
          <w:rFonts w:ascii="Arial" w:eastAsia="SimSun" w:hAnsi="Arial" w:cs="Arial"/>
          <w:b/>
          <w:bCs/>
        </w:rPr>
      </w:pPr>
      <w:r w:rsidRPr="007F20CC">
        <w:rPr>
          <w:rFonts w:ascii="Arial" w:eastAsia="SimSun" w:hAnsi="Arial" w:cs="Arial"/>
          <w:b/>
          <w:bCs/>
        </w:rPr>
        <w:t>同时根据两种许可模式进行许可的产品</w:t>
      </w:r>
    </w:p>
    <w:p w14:paraId="20BD254F" w14:textId="7C740928" w:rsidR="000A570B" w:rsidRPr="007F20CC" w:rsidRDefault="000A570B" w:rsidP="000A570B">
      <w:pPr>
        <w:pStyle w:val="PURBody-Indented"/>
        <w:rPr>
          <w:rFonts w:eastAsia="SimSun" w:cs="Arial"/>
          <w:spacing w:val="-2"/>
        </w:rPr>
      </w:pPr>
      <w:r w:rsidRPr="007F20CC">
        <w:rPr>
          <w:rFonts w:eastAsia="SimSun" w:cs="Arial"/>
          <w:spacing w:val="-2"/>
        </w:rPr>
        <w:t>对于某些产品，既可以根据</w:t>
      </w:r>
      <w:r w:rsidRPr="007F20CC">
        <w:rPr>
          <w:rFonts w:ascii="SimSun" w:eastAsia="SimSun" w:hAnsi="SimSun" w:cs="Arial"/>
          <w:spacing w:val="-2"/>
        </w:rPr>
        <w:t>“</w:t>
      </w:r>
      <w:r w:rsidRPr="007F20CC">
        <w:rPr>
          <w:rFonts w:eastAsia="SimSun" w:cs="Arial"/>
          <w:spacing w:val="-2"/>
        </w:rPr>
        <w:t>每处理器</w:t>
      </w:r>
      <w:r w:rsidRPr="007F20CC">
        <w:rPr>
          <w:rFonts w:ascii="SimSun" w:eastAsia="SimSun" w:hAnsi="SimSun" w:cs="Arial"/>
          <w:spacing w:val="-2"/>
        </w:rPr>
        <w:t>”</w:t>
      </w:r>
      <w:r w:rsidRPr="007F20CC">
        <w:rPr>
          <w:rFonts w:eastAsia="SimSun" w:cs="Arial"/>
          <w:spacing w:val="-2"/>
        </w:rPr>
        <w:t>许可模式进行许可，也可根据</w:t>
      </w:r>
      <w:r w:rsidRPr="007F20CC">
        <w:rPr>
          <w:rFonts w:eastAsia="SimSun" w:cs="Arial"/>
          <w:spacing w:val="-2"/>
        </w:rPr>
        <w:t xml:space="preserve"> SAL </w:t>
      </w:r>
      <w:r w:rsidRPr="007F20CC">
        <w:rPr>
          <w:rFonts w:eastAsia="SimSun" w:cs="Arial"/>
          <w:spacing w:val="-2"/>
        </w:rPr>
        <w:t>许可模式进行许可，还可同时根据这两种许可模式进行许可。这些产品包括：</w:t>
      </w:r>
    </w:p>
    <w:p w14:paraId="0DD36EEF" w14:textId="77777777" w:rsidR="000A570B" w:rsidRPr="003D1F30" w:rsidRDefault="000A570B" w:rsidP="00754C3C">
      <w:pPr>
        <w:pStyle w:val="PURBullet"/>
        <w:rPr>
          <w:rFonts w:eastAsia="SimSun" w:cs="Arial"/>
        </w:rPr>
      </w:pPr>
      <w:r w:rsidRPr="003D1F30">
        <w:rPr>
          <w:rFonts w:eastAsia="SimSun" w:cs="Arial"/>
        </w:rPr>
        <w:t>Microsoft Dynamics C5 2012</w:t>
      </w:r>
    </w:p>
    <w:p w14:paraId="03538A7D" w14:textId="30897241" w:rsidR="000A570B" w:rsidRPr="003D1F30" w:rsidRDefault="000A570B" w:rsidP="00754C3C">
      <w:pPr>
        <w:pStyle w:val="PURBullet"/>
        <w:rPr>
          <w:rFonts w:eastAsia="SimSun" w:cs="Arial"/>
        </w:rPr>
      </w:pPr>
      <w:r w:rsidRPr="003D1F30">
        <w:rPr>
          <w:rFonts w:eastAsia="SimSun" w:cs="Arial"/>
        </w:rPr>
        <w:t>Microsoft Dynamics GP 2013</w:t>
      </w:r>
    </w:p>
    <w:p w14:paraId="36F491B6" w14:textId="378AC895" w:rsidR="000A570B" w:rsidRPr="003D1F30" w:rsidRDefault="000A570B" w:rsidP="00754C3C">
      <w:pPr>
        <w:pStyle w:val="PURBullet"/>
        <w:rPr>
          <w:rFonts w:eastAsia="SimSun" w:cs="Arial"/>
        </w:rPr>
      </w:pPr>
      <w:r w:rsidRPr="003D1F30">
        <w:rPr>
          <w:rFonts w:eastAsia="SimSun" w:cs="Arial"/>
        </w:rPr>
        <w:t>Microsoft Dynamics NAV 2013 R2</w:t>
      </w:r>
    </w:p>
    <w:p w14:paraId="5F86C4B7" w14:textId="77777777" w:rsidR="000A570B" w:rsidRPr="003D1F30" w:rsidRDefault="000A570B" w:rsidP="00754C3C">
      <w:pPr>
        <w:pStyle w:val="PURBullet"/>
        <w:rPr>
          <w:rFonts w:eastAsia="SimSun" w:cs="Arial"/>
        </w:rPr>
      </w:pPr>
      <w:r w:rsidRPr="003D1F30">
        <w:rPr>
          <w:rFonts w:eastAsia="SimSun" w:cs="Arial"/>
        </w:rPr>
        <w:t>Microsoft Dynamics SL 2011</w:t>
      </w:r>
    </w:p>
    <w:p w14:paraId="67E4ABF5" w14:textId="5A416387" w:rsidR="00F25CA2" w:rsidRPr="007F20CC" w:rsidRDefault="00F25CA2" w:rsidP="00F25CA2">
      <w:pPr>
        <w:pStyle w:val="PURBody-Indented"/>
        <w:rPr>
          <w:rFonts w:eastAsia="SimSun" w:cs="Arial"/>
          <w:spacing w:val="-4"/>
        </w:rPr>
      </w:pPr>
      <w:r w:rsidRPr="007F20CC">
        <w:rPr>
          <w:rFonts w:eastAsia="SimSun" w:cs="Arial"/>
          <w:spacing w:val="-4"/>
        </w:rPr>
        <w:t>对于某些产品，既可以根据基于内核的许可模式进行许可，也可根据</w:t>
      </w:r>
      <w:r w:rsidRPr="007F20CC">
        <w:rPr>
          <w:rFonts w:eastAsia="SimSun" w:cs="Arial"/>
          <w:spacing w:val="-4"/>
        </w:rPr>
        <w:t xml:space="preserve"> SAL </w:t>
      </w:r>
      <w:r w:rsidRPr="007F20CC">
        <w:rPr>
          <w:rFonts w:eastAsia="SimSun" w:cs="Arial"/>
          <w:spacing w:val="-4"/>
        </w:rPr>
        <w:t>许可模式进行许可，还可同时根据这两种许可模式进行许可。这些产品包括：</w:t>
      </w:r>
    </w:p>
    <w:p w14:paraId="4AA5C47C" w14:textId="28517786" w:rsidR="00F25CA2" w:rsidRPr="003D1F30" w:rsidRDefault="00F25CA2" w:rsidP="00D6363C">
      <w:pPr>
        <w:pStyle w:val="PURBullet"/>
        <w:rPr>
          <w:rFonts w:eastAsia="SimSun" w:cs="Arial"/>
        </w:rPr>
      </w:pPr>
      <w:r w:rsidRPr="003D1F30">
        <w:rPr>
          <w:rFonts w:eastAsia="SimSun" w:cs="Arial"/>
        </w:rPr>
        <w:t>SQL Server 2014 Standard</w:t>
      </w:r>
    </w:p>
    <w:p w14:paraId="503589E7" w14:textId="77777777" w:rsidR="000A570B" w:rsidRPr="003D1F30" w:rsidRDefault="000A570B" w:rsidP="000A570B">
      <w:pPr>
        <w:pStyle w:val="PURHeading1"/>
        <w:rPr>
          <w:rFonts w:eastAsia="SimSun" w:cs="Arial"/>
        </w:rPr>
      </w:pPr>
      <w:r w:rsidRPr="003D1F30">
        <w:rPr>
          <w:rFonts w:eastAsia="SimSun" w:cs="Arial"/>
        </w:rPr>
        <w:t>微软服务提供商使用权利文档的早期版本</w:t>
      </w:r>
    </w:p>
    <w:p w14:paraId="0FDD59FA" w14:textId="36544BE6" w:rsidR="00FE21C7" w:rsidRPr="003D1F30" w:rsidRDefault="000A570B" w:rsidP="000A570B">
      <w:pPr>
        <w:pStyle w:val="PURBody"/>
        <w:rPr>
          <w:rFonts w:eastAsia="SimSun" w:cs="Arial"/>
        </w:rPr>
      </w:pPr>
      <w:r w:rsidRPr="003D1F30">
        <w:rPr>
          <w:rFonts w:eastAsia="SimSun" w:cs="Arial"/>
        </w:rPr>
        <w:t>这些服务提供商使用权利一般适用于目前在全球出售的产品的最新版本。</w:t>
      </w:r>
      <w:r w:rsidRPr="003D1F30">
        <w:rPr>
          <w:rStyle w:val="PURBodyChar"/>
          <w:rFonts w:eastAsia="SimSun" w:cs="Arial"/>
        </w:rPr>
        <w:t>对于该版本的微软服务提供商使用权利已不再涉及的产品，要了解其许可条款，您需要查看旧版本的使用权利。若需要了解某一产品最新版本的微软服务提供商使用权利文档，您可以查看以下网址提供的列表：</w:t>
      </w:r>
      <w:hyperlink r:id="rId118" w:history="1">
        <w:r w:rsidRPr="003D1F30">
          <w:rPr>
            <w:rStyle w:val="Hyperlink"/>
            <w:rFonts w:eastAsia="SimSun" w:cs="Arial"/>
          </w:rPr>
          <w:t>http://www.microsoftvolumelicensing.com/userights/DocumentSearch.aspx?Mode=3&amp;DocumentTypeId=2</w:t>
        </w:r>
      </w:hyperlink>
      <w:r w:rsidRPr="003D1F30">
        <w:rPr>
          <w:rStyle w:val="PURBodyChar"/>
          <w:rFonts w:eastAsia="SimSun" w:cs="Arial"/>
        </w:rPr>
        <w:t>。如果您没有</w:t>
      </w:r>
      <w:r w:rsidRPr="003D1F30">
        <w:rPr>
          <w:rFonts w:eastAsia="SimSun" w:cs="Arial"/>
        </w:rPr>
        <w:t>找到所需的微软服务提供商使用权利文档的版本，请联系您的微软客户经理。</w:t>
      </w:r>
    </w:p>
    <w:p w14:paraId="30F85290" w14:textId="5AE5D898" w:rsidR="000A570B" w:rsidRPr="003D1F30" w:rsidRDefault="00FE21C7" w:rsidP="00FE21C7">
      <w:pPr>
        <w:pStyle w:val="PURBody"/>
        <w:rPr>
          <w:rFonts w:eastAsia="SimSun" w:cs="Arial"/>
        </w:rPr>
      </w:pPr>
      <w:r w:rsidRPr="003D1F30">
        <w:rPr>
          <w:rFonts w:eastAsia="SimSun" w:cs="Arial"/>
        </w:rPr>
        <w:t>尽管有上述规定，在</w:t>
      </w:r>
      <w:r w:rsidRPr="003D1F30">
        <w:rPr>
          <w:rFonts w:eastAsia="SimSun" w:cs="Arial"/>
        </w:rPr>
        <w:t xml:space="preserve"> 2012 </w:t>
      </w:r>
      <w:r w:rsidRPr="003D1F30">
        <w:rPr>
          <w:rFonts w:eastAsia="SimSun" w:cs="Arial"/>
        </w:rPr>
        <w:t>年</w:t>
      </w:r>
      <w:r w:rsidRPr="003D1F30">
        <w:rPr>
          <w:rFonts w:eastAsia="SimSun" w:cs="Arial"/>
        </w:rPr>
        <w:t xml:space="preserve"> 12 </w:t>
      </w:r>
      <w:r w:rsidRPr="003D1F30">
        <w:rPr>
          <w:rFonts w:eastAsia="SimSun" w:cs="Arial"/>
        </w:rPr>
        <w:t>月</w:t>
      </w:r>
      <w:r w:rsidRPr="003D1F30">
        <w:rPr>
          <w:rFonts w:eastAsia="SimSun" w:cs="Arial"/>
        </w:rPr>
        <w:t xml:space="preserve"> 31 </w:t>
      </w:r>
      <w:r w:rsidRPr="003D1F30">
        <w:rPr>
          <w:rFonts w:eastAsia="SimSun" w:cs="Arial"/>
        </w:rPr>
        <w:t>日之前，我们将提供早期版本和最新版本的</w:t>
      </w:r>
      <w:r w:rsidRPr="003D1F30">
        <w:rPr>
          <w:rFonts w:eastAsia="SimSun" w:cs="Arial"/>
        </w:rPr>
        <w:t xml:space="preserve"> SQL</w:t>
      </w:r>
      <w:r w:rsidRPr="003D1F30">
        <w:rPr>
          <w:rFonts w:eastAsia="SimSun" w:cs="Arial"/>
        </w:rPr>
        <w:t>。但在</w:t>
      </w:r>
      <w:r w:rsidRPr="003D1F30">
        <w:rPr>
          <w:rFonts w:eastAsia="SimSun" w:cs="Arial"/>
        </w:rPr>
        <w:t xml:space="preserve"> 2012 </w:t>
      </w:r>
      <w:r w:rsidRPr="003D1F30">
        <w:rPr>
          <w:rFonts w:eastAsia="SimSun" w:cs="Arial"/>
        </w:rPr>
        <w:t>年</w:t>
      </w:r>
      <w:r w:rsidRPr="003D1F30">
        <w:rPr>
          <w:rFonts w:eastAsia="SimSun" w:cs="Arial"/>
        </w:rPr>
        <w:t xml:space="preserve"> 12 </w:t>
      </w:r>
      <w:r w:rsidRPr="003D1F30">
        <w:rPr>
          <w:rFonts w:eastAsia="SimSun" w:cs="Arial"/>
        </w:rPr>
        <w:t>月</w:t>
      </w:r>
      <w:r w:rsidRPr="003D1F30">
        <w:rPr>
          <w:rFonts w:eastAsia="SimSun" w:cs="Arial"/>
        </w:rPr>
        <w:t xml:space="preserve"> 31 </w:t>
      </w:r>
      <w:r w:rsidRPr="003D1F30">
        <w:rPr>
          <w:rFonts w:eastAsia="SimSun" w:cs="Arial"/>
        </w:rPr>
        <w:t>日之后，早期版本将从服务提供商使用权利和价目表中删除。</w:t>
      </w:r>
    </w:p>
    <w:p w14:paraId="41842A84" w14:textId="77777777" w:rsidR="000A570B" w:rsidRPr="003D1F30" w:rsidRDefault="000A570B" w:rsidP="000A570B">
      <w:pPr>
        <w:pStyle w:val="PURHeading1"/>
        <w:rPr>
          <w:rFonts w:eastAsia="SimSun" w:cs="Arial"/>
        </w:rPr>
      </w:pPr>
      <w:r w:rsidRPr="003D1F30">
        <w:rPr>
          <w:rFonts w:eastAsia="SimSun" w:cs="Arial"/>
        </w:rPr>
        <w:t>澄清及更改摘要</w:t>
      </w:r>
    </w:p>
    <w:p w14:paraId="065FD962" w14:textId="76DA7C79" w:rsidR="000A570B" w:rsidRDefault="000A570B" w:rsidP="000A570B">
      <w:pPr>
        <w:pStyle w:val="PURBody"/>
        <w:rPr>
          <w:rFonts w:eastAsia="SimSun" w:cs="Arial"/>
        </w:rPr>
      </w:pPr>
      <w:r w:rsidRPr="003D1F30">
        <w:rPr>
          <w:rFonts w:eastAsia="SimSun" w:cs="Arial"/>
        </w:rPr>
        <w:t>我们设计了这些服务提供商使用权利，旨在帮助您许可和管理微软产品。在使用任何现有产品时，您应该参考适用的产品使用权利或以前对产品使用权利所做的任何更新。我们在下面指出了对产品使用权利的内容做了哪些添加、删除和其他更改。我们还作了一些澄清，以回答客户提出的问题。这些澄清反映了微软现行的许可政策。</w:t>
      </w:r>
    </w:p>
    <w:p w14:paraId="6C8AC3DE" w14:textId="77777777" w:rsidR="007F20CC" w:rsidRPr="003D1F30" w:rsidRDefault="007F20CC" w:rsidP="000A570B">
      <w:pPr>
        <w:pStyle w:val="PURBody"/>
        <w:rPr>
          <w:rFonts w:eastAsia="SimSun" w:cs="Arial"/>
        </w:rPr>
      </w:pPr>
    </w:p>
    <w:tbl>
      <w:tblPr>
        <w:tblStyle w:val="PURTable"/>
        <w:tblW w:w="0" w:type="auto"/>
        <w:tblLook w:val="04A0" w:firstRow="1" w:lastRow="0" w:firstColumn="1" w:lastColumn="0" w:noHBand="0" w:noVBand="1"/>
      </w:tblPr>
      <w:tblGrid>
        <w:gridCol w:w="5254"/>
        <w:gridCol w:w="5272"/>
      </w:tblGrid>
      <w:tr w:rsidR="003F72BE" w:rsidRPr="003D1F30"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Pr="007F20CC" w:rsidRDefault="003F72BE" w:rsidP="003F72BE">
            <w:pPr>
              <w:pStyle w:val="PURHeading2"/>
              <w:rPr>
                <w:rFonts w:ascii="Arial" w:eastAsia="SimSun" w:hAnsi="Arial" w:cs="Arial"/>
                <w:b/>
                <w:bCs/>
              </w:rPr>
            </w:pPr>
            <w:r w:rsidRPr="007F20CC">
              <w:rPr>
                <w:rFonts w:ascii="Arial" w:eastAsia="SimSun" w:hAnsi="Arial" w:cs="Arial"/>
                <w:b/>
                <w:bCs/>
              </w:rPr>
              <w:lastRenderedPageBreak/>
              <w:t>新增</w:t>
            </w:r>
          </w:p>
        </w:tc>
        <w:tc>
          <w:tcPr>
            <w:tcW w:w="5272" w:type="dxa"/>
          </w:tcPr>
          <w:p w14:paraId="4C6224A6" w14:textId="77777777" w:rsidR="003F72BE" w:rsidRPr="007F20CC" w:rsidRDefault="003F72BE" w:rsidP="003F72BE">
            <w:pPr>
              <w:pStyle w:val="PURHeading2"/>
              <w:rPr>
                <w:rFonts w:ascii="Arial" w:eastAsia="SimSun" w:hAnsi="Arial" w:cs="Arial"/>
                <w:b/>
                <w:bCs/>
              </w:rPr>
            </w:pPr>
            <w:r w:rsidRPr="007F20CC">
              <w:rPr>
                <w:rFonts w:ascii="Arial" w:eastAsia="SimSun" w:hAnsi="Arial" w:cs="Arial"/>
                <w:b/>
                <w:bCs/>
              </w:rPr>
              <w:t>删除</w:t>
            </w:r>
          </w:p>
        </w:tc>
      </w:tr>
      <w:tr w:rsidR="0028224D" w:rsidRPr="003D1F30" w14:paraId="4BC71B36" w14:textId="77777777" w:rsidTr="00F958B2">
        <w:tc>
          <w:tcPr>
            <w:tcW w:w="5254" w:type="dxa"/>
          </w:tcPr>
          <w:p w14:paraId="61982127" w14:textId="7EC8A87A" w:rsidR="0028224D" w:rsidRPr="003D1F30" w:rsidDel="00D60589" w:rsidRDefault="0028224D" w:rsidP="00F958B2">
            <w:pPr>
              <w:pStyle w:val="PURBullet-Indented"/>
              <w:numPr>
                <w:ilvl w:val="0"/>
                <w:numId w:val="20"/>
              </w:numPr>
              <w:ind w:left="716"/>
              <w:rPr>
                <w:rFonts w:eastAsia="SimSun" w:cs="Arial"/>
              </w:rPr>
            </w:pPr>
            <w:r w:rsidRPr="003D1F30">
              <w:rPr>
                <w:rFonts w:eastAsia="SimSun" w:cs="Arial"/>
              </w:rPr>
              <w:t>BizTalk Server 2013 R2 Enterprise</w:t>
            </w:r>
          </w:p>
        </w:tc>
        <w:tc>
          <w:tcPr>
            <w:tcW w:w="5272" w:type="dxa"/>
          </w:tcPr>
          <w:p w14:paraId="243CCE67" w14:textId="201E494F" w:rsidR="0028224D" w:rsidRPr="003D1F30" w:rsidDel="00D60589" w:rsidRDefault="0028224D" w:rsidP="00F958B2">
            <w:pPr>
              <w:pStyle w:val="PURBullet-Indented"/>
              <w:numPr>
                <w:ilvl w:val="0"/>
                <w:numId w:val="20"/>
              </w:numPr>
              <w:ind w:left="716"/>
              <w:rPr>
                <w:rFonts w:eastAsia="SimSun" w:cs="Arial"/>
                <w:noProof/>
              </w:rPr>
            </w:pPr>
            <w:r w:rsidRPr="003D1F30">
              <w:rPr>
                <w:rFonts w:eastAsia="SimSun" w:cs="Arial"/>
              </w:rPr>
              <w:t>BizTalk Server 2013 Enterprise</w:t>
            </w:r>
          </w:p>
        </w:tc>
      </w:tr>
      <w:tr w:rsidR="0028224D" w:rsidRPr="003D1F30" w14:paraId="0AC97CF2" w14:textId="77777777" w:rsidTr="00F958B2">
        <w:tc>
          <w:tcPr>
            <w:tcW w:w="5254" w:type="dxa"/>
          </w:tcPr>
          <w:p w14:paraId="306BBFA2" w14:textId="27110A60" w:rsidR="0028224D" w:rsidRPr="003D1F30" w:rsidDel="00D60589" w:rsidRDefault="0028224D" w:rsidP="00F958B2">
            <w:pPr>
              <w:pStyle w:val="PURBullet-Indented"/>
              <w:numPr>
                <w:ilvl w:val="0"/>
                <w:numId w:val="20"/>
              </w:numPr>
              <w:ind w:left="716"/>
              <w:rPr>
                <w:rFonts w:eastAsia="SimSun" w:cs="Arial"/>
              </w:rPr>
            </w:pPr>
            <w:r w:rsidRPr="003D1F30">
              <w:rPr>
                <w:rFonts w:eastAsia="SimSun" w:cs="Arial"/>
              </w:rPr>
              <w:t>BizTalk Server 2013 R2 Standard</w:t>
            </w:r>
          </w:p>
        </w:tc>
        <w:tc>
          <w:tcPr>
            <w:tcW w:w="5272" w:type="dxa"/>
          </w:tcPr>
          <w:p w14:paraId="30A37B99" w14:textId="355BE84B" w:rsidR="0028224D" w:rsidRPr="003D1F30" w:rsidDel="00D60589" w:rsidRDefault="0028224D" w:rsidP="00F958B2">
            <w:pPr>
              <w:pStyle w:val="PURBullet-Indented"/>
              <w:numPr>
                <w:ilvl w:val="0"/>
                <w:numId w:val="20"/>
              </w:numPr>
              <w:ind w:left="716"/>
              <w:rPr>
                <w:rFonts w:eastAsia="SimSun" w:cs="Arial"/>
                <w:noProof/>
              </w:rPr>
            </w:pPr>
            <w:r w:rsidRPr="003D1F30">
              <w:rPr>
                <w:rFonts w:eastAsia="SimSun" w:cs="Arial"/>
              </w:rPr>
              <w:t>BizTalk Server 2013 Standard</w:t>
            </w:r>
          </w:p>
        </w:tc>
      </w:tr>
      <w:tr w:rsidR="0028224D" w:rsidRPr="003D1F30" w14:paraId="3A942D5A" w14:textId="77777777" w:rsidTr="00F958B2">
        <w:tc>
          <w:tcPr>
            <w:tcW w:w="5254" w:type="dxa"/>
          </w:tcPr>
          <w:p w14:paraId="6ECAF3A7" w14:textId="5A5E86AF" w:rsidR="0028224D" w:rsidRPr="003D1F30" w:rsidDel="00D60589" w:rsidRDefault="0028224D" w:rsidP="00F958B2">
            <w:pPr>
              <w:pStyle w:val="PURBullet-Indented"/>
              <w:numPr>
                <w:ilvl w:val="0"/>
                <w:numId w:val="20"/>
              </w:numPr>
              <w:ind w:left="716"/>
              <w:rPr>
                <w:rFonts w:eastAsia="SimSun" w:cs="Arial"/>
              </w:rPr>
            </w:pPr>
            <w:r w:rsidRPr="003D1F30">
              <w:rPr>
                <w:rFonts w:eastAsia="SimSun" w:cs="Arial"/>
              </w:rPr>
              <w:t>BizTalk Server 2013 R2 Branch</w:t>
            </w:r>
          </w:p>
        </w:tc>
        <w:tc>
          <w:tcPr>
            <w:tcW w:w="5272" w:type="dxa"/>
          </w:tcPr>
          <w:p w14:paraId="7AF24028" w14:textId="7F8D2B6A" w:rsidR="0028224D" w:rsidRPr="003D1F30" w:rsidDel="00D60589" w:rsidRDefault="0028224D" w:rsidP="00F958B2">
            <w:pPr>
              <w:pStyle w:val="PURBullet-Indented"/>
              <w:numPr>
                <w:ilvl w:val="0"/>
                <w:numId w:val="20"/>
              </w:numPr>
              <w:ind w:left="716"/>
              <w:rPr>
                <w:rFonts w:eastAsia="SimSun" w:cs="Arial"/>
                <w:noProof/>
              </w:rPr>
            </w:pPr>
            <w:r w:rsidRPr="003D1F30">
              <w:rPr>
                <w:rFonts w:eastAsia="SimSun" w:cs="Arial"/>
              </w:rPr>
              <w:t>BizTalk Server 2013 Branch</w:t>
            </w:r>
          </w:p>
        </w:tc>
      </w:tr>
      <w:tr w:rsidR="00F46667" w:rsidRPr="003D1F30" w14:paraId="7C8E3F7D" w14:textId="77777777" w:rsidTr="00377F92">
        <w:tc>
          <w:tcPr>
            <w:tcW w:w="5254" w:type="dxa"/>
          </w:tcPr>
          <w:p w14:paraId="2F3E9499" w14:textId="7D42FDA2" w:rsidR="00F46667" w:rsidRPr="003D1F30" w:rsidRDefault="002F66EB" w:rsidP="005215C8">
            <w:pPr>
              <w:pStyle w:val="PURBullet-Indented"/>
              <w:numPr>
                <w:ilvl w:val="0"/>
                <w:numId w:val="20"/>
              </w:numPr>
              <w:ind w:left="716"/>
              <w:rPr>
                <w:rFonts w:eastAsia="SimSun" w:cs="Arial"/>
                <w:noProof/>
              </w:rPr>
            </w:pPr>
            <w:r w:rsidRPr="003D1F30">
              <w:rPr>
                <w:rFonts w:eastAsia="SimSun" w:cs="Arial"/>
              </w:rPr>
              <w:t>采用</w:t>
            </w:r>
            <w:r w:rsidRPr="003D1F30">
              <w:rPr>
                <w:rFonts w:eastAsia="SimSun" w:cs="Arial"/>
              </w:rPr>
              <w:t xml:space="preserve"> SQL Server 2014 </w:t>
            </w:r>
            <w:r w:rsidRPr="003D1F30">
              <w:rPr>
                <w:rFonts w:eastAsia="SimSun" w:cs="Arial"/>
              </w:rPr>
              <w:t>技术的</w:t>
            </w:r>
            <w:r w:rsidRPr="003D1F30">
              <w:rPr>
                <w:rFonts w:eastAsia="SimSun" w:cs="Arial"/>
              </w:rPr>
              <w:t xml:space="preserve"> Visual Studio Team Foundation Server 2013</w:t>
            </w:r>
          </w:p>
        </w:tc>
        <w:tc>
          <w:tcPr>
            <w:tcW w:w="5272" w:type="dxa"/>
          </w:tcPr>
          <w:p w14:paraId="0ED78176" w14:textId="65C77352" w:rsidR="00F46667" w:rsidRPr="003D1F30" w:rsidRDefault="00F46667" w:rsidP="002F66EB">
            <w:pPr>
              <w:pStyle w:val="PURBullet-Indented"/>
              <w:numPr>
                <w:ilvl w:val="0"/>
                <w:numId w:val="20"/>
              </w:numPr>
              <w:ind w:left="716"/>
              <w:rPr>
                <w:rFonts w:eastAsia="SimSun" w:cs="Arial"/>
                <w:noProof/>
              </w:rPr>
            </w:pPr>
            <w:r w:rsidRPr="003D1F30">
              <w:rPr>
                <w:rFonts w:eastAsia="SimSun" w:cs="Arial"/>
              </w:rPr>
              <w:t>Biztalk Server RFID 2010</w:t>
            </w:r>
          </w:p>
        </w:tc>
      </w:tr>
      <w:tr w:rsidR="00F46667" w:rsidRPr="003D1F30" w14:paraId="4291D8CD" w14:textId="77777777" w:rsidTr="00377F92">
        <w:tc>
          <w:tcPr>
            <w:tcW w:w="5254" w:type="dxa"/>
          </w:tcPr>
          <w:p w14:paraId="7826A461" w14:textId="77777777" w:rsidR="00F46667" w:rsidRPr="003D1F30" w:rsidRDefault="00F46667" w:rsidP="007F20CC">
            <w:pPr>
              <w:pStyle w:val="PURBullet-Indented"/>
              <w:numPr>
                <w:ilvl w:val="0"/>
                <w:numId w:val="0"/>
              </w:numPr>
              <w:ind w:left="716"/>
              <w:rPr>
                <w:rFonts w:eastAsia="SimSun" w:cs="Arial"/>
                <w:noProof/>
              </w:rPr>
            </w:pPr>
          </w:p>
        </w:tc>
        <w:tc>
          <w:tcPr>
            <w:tcW w:w="5272" w:type="dxa"/>
          </w:tcPr>
          <w:p w14:paraId="7D7D14BF" w14:textId="2FA00DB2" w:rsidR="00F46667" w:rsidRPr="003D1F30" w:rsidRDefault="002F66EB" w:rsidP="002F66EB">
            <w:pPr>
              <w:pStyle w:val="PURBullet-Indented"/>
              <w:numPr>
                <w:ilvl w:val="0"/>
                <w:numId w:val="20"/>
              </w:numPr>
              <w:ind w:left="716"/>
              <w:rPr>
                <w:rFonts w:eastAsia="SimSun" w:cs="Arial"/>
                <w:noProof/>
              </w:rPr>
            </w:pPr>
            <w:r w:rsidRPr="003D1F30">
              <w:rPr>
                <w:rFonts w:eastAsia="SimSun" w:cs="Arial"/>
              </w:rPr>
              <w:t>采用</w:t>
            </w:r>
            <w:r w:rsidRPr="003D1F30">
              <w:rPr>
                <w:rFonts w:eastAsia="SimSun" w:cs="Arial"/>
              </w:rPr>
              <w:t xml:space="preserve"> SQL Server 2012 </w:t>
            </w:r>
            <w:r w:rsidRPr="003D1F30">
              <w:rPr>
                <w:rFonts w:eastAsia="SimSun" w:cs="Arial"/>
              </w:rPr>
              <w:t>技术的</w:t>
            </w:r>
            <w:r w:rsidRPr="003D1F30">
              <w:rPr>
                <w:rFonts w:eastAsia="SimSun" w:cs="Arial"/>
              </w:rPr>
              <w:t xml:space="preserve"> Visual Studio Team Foundation Server 2013</w:t>
            </w:r>
          </w:p>
        </w:tc>
      </w:tr>
    </w:tbl>
    <w:p w14:paraId="1177B58A" w14:textId="77777777" w:rsidR="00C245A7" w:rsidRPr="003D1F30" w:rsidRDefault="00C245A7" w:rsidP="00A9232B">
      <w:pPr>
        <w:pStyle w:val="PURBlueStrong"/>
        <w:rPr>
          <w:rFonts w:eastAsia="SimSun" w:cs="Arial"/>
        </w:rPr>
      </w:pPr>
    </w:p>
    <w:p w14:paraId="618FA870" w14:textId="4A926B85" w:rsidR="00A9232B" w:rsidRPr="003D1F30" w:rsidRDefault="00FC1431" w:rsidP="00A9232B">
      <w:pPr>
        <w:pStyle w:val="PURBlueStrong"/>
        <w:rPr>
          <w:rFonts w:eastAsia="SimSun" w:cs="Arial"/>
        </w:rPr>
      </w:pPr>
      <w:r w:rsidRPr="003D1F30">
        <w:rPr>
          <w:rFonts w:eastAsia="SimSun" w:cs="Arial"/>
        </w:rPr>
        <w:t>更改：</w:t>
      </w:r>
    </w:p>
    <w:p w14:paraId="68BB2E50" w14:textId="7ECF3380" w:rsidR="009E4027" w:rsidRPr="003D1F30" w:rsidRDefault="009E4027" w:rsidP="009E4027">
      <w:pPr>
        <w:pStyle w:val="PURBody"/>
        <w:rPr>
          <w:rFonts w:eastAsia="SimSun" w:cs="Arial"/>
        </w:rPr>
      </w:pPr>
      <w:bookmarkStart w:id="23" w:name="_Toc386719956"/>
      <w:bookmarkStart w:id="24" w:name="_Toc386720018"/>
      <w:r w:rsidRPr="007F20CC">
        <w:rPr>
          <w:rFonts w:ascii="Arial Black" w:eastAsia="SimSun" w:hAnsi="Arial Black" w:cs="Arial"/>
          <w:sz w:val="20"/>
        </w:rPr>
        <w:t>Exchange Server 2013 Enterprise</w:t>
      </w:r>
      <w:r w:rsidRPr="00B70CA9">
        <w:rPr>
          <w:rFonts w:ascii="Arial Black" w:eastAsia="SimSun" w:hAnsi="Arial Black" w:cs="Arial"/>
          <w:b/>
          <w:bCs/>
          <w:sz w:val="20"/>
        </w:rPr>
        <w:t>。</w:t>
      </w:r>
      <w:r w:rsidRPr="003D1F30">
        <w:rPr>
          <w:rFonts w:eastAsia="SimSun" w:cs="Arial"/>
        </w:rPr>
        <w:t xml:space="preserve">Exchange Server 2013 Hosted Exchange Enterprise SAL </w:t>
      </w:r>
      <w:r w:rsidRPr="003D1F30">
        <w:rPr>
          <w:rFonts w:eastAsia="SimSun" w:cs="Arial"/>
        </w:rPr>
        <w:t>和</w:t>
      </w:r>
      <w:r w:rsidRPr="003D1F30">
        <w:rPr>
          <w:rFonts w:eastAsia="SimSun" w:cs="Arial"/>
        </w:rPr>
        <w:t xml:space="preserve"> Exchange Server 2013 Hosted Exchange Enterprise Plus SAL </w:t>
      </w:r>
      <w:r w:rsidRPr="003D1F30">
        <w:rPr>
          <w:rFonts w:eastAsia="SimSun" w:cs="Arial"/>
        </w:rPr>
        <w:t>增加了就地存档功能的用途。</w:t>
      </w:r>
    </w:p>
    <w:p w14:paraId="686A7F28" w14:textId="666B027B" w:rsidR="0028224D" w:rsidRPr="003D1F30" w:rsidRDefault="0028224D" w:rsidP="00BC060E">
      <w:pPr>
        <w:pStyle w:val="PURHeading2"/>
        <w:rPr>
          <w:rFonts w:ascii="Arial" w:eastAsia="SimSun" w:hAnsi="Arial" w:cs="Arial"/>
        </w:rPr>
      </w:pPr>
      <w:r w:rsidRPr="007F20CC">
        <w:rPr>
          <w:rFonts w:eastAsia="SimSun" w:cs="Arial"/>
        </w:rPr>
        <w:t>Microsoft Dynamics AX 2012 R3</w:t>
      </w:r>
      <w:bookmarkEnd w:id="23"/>
      <w:bookmarkEnd w:id="24"/>
      <w:r w:rsidRPr="00B70CA9">
        <w:rPr>
          <w:rFonts w:eastAsia="SimSun" w:cs="Arial"/>
          <w:b/>
          <w:bCs/>
        </w:rPr>
        <w:t>。</w:t>
      </w:r>
      <w:r w:rsidRPr="003D1F30">
        <w:rPr>
          <w:rFonts w:ascii="Arial" w:eastAsia="SimSun" w:hAnsi="Arial" w:cs="Arial"/>
          <w:sz w:val="18"/>
        </w:rPr>
        <w:t>我们澄清了</w:t>
      </w:r>
      <w:r w:rsidRPr="003D1F30">
        <w:rPr>
          <w:rFonts w:ascii="Arial" w:eastAsia="SimSun" w:hAnsi="Arial" w:cs="Arial"/>
          <w:sz w:val="18"/>
          <w:szCs w:val="18"/>
        </w:rPr>
        <w:t>不同</w:t>
      </w:r>
      <w:r w:rsidRPr="003D1F30">
        <w:rPr>
          <w:rFonts w:ascii="Arial" w:eastAsia="SimSun" w:hAnsi="Arial" w:cs="Arial"/>
          <w:sz w:val="18"/>
          <w:szCs w:val="18"/>
        </w:rPr>
        <w:t xml:space="preserve"> </w:t>
      </w:r>
      <w:r w:rsidRPr="003D1F30">
        <w:rPr>
          <w:rFonts w:ascii="Arial" w:eastAsia="SimSun" w:hAnsi="Arial" w:cs="Arial"/>
          <w:sz w:val="18"/>
        </w:rPr>
        <w:t xml:space="preserve">Microsoft Dynamics </w:t>
      </w:r>
      <w:r w:rsidRPr="003D1F30">
        <w:rPr>
          <w:rFonts w:ascii="Arial" w:eastAsia="SimSun" w:hAnsi="Arial" w:cs="Arial"/>
          <w:sz w:val="18"/>
          <w:szCs w:val="18"/>
        </w:rPr>
        <w:t>AX 2012 R3 SAL</w:t>
      </w:r>
      <w:r w:rsidRPr="003D1F30">
        <w:rPr>
          <w:rFonts w:ascii="Arial" w:eastAsia="SimSun" w:hAnsi="Arial" w:cs="Arial"/>
          <w:sz w:val="18"/>
        </w:rPr>
        <w:t xml:space="preserve"> </w:t>
      </w:r>
      <w:r w:rsidRPr="003D1F30">
        <w:rPr>
          <w:rFonts w:ascii="Arial" w:eastAsia="SimSun" w:hAnsi="Arial" w:cs="Arial"/>
          <w:sz w:val="18"/>
        </w:rPr>
        <w:t>所许可的用途。</w:t>
      </w:r>
    </w:p>
    <w:bookmarkStart w:id="25" w:name="_Toc299519079"/>
    <w:bookmarkStart w:id="26" w:name="_Toc299524943"/>
    <w:bookmarkStart w:id="27" w:name="_Toc299531294"/>
    <w:bookmarkStart w:id="28" w:name="_Toc299531402"/>
    <w:bookmarkStart w:id="29" w:name="_Toc299531510"/>
    <w:p w14:paraId="133FB51C" w14:textId="6B4D25F3" w:rsidR="00A40F92" w:rsidRDefault="00D54607" w:rsidP="00CD6E9D">
      <w:pPr>
        <w:pStyle w:val="PURBreadcrumb"/>
        <w:keepNext w:val="0"/>
        <w:rPr>
          <w:rStyle w:val="Hyperlink"/>
          <w:rFonts w:eastAsia="SimSun" w:cs="Arial"/>
          <w:sz w:val="16"/>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703B48F4" w14:textId="77777777" w:rsidR="00C23F68" w:rsidRPr="00656748" w:rsidRDefault="00C23F68" w:rsidP="00656748">
      <w:pPr>
        <w:sectPr w:rsidR="00C23F68" w:rsidRPr="00656748" w:rsidSect="003D1F30">
          <w:footerReference w:type="default" r:id="rId119"/>
          <w:pgSz w:w="12240" w:h="15840" w:code="1"/>
          <w:pgMar w:top="1166" w:right="720" w:bottom="720" w:left="720" w:header="432" w:footer="288" w:gutter="0"/>
          <w:cols w:space="360"/>
          <w:docGrid w:linePitch="360"/>
        </w:sectPr>
      </w:pPr>
      <w:bookmarkStart w:id="30" w:name="_Toc299957119"/>
      <w:bookmarkStart w:id="31" w:name="_Toc346536830"/>
      <w:bookmarkStart w:id="32" w:name="_Toc339280297"/>
      <w:bookmarkStart w:id="33" w:name="_Toc363552767"/>
      <w:bookmarkStart w:id="34" w:name="_Toc378682232"/>
      <w:bookmarkStart w:id="35" w:name="_Toc371268244"/>
      <w:bookmarkStart w:id="36" w:name="_Toc379278450"/>
      <w:bookmarkStart w:id="37" w:name="_Toc388599991"/>
    </w:p>
    <w:p w14:paraId="22E53754" w14:textId="4D15ABC7" w:rsidR="000A570B" w:rsidRPr="003D1F30" w:rsidRDefault="000A570B" w:rsidP="000A570B">
      <w:pPr>
        <w:pStyle w:val="PURSectionHeading"/>
        <w:rPr>
          <w:rFonts w:eastAsia="SimSun" w:cs="Arial"/>
        </w:rPr>
      </w:pPr>
      <w:bookmarkStart w:id="38" w:name="UniversalTerms"/>
      <w:r w:rsidRPr="003D1F30">
        <w:rPr>
          <w:rFonts w:eastAsia="SimSun" w:cs="Arial"/>
        </w:rPr>
        <w:lastRenderedPageBreak/>
        <w:t>一般许可条款</w:t>
      </w:r>
      <w:bookmarkEnd w:id="25"/>
      <w:bookmarkEnd w:id="26"/>
      <w:bookmarkEnd w:id="27"/>
      <w:bookmarkEnd w:id="28"/>
      <w:bookmarkEnd w:id="29"/>
      <w:bookmarkEnd w:id="30"/>
      <w:bookmarkEnd w:id="31"/>
      <w:bookmarkEnd w:id="32"/>
      <w:bookmarkEnd w:id="33"/>
      <w:bookmarkEnd w:id="34"/>
      <w:bookmarkEnd w:id="35"/>
      <w:bookmarkEnd w:id="36"/>
      <w:bookmarkEnd w:id="37"/>
    </w:p>
    <w:bookmarkEnd w:id="38"/>
    <w:p w14:paraId="282883D7" w14:textId="31C354D4" w:rsidR="00F81C03" w:rsidRPr="003D1F30" w:rsidRDefault="000A570B" w:rsidP="00F81C03">
      <w:pPr>
        <w:pStyle w:val="PURBody-Indented"/>
        <w:rPr>
          <w:rFonts w:eastAsia="SimSun" w:cs="Arial"/>
        </w:rPr>
      </w:pPr>
      <w:r w:rsidRPr="003D1F30">
        <w:rPr>
          <w:rFonts w:eastAsia="SimSun" w:cs="Arial"/>
        </w:rPr>
        <w:t>这些许可条款适用于您对所有根据服务提供商许可协议获得许可的微软软件和在线服务的使用。</w:t>
      </w:r>
    </w:p>
    <w:p w14:paraId="4046CD36" w14:textId="774BB118" w:rsidR="0000799F" w:rsidRPr="007F20CC" w:rsidRDefault="0000799F" w:rsidP="0000799F">
      <w:pPr>
        <w:pStyle w:val="PURHeading2"/>
        <w:rPr>
          <w:rFonts w:ascii="Arial" w:eastAsia="SimSun" w:hAnsi="Arial" w:cs="Arial"/>
          <w:b/>
          <w:bCs/>
        </w:rPr>
      </w:pPr>
      <w:bookmarkStart w:id="39" w:name="Definitions"/>
      <w:r w:rsidRPr="007F20CC">
        <w:rPr>
          <w:rFonts w:ascii="Arial" w:eastAsia="SimSun" w:hAnsi="Arial" w:cs="Arial"/>
          <w:b/>
          <w:bCs/>
        </w:rPr>
        <w:t>定义</w:t>
      </w:r>
    </w:p>
    <w:p w14:paraId="4E8852A1" w14:textId="3BAA17C2" w:rsidR="000A570B" w:rsidRPr="003D1F30" w:rsidRDefault="000A570B" w:rsidP="00CD6E9D">
      <w:pPr>
        <w:pStyle w:val="PURBody-Indented"/>
        <w:rPr>
          <w:rFonts w:eastAsia="SimSun" w:cs="Arial"/>
        </w:rPr>
      </w:pPr>
      <w:r w:rsidRPr="003D1F30">
        <w:rPr>
          <w:rFonts w:eastAsia="SimSun" w:cs="Arial"/>
        </w:rPr>
        <w:t>此微软服务提供商使用权利文档中使用的术语如未加以定义，则与服务提供商许可协议中赋予的含义相同。以下定义同样适用：</w:t>
      </w:r>
    </w:p>
    <w:p w14:paraId="05386F8F" w14:textId="77777777" w:rsidR="00F81C03" w:rsidRPr="003D1F30" w:rsidRDefault="00F81C03" w:rsidP="00CD6E9D">
      <w:pPr>
        <w:pStyle w:val="PURBody-Indented"/>
        <w:keepNext/>
        <w:ind w:left="274"/>
        <w:rPr>
          <w:rFonts w:eastAsia="SimSun" w:cs="Arial"/>
        </w:rPr>
      </w:pPr>
      <w:r w:rsidRPr="003D1F30">
        <w:rPr>
          <w:rFonts w:eastAsia="SimSun" w:cs="Arial"/>
          <w:b/>
        </w:rPr>
        <w:t>实例</w:t>
      </w:r>
    </w:p>
    <w:p w14:paraId="611C7672" w14:textId="77777777" w:rsidR="00F81C03" w:rsidRPr="003D1F30" w:rsidRDefault="00F81C03" w:rsidP="00F81C03">
      <w:pPr>
        <w:pStyle w:val="PURBody-Indented"/>
        <w:rPr>
          <w:rFonts w:eastAsia="SimSun" w:cs="Arial"/>
        </w:rPr>
      </w:pPr>
      <w:r w:rsidRPr="003D1F30">
        <w:rPr>
          <w:rFonts w:eastAsia="SimSun" w:cs="Arial"/>
        </w:rPr>
        <w:t>执行软件的安装程序即可创建软件的</w:t>
      </w:r>
      <w:r w:rsidRPr="007F20CC">
        <w:rPr>
          <w:rFonts w:ascii="SimSun" w:eastAsia="SimSun" w:hAnsi="SimSun" w:cs="Arial"/>
        </w:rPr>
        <w:t>“</w:t>
      </w:r>
      <w:r w:rsidRPr="003D1F30">
        <w:rPr>
          <w:rFonts w:eastAsia="SimSun" w:cs="Arial"/>
        </w:rPr>
        <w:t>实例</w:t>
      </w:r>
      <w:r w:rsidRPr="007F20CC">
        <w:rPr>
          <w:rFonts w:ascii="SimSun" w:eastAsia="SimSun" w:hAnsi="SimSun" w:cs="Arial"/>
        </w:rPr>
        <w:t>”</w:t>
      </w:r>
      <w:r w:rsidRPr="003D1F30">
        <w:rPr>
          <w:rFonts w:eastAsia="SimSun" w:cs="Arial"/>
        </w:rPr>
        <w:t>。复制现有实例也可创建软件的实例。对软件的引用包括软件的</w:t>
      </w:r>
      <w:r w:rsidRPr="007F20CC">
        <w:rPr>
          <w:rFonts w:ascii="SimSun" w:eastAsia="SimSun" w:hAnsi="SimSun" w:cs="Arial"/>
        </w:rPr>
        <w:t>“</w:t>
      </w:r>
      <w:r w:rsidRPr="003D1F30">
        <w:rPr>
          <w:rFonts w:eastAsia="SimSun" w:cs="Arial"/>
        </w:rPr>
        <w:t>实例</w:t>
      </w:r>
      <w:r w:rsidRPr="007F20CC">
        <w:rPr>
          <w:rFonts w:ascii="SimSun" w:eastAsia="SimSun" w:hAnsi="SimSun" w:cs="Arial"/>
        </w:rPr>
        <w:t>”</w:t>
      </w:r>
      <w:r w:rsidRPr="003D1F30">
        <w:rPr>
          <w:rFonts w:eastAsia="SimSun" w:cs="Arial"/>
        </w:rPr>
        <w:t>。</w:t>
      </w:r>
    </w:p>
    <w:p w14:paraId="1BF8E7C8" w14:textId="77777777" w:rsidR="00F81C03" w:rsidRPr="003D1F30" w:rsidRDefault="00F81C03" w:rsidP="00CD6E9D">
      <w:pPr>
        <w:pStyle w:val="PURBody-Indented"/>
        <w:keepNext/>
        <w:ind w:left="274"/>
        <w:rPr>
          <w:rFonts w:eastAsia="SimSun" w:cs="Arial"/>
        </w:rPr>
      </w:pPr>
      <w:r w:rsidRPr="003D1F30">
        <w:rPr>
          <w:rFonts w:eastAsia="SimSun" w:cs="Arial"/>
          <w:b/>
        </w:rPr>
        <w:t>运行实例</w:t>
      </w:r>
    </w:p>
    <w:p w14:paraId="36E09A81" w14:textId="77777777" w:rsidR="00F81C03" w:rsidRPr="003D1F30" w:rsidRDefault="00F81C03" w:rsidP="00F81C03">
      <w:pPr>
        <w:pStyle w:val="PURBody-Indented"/>
        <w:rPr>
          <w:rFonts w:eastAsia="SimSun" w:cs="Arial"/>
        </w:rPr>
      </w:pPr>
      <w:r w:rsidRPr="003D1F30">
        <w:rPr>
          <w:rFonts w:eastAsia="SimSun" w:cs="Arial"/>
        </w:rPr>
        <w:t>将软件的实例加载到内存中并执行其一条或多条指令即为</w:t>
      </w:r>
      <w:r w:rsidRPr="007F20CC">
        <w:rPr>
          <w:rFonts w:ascii="SimSun" w:eastAsia="SimSun" w:hAnsi="SimSun" w:cs="Arial"/>
        </w:rPr>
        <w:t>“</w:t>
      </w:r>
      <w:r w:rsidRPr="003D1F30">
        <w:rPr>
          <w:rFonts w:eastAsia="SimSun" w:cs="Arial"/>
        </w:rPr>
        <w:t>运行实例</w:t>
      </w:r>
      <w:r w:rsidRPr="007F20CC">
        <w:rPr>
          <w:rFonts w:ascii="SimSun" w:eastAsia="SimSun" w:hAnsi="SimSun" w:cs="Arial"/>
        </w:rPr>
        <w:t>”</w:t>
      </w:r>
      <w:r w:rsidRPr="003D1F30">
        <w:rPr>
          <w:rFonts w:eastAsia="SimSun" w:cs="Arial"/>
        </w:rPr>
        <w:t>。实例一经运行，那么在从内存中将其删除之前，该实例将被视为一直在运行（不管其指令是否继续执行）。</w:t>
      </w:r>
    </w:p>
    <w:p w14:paraId="61941F34" w14:textId="77777777" w:rsidR="00F81C03" w:rsidRPr="003D1F30" w:rsidRDefault="00F81C03" w:rsidP="00CD6E9D">
      <w:pPr>
        <w:pStyle w:val="PURBody-Indented"/>
        <w:keepNext/>
        <w:ind w:left="274"/>
        <w:rPr>
          <w:rFonts w:eastAsia="SimSun" w:cs="Arial"/>
        </w:rPr>
      </w:pPr>
      <w:r w:rsidRPr="003D1F30">
        <w:rPr>
          <w:rFonts w:eastAsia="SimSun" w:cs="Arial"/>
          <w:b/>
        </w:rPr>
        <w:t>操作系统环境</w:t>
      </w:r>
      <w:r w:rsidRPr="003D1F30">
        <w:rPr>
          <w:rFonts w:eastAsia="SimSun" w:cs="Arial"/>
          <w:b/>
        </w:rPr>
        <w:t xml:space="preserve"> (OSE)</w:t>
      </w:r>
    </w:p>
    <w:p w14:paraId="0A7DEDA7" w14:textId="77777777" w:rsidR="00F81C03" w:rsidRPr="00143009" w:rsidRDefault="00F81C03" w:rsidP="00F81C03">
      <w:pPr>
        <w:ind w:left="270"/>
        <w:rPr>
          <w:rFonts w:eastAsia="SimSun" w:cs="Arial"/>
          <w:spacing w:val="-4"/>
        </w:rPr>
      </w:pPr>
      <w:r w:rsidRPr="00143009">
        <w:rPr>
          <w:rFonts w:eastAsia="SimSun" w:cs="Arial"/>
          <w:color w:val="404040" w:themeColor="text1" w:themeTint="BF"/>
          <w:spacing w:val="-4"/>
          <w:sz w:val="18"/>
        </w:rPr>
        <w:t>操作系统环境</w:t>
      </w:r>
      <w:r w:rsidRPr="00143009">
        <w:rPr>
          <w:rFonts w:eastAsia="SimSun" w:cs="Arial"/>
          <w:color w:val="404040" w:themeColor="text1" w:themeTint="BF"/>
          <w:spacing w:val="-4"/>
          <w:sz w:val="18"/>
        </w:rPr>
        <w:t xml:space="preserve"> (OSE) </w:t>
      </w:r>
      <w:r w:rsidRPr="00143009">
        <w:rPr>
          <w:rFonts w:eastAsia="SimSun" w:cs="Arial"/>
          <w:color w:val="404040" w:themeColor="text1" w:themeTint="BF"/>
          <w:spacing w:val="-4"/>
          <w:sz w:val="18"/>
        </w:rPr>
        <w:t>是指一个操作系统实例（请参阅</w:t>
      </w:r>
      <w:r w:rsidRPr="00143009">
        <w:rPr>
          <w:rFonts w:ascii="SimSun" w:eastAsia="SimSun" w:hAnsi="SimSun" w:cs="Arial"/>
          <w:color w:val="404040" w:themeColor="text1" w:themeTint="BF"/>
          <w:spacing w:val="-4"/>
          <w:sz w:val="18"/>
        </w:rPr>
        <w:t>“</w:t>
      </w:r>
      <w:r w:rsidRPr="00143009">
        <w:rPr>
          <w:rFonts w:eastAsia="SimSun" w:cs="Arial"/>
          <w:color w:val="404040" w:themeColor="text1" w:themeTint="BF"/>
          <w:spacing w:val="-4"/>
          <w:sz w:val="18"/>
        </w:rPr>
        <w:t>实例</w:t>
      </w:r>
      <w:r w:rsidRPr="00143009">
        <w:rPr>
          <w:rFonts w:ascii="SimSun" w:eastAsia="SimSun" w:hAnsi="SimSun" w:cs="Arial"/>
          <w:color w:val="404040" w:themeColor="text1" w:themeTint="BF"/>
          <w:spacing w:val="-4"/>
          <w:sz w:val="18"/>
        </w:rPr>
        <w:t>”</w:t>
      </w:r>
      <w:r w:rsidRPr="00143009">
        <w:rPr>
          <w:rFonts w:eastAsia="SimSun" w:cs="Arial"/>
          <w:color w:val="404040" w:themeColor="text1" w:themeTint="BF"/>
          <w:spacing w:val="-4"/>
          <w:sz w:val="18"/>
        </w:rPr>
        <w:t>）的全部或部分，或一个启用单独计算机标识（主计算机名称或类似的唯一标识符）或单独管理权限的虚拟（或称为仿真）操作系统实例的全部或部分，以及配置为在该操作系统实例或上述部件上运行的应用程序（如果有）的实例。</w:t>
      </w:r>
      <w:r w:rsidRPr="00143009">
        <w:rPr>
          <w:rFonts w:eastAsia="SimSun" w:cs="Arial"/>
          <w:color w:val="404040" w:themeColor="text1" w:themeTint="BF"/>
          <w:spacing w:val="-4"/>
          <w:sz w:val="18"/>
        </w:rPr>
        <w:t xml:space="preserve">OSE </w:t>
      </w:r>
      <w:r w:rsidRPr="00143009">
        <w:rPr>
          <w:rFonts w:eastAsia="SimSun" w:cs="Arial"/>
          <w:color w:val="404040" w:themeColor="text1" w:themeTint="BF"/>
          <w:spacing w:val="-4"/>
          <w:sz w:val="18"/>
        </w:rPr>
        <w:t>分为两类：物理</w:t>
      </w:r>
      <w:r w:rsidRPr="00143009">
        <w:rPr>
          <w:rFonts w:eastAsia="SimSun" w:cs="Arial"/>
          <w:color w:val="404040" w:themeColor="text1" w:themeTint="BF"/>
          <w:spacing w:val="-4"/>
          <w:sz w:val="18"/>
        </w:rPr>
        <w:t xml:space="preserve"> OSE </w:t>
      </w:r>
      <w:r w:rsidRPr="00143009">
        <w:rPr>
          <w:rFonts w:eastAsia="SimSun" w:cs="Arial"/>
          <w:color w:val="404040" w:themeColor="text1" w:themeTint="BF"/>
          <w:spacing w:val="-4"/>
          <w:sz w:val="18"/>
        </w:rPr>
        <w:t>和虚拟</w:t>
      </w:r>
      <w:r w:rsidRPr="00143009">
        <w:rPr>
          <w:rFonts w:eastAsia="SimSun" w:cs="Arial"/>
          <w:color w:val="404040" w:themeColor="text1" w:themeTint="BF"/>
          <w:spacing w:val="-4"/>
          <w:sz w:val="18"/>
        </w:rPr>
        <w:t xml:space="preserve"> OSE</w:t>
      </w:r>
      <w:r w:rsidRPr="00143009">
        <w:rPr>
          <w:rFonts w:eastAsia="SimSun" w:cs="Arial"/>
          <w:color w:val="404040" w:themeColor="text1" w:themeTint="BF"/>
          <w:spacing w:val="-4"/>
          <w:sz w:val="18"/>
        </w:rPr>
        <w:t>。物理硬件系统可以包含一个物理</w:t>
      </w:r>
      <w:r w:rsidRPr="00143009">
        <w:rPr>
          <w:rFonts w:eastAsia="SimSun" w:cs="Arial"/>
          <w:color w:val="404040" w:themeColor="text1" w:themeTint="BF"/>
          <w:spacing w:val="-4"/>
          <w:sz w:val="18"/>
        </w:rPr>
        <w:t xml:space="preserve"> OSE </w:t>
      </w:r>
      <w:r w:rsidRPr="00143009">
        <w:rPr>
          <w:rFonts w:eastAsia="SimSun" w:cs="Arial"/>
          <w:color w:val="404040" w:themeColor="text1" w:themeTint="BF"/>
          <w:spacing w:val="-4"/>
          <w:sz w:val="18"/>
        </w:rPr>
        <w:t>和</w:t>
      </w:r>
      <w:r w:rsidRPr="00143009">
        <w:rPr>
          <w:rFonts w:eastAsia="SimSun" w:cs="Arial"/>
          <w:color w:val="404040" w:themeColor="text1" w:themeTint="BF"/>
          <w:spacing w:val="-4"/>
          <w:sz w:val="18"/>
        </w:rPr>
        <w:t>/</w:t>
      </w:r>
      <w:r w:rsidRPr="00143009">
        <w:rPr>
          <w:rFonts w:eastAsia="SimSun" w:cs="Arial"/>
          <w:color w:val="404040" w:themeColor="text1" w:themeTint="BF"/>
          <w:spacing w:val="-4"/>
          <w:sz w:val="18"/>
        </w:rPr>
        <w:t>或一个或多个虚拟</w:t>
      </w:r>
      <w:r w:rsidRPr="00143009">
        <w:rPr>
          <w:rFonts w:eastAsia="SimSun" w:cs="Arial"/>
          <w:color w:val="404040" w:themeColor="text1" w:themeTint="BF"/>
          <w:spacing w:val="-4"/>
          <w:sz w:val="18"/>
        </w:rPr>
        <w:t xml:space="preserve"> OSE</w:t>
      </w:r>
      <w:r w:rsidRPr="00143009">
        <w:rPr>
          <w:rFonts w:eastAsia="SimSun" w:cs="Arial"/>
          <w:color w:val="404040" w:themeColor="text1" w:themeTint="BF"/>
          <w:spacing w:val="-4"/>
          <w:sz w:val="18"/>
        </w:rPr>
        <w:t>。</w:t>
      </w:r>
    </w:p>
    <w:p w14:paraId="1C12D864" w14:textId="48A4C686" w:rsidR="00F81C03" w:rsidRPr="00143009" w:rsidRDefault="00F81C03" w:rsidP="00F81C03">
      <w:pPr>
        <w:pStyle w:val="PURBody-Indented"/>
        <w:rPr>
          <w:rFonts w:eastAsia="SimSun" w:cs="Arial"/>
          <w:spacing w:val="-2"/>
        </w:rPr>
      </w:pPr>
      <w:r w:rsidRPr="00143009">
        <w:rPr>
          <w:rStyle w:val="PURBlueStrongChar"/>
          <w:rFonts w:eastAsia="SimSun" w:cs="Arial"/>
          <w:b/>
          <w:smallCaps w:val="0"/>
          <w:color w:val="404040" w:themeColor="text1" w:themeTint="BF"/>
          <w:spacing w:val="-2"/>
        </w:rPr>
        <w:t>物理</w:t>
      </w:r>
      <w:r w:rsidRPr="00143009">
        <w:rPr>
          <w:rStyle w:val="PURBlueStrongChar"/>
          <w:rFonts w:eastAsia="SimSun" w:cs="Arial"/>
          <w:b/>
          <w:smallCaps w:val="0"/>
          <w:color w:val="404040" w:themeColor="text1" w:themeTint="BF"/>
          <w:spacing w:val="-2"/>
        </w:rPr>
        <w:t xml:space="preserve"> OSE</w:t>
      </w:r>
      <w:r w:rsidRPr="00143009">
        <w:rPr>
          <w:rFonts w:eastAsia="SimSun" w:cs="Arial"/>
          <w:b/>
          <w:spacing w:val="-2"/>
        </w:rPr>
        <w:t xml:space="preserve"> </w:t>
      </w:r>
      <w:r w:rsidRPr="00143009">
        <w:rPr>
          <w:rFonts w:eastAsia="SimSun" w:cs="Arial"/>
          <w:spacing w:val="-2"/>
        </w:rPr>
        <w:t>是指被配置为直接在物理硬件系统上运行的</w:t>
      </w:r>
      <w:r w:rsidRPr="00143009">
        <w:rPr>
          <w:rFonts w:eastAsia="SimSun" w:cs="Arial"/>
          <w:spacing w:val="-2"/>
        </w:rPr>
        <w:t xml:space="preserve"> OSE</w:t>
      </w:r>
      <w:r w:rsidRPr="00143009">
        <w:rPr>
          <w:rFonts w:eastAsia="SimSun" w:cs="Arial"/>
          <w:spacing w:val="-2"/>
        </w:rPr>
        <w:t>（请参阅</w:t>
      </w:r>
      <w:r w:rsidRPr="00143009">
        <w:rPr>
          <w:rFonts w:ascii="SimSun" w:eastAsia="SimSun" w:hAnsi="SimSun" w:cs="Arial"/>
          <w:spacing w:val="-2"/>
        </w:rPr>
        <w:t>“</w:t>
      </w:r>
      <w:r w:rsidRPr="00143009">
        <w:rPr>
          <w:rFonts w:eastAsia="SimSun" w:cs="Arial"/>
          <w:spacing w:val="-2"/>
        </w:rPr>
        <w:t>操作系统环境</w:t>
      </w:r>
      <w:r w:rsidRPr="00143009">
        <w:rPr>
          <w:rFonts w:eastAsia="SimSun" w:cs="Arial"/>
          <w:spacing w:val="-2"/>
        </w:rPr>
        <w:t xml:space="preserve"> (OSE)</w:t>
      </w:r>
      <w:r w:rsidRPr="00143009">
        <w:rPr>
          <w:rFonts w:ascii="SimSun" w:eastAsia="SimSun" w:hAnsi="SimSun" w:cs="Arial"/>
          <w:spacing w:val="-2"/>
        </w:rPr>
        <w:t>”</w:t>
      </w:r>
      <w:r w:rsidRPr="00143009">
        <w:rPr>
          <w:rFonts w:eastAsia="SimSun" w:cs="Arial"/>
          <w:spacing w:val="-2"/>
        </w:rPr>
        <w:t>）。用于运行硬件虚拟化软件（如</w:t>
      </w:r>
      <w:r w:rsidRPr="00143009">
        <w:rPr>
          <w:rFonts w:eastAsia="SimSun" w:cs="Arial"/>
          <w:spacing w:val="-2"/>
        </w:rPr>
        <w:t xml:space="preserve"> Microsoft Hyper-V Server </w:t>
      </w:r>
      <w:r w:rsidRPr="00143009">
        <w:rPr>
          <w:rFonts w:eastAsia="SimSun" w:cs="Arial"/>
          <w:spacing w:val="-2"/>
        </w:rPr>
        <w:t>或类似技术）或提供硬件虚拟化服务（如微软虚拟化技术或类似技术）的操作系统实例（请参阅</w:t>
      </w:r>
      <w:r w:rsidRPr="00143009">
        <w:rPr>
          <w:rFonts w:ascii="SimSun" w:eastAsia="SimSun" w:hAnsi="SimSun" w:cs="Arial"/>
          <w:spacing w:val="-2"/>
        </w:rPr>
        <w:t>“</w:t>
      </w:r>
      <w:r w:rsidRPr="00143009">
        <w:rPr>
          <w:rFonts w:eastAsia="SimSun" w:cs="Arial"/>
          <w:spacing w:val="-2"/>
        </w:rPr>
        <w:t>实例</w:t>
      </w:r>
      <w:r w:rsidRPr="00143009">
        <w:rPr>
          <w:rFonts w:ascii="SimSun" w:eastAsia="SimSun" w:hAnsi="SimSun" w:cs="Arial"/>
          <w:spacing w:val="-2"/>
        </w:rPr>
        <w:t>”</w:t>
      </w:r>
      <w:r w:rsidRPr="00143009">
        <w:rPr>
          <w:rFonts w:eastAsia="SimSun" w:cs="Arial"/>
          <w:spacing w:val="-2"/>
        </w:rPr>
        <w:t>）</w:t>
      </w:r>
      <w:r w:rsidR="007F20CC" w:rsidRPr="00143009">
        <w:rPr>
          <w:rFonts w:eastAsia="SimSun" w:cs="Arial"/>
          <w:spacing w:val="-2"/>
        </w:rPr>
        <w:br/>
      </w:r>
      <w:r w:rsidRPr="00143009">
        <w:rPr>
          <w:rFonts w:eastAsia="SimSun" w:cs="Arial"/>
          <w:spacing w:val="-2"/>
        </w:rPr>
        <w:t>被视为物理</w:t>
      </w:r>
      <w:r w:rsidRPr="00143009">
        <w:rPr>
          <w:rFonts w:eastAsia="SimSun" w:cs="Arial"/>
          <w:spacing w:val="-2"/>
        </w:rPr>
        <w:t xml:space="preserve"> OSE </w:t>
      </w:r>
      <w:r w:rsidRPr="00143009">
        <w:rPr>
          <w:rFonts w:eastAsia="SimSun" w:cs="Arial"/>
          <w:spacing w:val="-2"/>
        </w:rPr>
        <w:t>的一部分。</w:t>
      </w:r>
    </w:p>
    <w:p w14:paraId="1A043B10" w14:textId="77777777" w:rsidR="00F81C03" w:rsidRPr="003D1F30" w:rsidRDefault="00F81C03" w:rsidP="00F81C03">
      <w:pPr>
        <w:pStyle w:val="PURBody-Indented"/>
        <w:rPr>
          <w:rFonts w:eastAsia="SimSun" w:cs="Arial"/>
        </w:rPr>
      </w:pPr>
      <w:r w:rsidRPr="003D1F30">
        <w:rPr>
          <w:rStyle w:val="PURBlueStrongChar"/>
          <w:rFonts w:eastAsia="SimSun" w:cs="Arial"/>
          <w:b/>
          <w:smallCaps w:val="0"/>
          <w:color w:val="404040" w:themeColor="text1" w:themeTint="BF"/>
        </w:rPr>
        <w:t>虚拟</w:t>
      </w:r>
      <w:r w:rsidRPr="003D1F30">
        <w:rPr>
          <w:rStyle w:val="PURBlueStrongChar"/>
          <w:rFonts w:eastAsia="SimSun" w:cs="Arial"/>
          <w:b/>
          <w:smallCaps w:val="0"/>
          <w:color w:val="404040" w:themeColor="text1" w:themeTint="BF"/>
        </w:rPr>
        <w:t xml:space="preserve"> OSE</w:t>
      </w:r>
      <w:r w:rsidRPr="003D1F30">
        <w:rPr>
          <w:rFonts w:eastAsia="SimSun" w:cs="Arial"/>
          <w:b/>
        </w:rPr>
        <w:t xml:space="preserve"> </w:t>
      </w:r>
      <w:r w:rsidRPr="003D1F30">
        <w:rPr>
          <w:rFonts w:eastAsia="SimSun" w:cs="Arial"/>
        </w:rPr>
        <w:t>是指配置为在虚拟（又称仿真）硬件系统上运行的</w:t>
      </w:r>
      <w:r w:rsidRPr="003D1F30">
        <w:rPr>
          <w:rFonts w:eastAsia="SimSun" w:cs="Arial"/>
        </w:rPr>
        <w:t xml:space="preserve"> OSE</w:t>
      </w:r>
      <w:r w:rsidRPr="003D1F30">
        <w:rPr>
          <w:rFonts w:eastAsia="SimSun" w:cs="Arial"/>
        </w:rPr>
        <w:t>（请参阅</w:t>
      </w:r>
      <w:r w:rsidRPr="007F20CC">
        <w:rPr>
          <w:rFonts w:ascii="SimSun" w:eastAsia="SimSun" w:hAnsi="SimSun" w:cs="Arial"/>
        </w:rPr>
        <w:t>“</w:t>
      </w:r>
      <w:r w:rsidRPr="003D1F30">
        <w:rPr>
          <w:rFonts w:eastAsia="SimSun" w:cs="Arial"/>
        </w:rPr>
        <w:t>操作系统环境</w:t>
      </w:r>
      <w:r w:rsidRPr="003D1F30">
        <w:rPr>
          <w:rFonts w:eastAsia="SimSun" w:cs="Arial"/>
        </w:rPr>
        <w:t xml:space="preserve"> (OSE)</w:t>
      </w:r>
      <w:r w:rsidRPr="007F20CC">
        <w:rPr>
          <w:rFonts w:ascii="SimSun" w:eastAsia="SimSun" w:hAnsi="SimSun" w:cs="Arial"/>
        </w:rPr>
        <w:t>”</w:t>
      </w:r>
      <w:r w:rsidRPr="003D1F30">
        <w:rPr>
          <w:rFonts w:eastAsia="SimSun" w:cs="Arial"/>
        </w:rPr>
        <w:t>）。</w:t>
      </w:r>
    </w:p>
    <w:p w14:paraId="2F5A9A46" w14:textId="77777777" w:rsidR="00F81C03" w:rsidRPr="003D1F30" w:rsidRDefault="00F81C03" w:rsidP="00CD6E9D">
      <w:pPr>
        <w:pStyle w:val="PURBody-Indented"/>
        <w:keepNext/>
        <w:ind w:left="274"/>
        <w:rPr>
          <w:rFonts w:eastAsia="SimSun" w:cs="Arial"/>
        </w:rPr>
      </w:pPr>
      <w:r w:rsidRPr="003D1F30">
        <w:rPr>
          <w:rFonts w:eastAsia="SimSun" w:cs="Arial"/>
          <w:b/>
        </w:rPr>
        <w:t>管理</w:t>
      </w:r>
      <w:r w:rsidRPr="003D1F30">
        <w:rPr>
          <w:rFonts w:eastAsia="SimSun" w:cs="Arial"/>
          <w:b/>
        </w:rPr>
        <w:t xml:space="preserve"> OSE</w:t>
      </w:r>
    </w:p>
    <w:p w14:paraId="41DD3184" w14:textId="77777777" w:rsidR="00F81C03" w:rsidRPr="003D1F30" w:rsidRDefault="00F81C03" w:rsidP="00F81C03">
      <w:pPr>
        <w:pStyle w:val="PURBody-Indented"/>
        <w:rPr>
          <w:rFonts w:eastAsia="SimSun" w:cs="Arial"/>
        </w:rPr>
      </w:pPr>
      <w:r w:rsidRPr="003D1F30">
        <w:rPr>
          <w:rFonts w:eastAsia="SimSun" w:cs="Arial"/>
        </w:rPr>
        <w:t>管理</w:t>
      </w:r>
      <w:r w:rsidRPr="003D1F30">
        <w:rPr>
          <w:rFonts w:eastAsia="SimSun" w:cs="Arial"/>
        </w:rPr>
        <w:t xml:space="preserve"> OSE </w:t>
      </w:r>
      <w:r w:rsidRPr="003D1F30">
        <w:rPr>
          <w:rFonts w:eastAsia="SimSun" w:cs="Arial"/>
        </w:rPr>
        <w:t>是指请求或接收有关与</w:t>
      </w:r>
      <w:r w:rsidRPr="003D1F30">
        <w:rPr>
          <w:rFonts w:eastAsia="SimSun" w:cs="Arial"/>
        </w:rPr>
        <w:t xml:space="preserve"> OSE </w:t>
      </w:r>
      <w:r w:rsidRPr="003D1F30">
        <w:rPr>
          <w:rFonts w:eastAsia="SimSun" w:cs="Arial"/>
        </w:rPr>
        <w:t>直接或间接关联的硬件或软件的数据、配置与</w:t>
      </w:r>
      <w:r w:rsidRPr="003D1F30">
        <w:rPr>
          <w:rFonts w:eastAsia="SimSun" w:cs="Arial"/>
        </w:rPr>
        <w:t xml:space="preserve"> OSE </w:t>
      </w:r>
      <w:r w:rsidRPr="003D1F30">
        <w:rPr>
          <w:rFonts w:eastAsia="SimSun" w:cs="Arial"/>
        </w:rPr>
        <w:t>直接或间接关联的硬件或软件，或向与</w:t>
      </w:r>
      <w:r w:rsidRPr="003D1F30">
        <w:rPr>
          <w:rFonts w:eastAsia="SimSun" w:cs="Arial"/>
        </w:rPr>
        <w:t xml:space="preserve"> OSE </w:t>
      </w:r>
      <w:r w:rsidRPr="003D1F30">
        <w:rPr>
          <w:rFonts w:eastAsia="SimSun" w:cs="Arial"/>
        </w:rPr>
        <w:t>直接或间接关联的硬件或软件发出指令。这不包括检查设备或</w:t>
      </w:r>
      <w:r w:rsidRPr="003D1F30">
        <w:rPr>
          <w:rFonts w:eastAsia="SimSun" w:cs="Arial"/>
        </w:rPr>
        <w:t xml:space="preserve"> OSE </w:t>
      </w:r>
      <w:r w:rsidRPr="003D1F30">
        <w:rPr>
          <w:rFonts w:eastAsia="SimSun" w:cs="Arial"/>
        </w:rPr>
        <w:t>是否存在。</w:t>
      </w:r>
    </w:p>
    <w:p w14:paraId="5DC176BC" w14:textId="77777777" w:rsidR="00F81C03" w:rsidRPr="003D1F30" w:rsidRDefault="00F81C03" w:rsidP="00CD6E9D">
      <w:pPr>
        <w:pStyle w:val="PURBody-Indented"/>
        <w:keepNext/>
        <w:ind w:left="274"/>
        <w:rPr>
          <w:rFonts w:eastAsia="SimSun" w:cs="Arial"/>
        </w:rPr>
      </w:pPr>
      <w:r w:rsidRPr="003D1F30">
        <w:rPr>
          <w:rFonts w:eastAsia="SimSun" w:cs="Arial"/>
          <w:b/>
        </w:rPr>
        <w:t>服务器</w:t>
      </w:r>
    </w:p>
    <w:p w14:paraId="61F4E5B5" w14:textId="77777777" w:rsidR="00F81C03" w:rsidRPr="003D1F30" w:rsidRDefault="00F81C03" w:rsidP="00F81C03">
      <w:pPr>
        <w:pStyle w:val="PURBody-Indented"/>
        <w:rPr>
          <w:rFonts w:eastAsia="SimSun" w:cs="Arial"/>
        </w:rPr>
      </w:pPr>
      <w:r w:rsidRPr="003D1F30">
        <w:rPr>
          <w:rFonts w:eastAsia="SimSun" w:cs="Arial"/>
        </w:rPr>
        <w:t>服务器是一种能够运行服务器软件的物理硬件系统。硬件分区或刀片被视为单独的物理硬件系统。</w:t>
      </w:r>
    </w:p>
    <w:p w14:paraId="0B1D41AD" w14:textId="77777777" w:rsidR="00F81C03" w:rsidRPr="003D1F30" w:rsidRDefault="00F81C03" w:rsidP="00CD6E9D">
      <w:pPr>
        <w:pStyle w:val="PURBody-Indented"/>
        <w:keepNext/>
        <w:ind w:left="274"/>
        <w:rPr>
          <w:rFonts w:eastAsia="SimSun" w:cs="Arial"/>
        </w:rPr>
      </w:pPr>
      <w:r w:rsidRPr="003D1F30">
        <w:rPr>
          <w:rFonts w:eastAsia="SimSun" w:cs="Arial"/>
          <w:b/>
        </w:rPr>
        <w:t>主机结构</w:t>
      </w:r>
    </w:p>
    <w:p w14:paraId="7C6D330E" w14:textId="77777777" w:rsidR="00F81C03" w:rsidRPr="003D1F30" w:rsidRDefault="00F81C03" w:rsidP="00F81C03">
      <w:pPr>
        <w:pStyle w:val="PURBody-Indented"/>
        <w:rPr>
          <w:rFonts w:eastAsia="SimSun" w:cs="Arial"/>
        </w:rPr>
      </w:pPr>
      <w:r w:rsidRPr="007F20CC">
        <w:rPr>
          <w:rFonts w:ascii="SimSun" w:eastAsia="SimSun" w:hAnsi="SimSun" w:cs="Arial"/>
          <w:szCs w:val="18"/>
        </w:rPr>
        <w:t>“</w:t>
      </w:r>
      <w:r w:rsidRPr="003D1F30">
        <w:rPr>
          <w:rFonts w:eastAsia="SimSun" w:cs="Arial"/>
          <w:szCs w:val="18"/>
        </w:rPr>
        <w:t>主机结构</w:t>
      </w:r>
      <w:r w:rsidRPr="007F20CC">
        <w:rPr>
          <w:rFonts w:ascii="SimSun" w:eastAsia="SimSun" w:hAnsi="SimSun" w:cs="Arial"/>
          <w:szCs w:val="18"/>
        </w:rPr>
        <w:t>”</w:t>
      </w:r>
      <w:r w:rsidRPr="003D1F30">
        <w:rPr>
          <w:rFonts w:eastAsia="SimSun" w:cs="Arial"/>
          <w:szCs w:val="18"/>
        </w:rPr>
        <w:t>是指作为一个单元进行配置和操作以提供虚拟化、网络、管理和文件服务的物理和虚拟</w:t>
      </w:r>
      <w:r w:rsidRPr="003D1F30">
        <w:rPr>
          <w:rFonts w:eastAsia="SimSun" w:cs="Arial"/>
          <w:szCs w:val="18"/>
        </w:rPr>
        <w:t xml:space="preserve"> OSE </w:t>
      </w:r>
      <w:r w:rsidRPr="003D1F30">
        <w:rPr>
          <w:rFonts w:eastAsia="SimSun" w:cs="Arial"/>
          <w:szCs w:val="18"/>
        </w:rPr>
        <w:t>组合。</w:t>
      </w:r>
    </w:p>
    <w:p w14:paraId="044C9C8C" w14:textId="77777777" w:rsidR="00F81C03" w:rsidRPr="00257EC8" w:rsidRDefault="00F81C03" w:rsidP="00CD6E9D">
      <w:pPr>
        <w:pStyle w:val="PURBody-Indented"/>
        <w:keepNext/>
        <w:ind w:left="274"/>
        <w:rPr>
          <w:rFonts w:eastAsia="SimSun" w:cs="Arial"/>
          <w:b/>
          <w:bCs/>
        </w:rPr>
      </w:pPr>
      <w:r w:rsidRPr="00257EC8">
        <w:rPr>
          <w:rFonts w:eastAsia="SimSun" w:cs="Arial"/>
          <w:b/>
          <w:bCs/>
          <w:sz w:val="20"/>
        </w:rPr>
        <w:t>分配许可</w:t>
      </w:r>
    </w:p>
    <w:p w14:paraId="0A1E4F19" w14:textId="77777777" w:rsidR="00F81C03" w:rsidRPr="003D1F30" w:rsidRDefault="00F81C03" w:rsidP="00F81C03">
      <w:pPr>
        <w:pStyle w:val="PURBody-Indented"/>
        <w:rPr>
          <w:rFonts w:eastAsia="SimSun" w:cs="Arial"/>
        </w:rPr>
      </w:pPr>
      <w:r w:rsidRPr="003D1F30">
        <w:rPr>
          <w:rFonts w:eastAsia="SimSun" w:cs="Arial"/>
        </w:rPr>
        <w:t>分配许可即指将相应的许可指定给一个设备或用户。</w:t>
      </w:r>
    </w:p>
    <w:p w14:paraId="4D8330DD" w14:textId="77777777" w:rsidR="00F81C03" w:rsidRPr="003D1F30" w:rsidRDefault="00F81C03" w:rsidP="00CD6E9D">
      <w:pPr>
        <w:pStyle w:val="PURBody-Indented"/>
        <w:keepNext/>
        <w:ind w:left="274"/>
        <w:rPr>
          <w:rFonts w:eastAsia="SimSun" w:cs="Arial"/>
        </w:rPr>
      </w:pPr>
      <w:r w:rsidRPr="003D1F30">
        <w:rPr>
          <w:rFonts w:eastAsia="SimSun" w:cs="Arial"/>
          <w:b/>
        </w:rPr>
        <w:t>物理和虚拟处理器</w:t>
      </w:r>
    </w:p>
    <w:p w14:paraId="3CF6778F" w14:textId="77777777" w:rsidR="00F81C03" w:rsidRPr="003D1F30" w:rsidRDefault="00F81C03" w:rsidP="00F81C03">
      <w:pPr>
        <w:pStyle w:val="PURBody-Indented"/>
        <w:rPr>
          <w:rFonts w:eastAsia="SimSun" w:cs="Arial"/>
        </w:rPr>
      </w:pPr>
      <w:r w:rsidRPr="003D1F30">
        <w:rPr>
          <w:rFonts w:eastAsia="SimSun" w:cs="Arial"/>
        </w:rPr>
        <w:t>物理处理器是物理硬件系统中的处理器。物理操作系统环境使用物理处理器。虚拟处理器是虚拟（或称</w:t>
      </w:r>
      <w:r w:rsidRPr="007F20CC">
        <w:rPr>
          <w:rFonts w:ascii="SimSun" w:eastAsia="SimSun" w:hAnsi="SimSun" w:cs="Arial"/>
        </w:rPr>
        <w:t>“</w:t>
      </w:r>
      <w:r w:rsidRPr="003D1F30">
        <w:rPr>
          <w:rFonts w:eastAsia="SimSun" w:cs="Arial"/>
        </w:rPr>
        <w:t>仿真</w:t>
      </w:r>
      <w:r w:rsidRPr="007F20CC">
        <w:rPr>
          <w:rFonts w:ascii="SimSun" w:eastAsia="SimSun" w:hAnsi="SimSun" w:cs="Arial"/>
        </w:rPr>
        <w:t>”</w:t>
      </w:r>
      <w:r w:rsidRPr="003D1F30">
        <w:rPr>
          <w:rFonts w:eastAsia="SimSun" w:cs="Arial"/>
        </w:rPr>
        <w:t>）硬件系统中的处理器。虚拟</w:t>
      </w:r>
      <w:r w:rsidRPr="003D1F30">
        <w:rPr>
          <w:rFonts w:eastAsia="SimSun" w:cs="Arial"/>
        </w:rPr>
        <w:t xml:space="preserve"> OSE </w:t>
      </w:r>
      <w:r w:rsidRPr="003D1F30">
        <w:rPr>
          <w:rFonts w:eastAsia="SimSun" w:cs="Arial"/>
        </w:rPr>
        <w:t>使用虚拟处理器。仅在进行许可时，虚拟处理器被视为与基础物理硬件系统上的每个物理处理器具有相同数量的线程和内核。</w:t>
      </w:r>
    </w:p>
    <w:p w14:paraId="56558AA8" w14:textId="77777777" w:rsidR="00F81C03" w:rsidRPr="003D1F30" w:rsidRDefault="00F81C03" w:rsidP="00CD6E9D">
      <w:pPr>
        <w:pStyle w:val="PURBody-Indented"/>
        <w:keepNext/>
        <w:ind w:left="274"/>
        <w:rPr>
          <w:rFonts w:eastAsia="SimSun" w:cs="Arial"/>
        </w:rPr>
      </w:pPr>
      <w:r w:rsidRPr="003D1F30">
        <w:rPr>
          <w:rFonts w:eastAsia="SimSun" w:cs="Arial"/>
          <w:b/>
        </w:rPr>
        <w:t>物理内核</w:t>
      </w:r>
    </w:p>
    <w:p w14:paraId="2AB5237A" w14:textId="77777777" w:rsidR="00F81C03" w:rsidRPr="003D1F30" w:rsidRDefault="00F81C03" w:rsidP="00F81C03">
      <w:pPr>
        <w:pStyle w:val="PURBody-Indented"/>
        <w:rPr>
          <w:rFonts w:eastAsia="SimSun" w:cs="Arial"/>
        </w:rPr>
      </w:pPr>
      <w:r w:rsidRPr="003D1F30">
        <w:rPr>
          <w:rFonts w:eastAsia="SimSun" w:cs="Arial"/>
        </w:rPr>
        <w:t>物理内核是物理处理器中的内核。一个物理处理器由一个或多个物理内核组成。</w:t>
      </w:r>
    </w:p>
    <w:p w14:paraId="021ECE00" w14:textId="77777777" w:rsidR="00F81C03" w:rsidRPr="003D1F30" w:rsidRDefault="00F81C03" w:rsidP="00CD6E9D">
      <w:pPr>
        <w:pStyle w:val="PURBody-Indented"/>
        <w:keepNext/>
        <w:ind w:left="274"/>
        <w:rPr>
          <w:rFonts w:eastAsia="SimSun" w:cs="Arial"/>
        </w:rPr>
      </w:pPr>
      <w:r w:rsidRPr="003D1F30">
        <w:rPr>
          <w:rFonts w:eastAsia="SimSun" w:cs="Arial"/>
          <w:b/>
        </w:rPr>
        <w:t>硬件线程</w:t>
      </w:r>
    </w:p>
    <w:p w14:paraId="72D17ED5" w14:textId="77777777" w:rsidR="00F81C03" w:rsidRPr="003D1F30" w:rsidRDefault="00F81C03" w:rsidP="00F81C03">
      <w:pPr>
        <w:pStyle w:val="PURBody-Indented"/>
        <w:rPr>
          <w:rFonts w:eastAsia="SimSun" w:cs="Arial"/>
        </w:rPr>
      </w:pPr>
      <w:r w:rsidRPr="003D1F30">
        <w:rPr>
          <w:rFonts w:eastAsia="SimSun" w:cs="Arial"/>
        </w:rPr>
        <w:t>硬件线程是物理处理器中的物理内核或超线程。</w:t>
      </w:r>
    </w:p>
    <w:p w14:paraId="69FBB15B" w14:textId="77777777" w:rsidR="00F81C03" w:rsidRPr="003D1F30" w:rsidRDefault="00F81C03" w:rsidP="00CD6E9D">
      <w:pPr>
        <w:pStyle w:val="PURBody-Indented"/>
        <w:keepNext/>
        <w:ind w:left="274"/>
        <w:rPr>
          <w:rFonts w:eastAsia="SimSun" w:cs="Arial"/>
        </w:rPr>
      </w:pPr>
      <w:r w:rsidRPr="003D1F30">
        <w:rPr>
          <w:rFonts w:eastAsia="SimSun" w:cs="Arial"/>
          <w:b/>
        </w:rPr>
        <w:t>虚拟内核</w:t>
      </w:r>
    </w:p>
    <w:p w14:paraId="77CFEA43" w14:textId="77777777" w:rsidR="00F81C03" w:rsidRPr="003D1F30" w:rsidRDefault="00F81C03" w:rsidP="00F81C03">
      <w:pPr>
        <w:pStyle w:val="PURBody-Indented"/>
        <w:rPr>
          <w:rFonts w:eastAsia="SimSun" w:cs="Arial"/>
        </w:rPr>
      </w:pPr>
      <w:r w:rsidRPr="003D1F30">
        <w:rPr>
          <w:rFonts w:eastAsia="SimSun" w:cs="Arial"/>
        </w:rPr>
        <w:t>虚拟内核是指虚拟（又称仿真）硬件系统中的处理能力单元。虚拟内核是一个或多个硬件线程的虚拟表示形式。虚拟</w:t>
      </w:r>
      <w:r w:rsidRPr="003D1F30">
        <w:rPr>
          <w:rFonts w:eastAsia="SimSun" w:cs="Arial"/>
        </w:rPr>
        <w:t xml:space="preserve"> OSE </w:t>
      </w:r>
      <w:r w:rsidRPr="003D1F30">
        <w:rPr>
          <w:rFonts w:eastAsia="SimSun" w:cs="Arial"/>
        </w:rPr>
        <w:t>使用一个或多个虚拟内核。</w:t>
      </w:r>
    </w:p>
    <w:p w14:paraId="7E5B165B" w14:textId="77777777" w:rsidR="00F81C03" w:rsidRPr="003D1F30" w:rsidRDefault="00F81C03" w:rsidP="00CD6E9D">
      <w:pPr>
        <w:pStyle w:val="PURBody-Indented"/>
        <w:keepNext/>
        <w:ind w:left="274"/>
        <w:rPr>
          <w:rFonts w:eastAsia="SimSun" w:cs="Arial"/>
        </w:rPr>
      </w:pPr>
      <w:r w:rsidRPr="003D1F30">
        <w:rPr>
          <w:rFonts w:eastAsia="SimSun" w:cs="Arial"/>
          <w:b/>
        </w:rPr>
        <w:t>内核系数</w:t>
      </w:r>
    </w:p>
    <w:p w14:paraId="07759161" w14:textId="77777777" w:rsidR="00F81C03" w:rsidRPr="003D1F30" w:rsidRDefault="00F81C03" w:rsidP="00F81C03">
      <w:pPr>
        <w:pStyle w:val="PURBody-Indented"/>
        <w:rPr>
          <w:rFonts w:eastAsia="SimSun" w:cs="Arial"/>
        </w:rPr>
      </w:pPr>
      <w:r w:rsidRPr="003D1F30">
        <w:rPr>
          <w:rFonts w:eastAsia="SimSun" w:cs="Arial"/>
        </w:rPr>
        <w:t>内核系数是一个与特定物理处理器有关的数字值，用于确定获得服务器上的所有物理内核的许可所需的许可数量。</w:t>
      </w:r>
    </w:p>
    <w:bookmarkEnd w:id="39"/>
    <w:p w14:paraId="5ED6BE68" w14:textId="77777777" w:rsidR="000A570B" w:rsidRPr="00143009" w:rsidRDefault="000A570B" w:rsidP="000A570B">
      <w:pPr>
        <w:pStyle w:val="PURHeading2"/>
        <w:rPr>
          <w:rFonts w:ascii="Arial" w:eastAsia="SimSun" w:hAnsi="Arial" w:cs="Arial"/>
          <w:b/>
          <w:bCs/>
        </w:rPr>
      </w:pPr>
      <w:r w:rsidRPr="00143009">
        <w:rPr>
          <w:rFonts w:ascii="Arial" w:eastAsia="SimSun" w:hAnsi="Arial" w:cs="Arial"/>
          <w:b/>
          <w:bCs/>
        </w:rPr>
        <w:lastRenderedPageBreak/>
        <w:t>您的使用权利</w:t>
      </w:r>
    </w:p>
    <w:p w14:paraId="6F538667" w14:textId="77777777" w:rsidR="000A570B" w:rsidRPr="003D1F30" w:rsidRDefault="000A570B" w:rsidP="000A570B">
      <w:pPr>
        <w:pStyle w:val="PURBody-Indented"/>
        <w:rPr>
          <w:rFonts w:eastAsia="SimSun" w:cs="Arial"/>
        </w:rPr>
      </w:pPr>
      <w:r w:rsidRPr="003D1F30">
        <w:rPr>
          <w:rFonts w:eastAsia="SimSun" w:cs="Arial"/>
        </w:rPr>
        <w:t>如果您遵守服务提供商许可协议（包括这些服务提供商使用权利），则只有在这些服务提供商使用权利明确允许时才能使用软件和在线服务。</w:t>
      </w:r>
    </w:p>
    <w:p w14:paraId="72580976" w14:textId="77777777" w:rsidR="000A570B" w:rsidRPr="00143009" w:rsidRDefault="000A570B" w:rsidP="000A570B">
      <w:pPr>
        <w:pStyle w:val="PURHeading2"/>
        <w:rPr>
          <w:rFonts w:ascii="Arial" w:eastAsia="SimSun" w:hAnsi="Arial" w:cs="Arial"/>
          <w:b/>
          <w:bCs/>
        </w:rPr>
      </w:pPr>
      <w:r w:rsidRPr="00143009">
        <w:rPr>
          <w:rFonts w:ascii="Arial" w:eastAsia="SimSun" w:hAnsi="Arial" w:cs="Arial"/>
          <w:b/>
          <w:bCs/>
        </w:rPr>
        <w:t>使用其他版本的权利</w:t>
      </w:r>
    </w:p>
    <w:p w14:paraId="366FF15F" w14:textId="63D08C66" w:rsidR="000A570B" w:rsidRPr="003D1F30" w:rsidRDefault="000A570B" w:rsidP="000A570B">
      <w:pPr>
        <w:pStyle w:val="PURBody-Indented"/>
        <w:rPr>
          <w:rFonts w:eastAsia="SimSun" w:cs="Arial"/>
        </w:rPr>
      </w:pPr>
      <w:r w:rsidRPr="003D1F30">
        <w:rPr>
          <w:rFonts w:eastAsia="SimSun" w:cs="Arial"/>
        </w:rPr>
        <w:t>产品许可条款允许一次使用一个或多个副本或实例。对于所有这些产品，对于任何许可的副本或实例，您可以创建、存储和运行以下版本的副本或实例来替代许可的版本：</w:t>
      </w:r>
    </w:p>
    <w:p w14:paraId="7F8BACF0" w14:textId="77777777" w:rsidR="000A570B" w:rsidRPr="003D1F30" w:rsidRDefault="000A570B" w:rsidP="000A570B">
      <w:pPr>
        <w:pStyle w:val="PURBullet-Indented"/>
        <w:rPr>
          <w:rFonts w:eastAsia="SimSun" w:cs="Arial"/>
        </w:rPr>
      </w:pPr>
      <w:r w:rsidRPr="003D1F30">
        <w:rPr>
          <w:rFonts w:eastAsia="SimSun" w:cs="Arial"/>
        </w:rPr>
        <w:t>早期版本；</w:t>
      </w:r>
    </w:p>
    <w:p w14:paraId="2C7674D1" w14:textId="77777777" w:rsidR="000A570B" w:rsidRPr="003D1F30" w:rsidRDefault="000A570B" w:rsidP="000A570B">
      <w:pPr>
        <w:pStyle w:val="PURBullet-Indented"/>
        <w:rPr>
          <w:rFonts w:eastAsia="SimSun" w:cs="Arial"/>
        </w:rPr>
      </w:pPr>
      <w:r w:rsidRPr="003D1F30">
        <w:rPr>
          <w:rFonts w:eastAsia="SimSun" w:cs="Arial"/>
        </w:rPr>
        <w:t>允许的其他语言版本；或者</w:t>
      </w:r>
    </w:p>
    <w:p w14:paraId="576C32B1" w14:textId="77777777" w:rsidR="000A570B" w:rsidRPr="003D1F30" w:rsidRDefault="000A570B" w:rsidP="000A570B">
      <w:pPr>
        <w:pStyle w:val="PURBullet-Indented"/>
        <w:rPr>
          <w:rFonts w:eastAsia="SimSun" w:cs="Arial"/>
        </w:rPr>
      </w:pPr>
      <w:r w:rsidRPr="003D1F30">
        <w:rPr>
          <w:rFonts w:eastAsia="SimSun" w:cs="Arial"/>
        </w:rPr>
        <w:t>其他可用平台版本（例如</w:t>
      </w:r>
      <w:r w:rsidRPr="003D1F30">
        <w:rPr>
          <w:rFonts w:eastAsia="SimSun" w:cs="Arial"/>
        </w:rPr>
        <w:t xml:space="preserve"> 32 </w:t>
      </w:r>
      <w:r w:rsidRPr="003D1F30">
        <w:rPr>
          <w:rFonts w:eastAsia="SimSun" w:cs="Arial"/>
        </w:rPr>
        <w:t>位或</w:t>
      </w:r>
      <w:r w:rsidRPr="003D1F30">
        <w:rPr>
          <w:rFonts w:eastAsia="SimSun" w:cs="Arial"/>
        </w:rPr>
        <w:t xml:space="preserve"> 64 </w:t>
      </w:r>
      <w:r w:rsidRPr="003D1F30">
        <w:rPr>
          <w:rFonts w:eastAsia="SimSun" w:cs="Arial"/>
        </w:rPr>
        <w:t>位）。</w:t>
      </w:r>
    </w:p>
    <w:p w14:paraId="6CE1960D" w14:textId="77777777" w:rsidR="000A570B" w:rsidRPr="003D1F30" w:rsidRDefault="000A570B" w:rsidP="000A570B">
      <w:pPr>
        <w:pStyle w:val="PURBody-Indented"/>
        <w:rPr>
          <w:rFonts w:eastAsia="SimSun" w:cs="Arial"/>
        </w:rPr>
      </w:pPr>
      <w:r w:rsidRPr="003D1F30">
        <w:rPr>
          <w:rFonts w:eastAsia="SimSun" w:cs="Arial"/>
        </w:rPr>
        <w:t>您不能使用不同组件的不同版本（如服务器软件和附加软件），除非该产品的许可条款明确允许您这样做。</w:t>
      </w:r>
    </w:p>
    <w:p w14:paraId="25466430" w14:textId="77777777" w:rsidR="000A570B" w:rsidRPr="00143009" w:rsidRDefault="000A570B" w:rsidP="000A570B">
      <w:pPr>
        <w:pStyle w:val="PURHeading2"/>
        <w:rPr>
          <w:rFonts w:ascii="Arial" w:eastAsia="SimSun" w:hAnsi="Arial" w:cs="Arial"/>
          <w:b/>
          <w:bCs/>
        </w:rPr>
      </w:pPr>
      <w:r w:rsidRPr="00143009">
        <w:rPr>
          <w:rFonts w:ascii="Arial" w:eastAsia="SimSun" w:hAnsi="Arial" w:cs="Arial"/>
          <w:b/>
          <w:bCs/>
        </w:rPr>
        <w:t>适用的使用权利</w:t>
      </w:r>
    </w:p>
    <w:p w14:paraId="187E5BD5" w14:textId="20B90BEE" w:rsidR="000A570B" w:rsidRPr="003D1F30" w:rsidRDefault="000A570B" w:rsidP="000A570B">
      <w:pPr>
        <w:pStyle w:val="PURBody-Indented"/>
        <w:rPr>
          <w:rFonts w:eastAsia="SimSun" w:cs="Arial"/>
        </w:rPr>
      </w:pPr>
      <w:r w:rsidRPr="003D1F30">
        <w:rPr>
          <w:rFonts w:eastAsia="SimSun" w:cs="Arial"/>
          <w:bCs/>
          <w:szCs w:val="18"/>
        </w:rPr>
        <w:t>如果客户最初使用某个版本的产品提供软件服务，则当时的服务提供商使用权利中的产品使用权利在协议期间仍然有效，但这些使用权利受下列条件的制约：</w:t>
      </w:r>
      <w:r w:rsidRPr="003D1F30">
        <w:rPr>
          <w:rFonts w:eastAsia="SimSun" w:cs="Arial"/>
          <w:bCs/>
          <w:szCs w:val="18"/>
        </w:rPr>
        <w:t xml:space="preserve">(1) </w:t>
      </w:r>
      <w:r w:rsidRPr="003D1F30">
        <w:rPr>
          <w:rFonts w:eastAsia="SimSun" w:cs="Arial"/>
          <w:bCs/>
          <w:szCs w:val="18"/>
        </w:rPr>
        <w:t>如果微软推出新版本的产品，而且客户使用新的版本，则客户必须遵守新版本的使用权利；</w:t>
      </w:r>
      <w:r w:rsidRPr="003D1F30">
        <w:rPr>
          <w:rFonts w:eastAsia="SimSun" w:cs="Arial"/>
          <w:bCs/>
          <w:szCs w:val="18"/>
        </w:rPr>
        <w:t xml:space="preserve">(2) </w:t>
      </w:r>
      <w:r w:rsidRPr="003D1F30">
        <w:rPr>
          <w:rFonts w:eastAsia="SimSun" w:cs="Arial"/>
          <w:bCs/>
          <w:szCs w:val="18"/>
        </w:rPr>
        <w:t>如果客户提供的软件服务中包含早期版本的产品，则客户最初依据当前协议使用该版本产品提供软件服务时，服务提供商使用权利中该版本产品的使用权利将适用，但前提是，如果该产品的某些组件不是初始使用版本中的组件，则适用于这些组件的任何后续使用权利仍将适用于这些组件。</w:t>
      </w:r>
    </w:p>
    <w:p w14:paraId="4295BE6A" w14:textId="36AF474B" w:rsidR="000A570B" w:rsidRPr="00143009" w:rsidRDefault="000A570B" w:rsidP="000A570B">
      <w:pPr>
        <w:pStyle w:val="PURHeading2"/>
        <w:rPr>
          <w:rFonts w:ascii="Arial" w:eastAsia="SimSun" w:hAnsi="Arial" w:cs="Arial"/>
          <w:b/>
          <w:bCs/>
        </w:rPr>
      </w:pPr>
      <w:r w:rsidRPr="00143009">
        <w:rPr>
          <w:rFonts w:ascii="Arial" w:eastAsia="SimSun" w:hAnsi="Arial" w:cs="Arial"/>
          <w:b/>
          <w:bCs/>
        </w:rPr>
        <w:t>灾难恢复权利</w:t>
      </w:r>
    </w:p>
    <w:p w14:paraId="05B6BFA7" w14:textId="7D3F0C20" w:rsidR="000A570B" w:rsidRPr="003D1F30" w:rsidRDefault="000A570B" w:rsidP="00D6363C">
      <w:pPr>
        <w:pStyle w:val="PURBody-Indented"/>
        <w:rPr>
          <w:rFonts w:eastAsia="SimSun" w:cs="Arial"/>
        </w:rPr>
      </w:pPr>
      <w:r w:rsidRPr="003D1F30">
        <w:rPr>
          <w:rFonts w:eastAsia="SimSun" w:cs="Arial"/>
        </w:rPr>
        <w:t>对于在许可服务器上的物理或虚拟</w:t>
      </w:r>
      <w:r w:rsidRPr="003D1F30">
        <w:rPr>
          <w:rFonts w:eastAsia="SimSun" w:cs="Arial"/>
        </w:rPr>
        <w:t xml:space="preserve"> OSE </w:t>
      </w:r>
      <w:r w:rsidRPr="003D1F30">
        <w:rPr>
          <w:rFonts w:eastAsia="SimSun" w:cs="Arial"/>
        </w:rPr>
        <w:t>中运行的、在</w:t>
      </w:r>
      <w:r w:rsidRPr="007F20CC">
        <w:rPr>
          <w:rFonts w:ascii="SimSun" w:eastAsia="SimSun" w:hAnsi="SimSun" w:cs="Arial"/>
        </w:rPr>
        <w:t>“</w:t>
      </w:r>
      <w:r w:rsidRPr="003D1F30">
        <w:rPr>
          <w:rFonts w:eastAsia="SimSun" w:cs="Arial"/>
        </w:rPr>
        <w:t>每处理器</w:t>
      </w:r>
      <w:r w:rsidRPr="007F20CC">
        <w:rPr>
          <w:rFonts w:ascii="SimSun" w:eastAsia="SimSun" w:hAnsi="SimSun" w:cs="Arial"/>
        </w:rPr>
        <w:t>”</w:t>
      </w:r>
      <w:r w:rsidRPr="003D1F30">
        <w:rPr>
          <w:rFonts w:eastAsia="SimSun" w:cs="Arial"/>
        </w:rPr>
        <w:t>或</w:t>
      </w:r>
      <w:r w:rsidRPr="007F20CC">
        <w:rPr>
          <w:rFonts w:ascii="SimSun" w:eastAsia="SimSun" w:hAnsi="SimSun" w:cs="Arial"/>
        </w:rPr>
        <w:t>“</w:t>
      </w:r>
      <w:r w:rsidRPr="003D1F30">
        <w:rPr>
          <w:rFonts w:eastAsia="SimSun" w:cs="Arial"/>
        </w:rPr>
        <w:t>每内核</w:t>
      </w:r>
      <w:r w:rsidRPr="007F20CC">
        <w:rPr>
          <w:rFonts w:ascii="SimSun" w:eastAsia="SimSun" w:hAnsi="SimSun" w:cs="Arial"/>
        </w:rPr>
        <w:t>”</w:t>
      </w:r>
      <w:r w:rsidRPr="003D1F30">
        <w:rPr>
          <w:rFonts w:eastAsia="SimSun" w:cs="Arial"/>
        </w:rPr>
        <w:t>许可模式下许可的合格服务器软件的每个实例，</w:t>
      </w:r>
      <w:r w:rsidR="00143009">
        <w:rPr>
          <w:rFonts w:eastAsia="SimSun" w:cs="Arial"/>
        </w:rPr>
        <w:br/>
      </w:r>
      <w:r w:rsidRPr="003D1F30">
        <w:rPr>
          <w:rFonts w:eastAsia="SimSun" w:cs="Arial"/>
        </w:rPr>
        <w:t>您可以在专用于灾难恢复的服务器上的物理或虚拟</w:t>
      </w:r>
      <w:r w:rsidRPr="003D1F30">
        <w:rPr>
          <w:rFonts w:eastAsia="SimSun" w:cs="Arial"/>
        </w:rPr>
        <w:t xml:space="preserve"> OSE </w:t>
      </w:r>
      <w:r w:rsidRPr="003D1F30">
        <w:rPr>
          <w:rFonts w:eastAsia="SimSun" w:cs="Arial"/>
        </w:rPr>
        <w:t>中临时运行备份实例。该软件的许可条款及以下限制适用于您在灾难恢复服务器上对该软件的使用：</w:t>
      </w:r>
    </w:p>
    <w:p w14:paraId="071CFEA1" w14:textId="77777777" w:rsidR="00D6363C" w:rsidRPr="003D1F30" w:rsidRDefault="00D6363C" w:rsidP="00D6363C">
      <w:pPr>
        <w:pStyle w:val="PURBody-Indented"/>
        <w:rPr>
          <w:rFonts w:eastAsia="SimSun" w:cs="Arial"/>
        </w:rPr>
      </w:pPr>
      <w:r w:rsidRPr="003D1F30">
        <w:rPr>
          <w:rFonts w:eastAsia="SimSun" w:cs="Arial"/>
        </w:rPr>
        <w:t>灾难恢复服务器只能在下列异常期间运行：</w:t>
      </w:r>
    </w:p>
    <w:p w14:paraId="7E612427" w14:textId="77777777" w:rsidR="00D6363C" w:rsidRPr="003D1F30" w:rsidRDefault="00D6363C" w:rsidP="00D6363C">
      <w:pPr>
        <w:pStyle w:val="PURBullet"/>
        <w:rPr>
          <w:rFonts w:eastAsia="SimSun" w:cs="Arial"/>
        </w:rPr>
      </w:pPr>
      <w:r w:rsidRPr="003D1F30">
        <w:rPr>
          <w:rFonts w:eastAsia="SimSun" w:cs="Arial"/>
        </w:rPr>
        <w:t>在每隔九十</w:t>
      </w:r>
      <w:r w:rsidRPr="003D1F30">
        <w:rPr>
          <w:rFonts w:eastAsia="SimSun" w:cs="Arial"/>
        </w:rPr>
        <w:t xml:space="preserve"> (90) </w:t>
      </w:r>
      <w:r w:rsidRPr="003D1F30">
        <w:rPr>
          <w:rFonts w:eastAsia="SimSun" w:cs="Arial"/>
        </w:rPr>
        <w:t>天进行一次的一周内灾难恢复测试的短暂期间</w:t>
      </w:r>
    </w:p>
    <w:p w14:paraId="6FB4EFCE" w14:textId="77777777" w:rsidR="00D6363C" w:rsidRPr="003D1F30" w:rsidRDefault="00D6363C" w:rsidP="00D6363C">
      <w:pPr>
        <w:pStyle w:val="PURBullet"/>
        <w:rPr>
          <w:rFonts w:eastAsia="SimSun" w:cs="Arial"/>
        </w:rPr>
      </w:pPr>
      <w:r w:rsidRPr="003D1F30">
        <w:rPr>
          <w:rFonts w:eastAsia="SimSun" w:cs="Arial"/>
        </w:rPr>
        <w:t>在灾难恢复期间，恢复中的生产服务器性能下降时</w:t>
      </w:r>
    </w:p>
    <w:p w14:paraId="0B60A84D" w14:textId="77777777" w:rsidR="00D6363C" w:rsidRPr="003D1F30" w:rsidRDefault="00D6363C" w:rsidP="00D6363C">
      <w:pPr>
        <w:pStyle w:val="PURBullet"/>
        <w:rPr>
          <w:rFonts w:eastAsia="SimSun" w:cs="Arial"/>
        </w:rPr>
      </w:pPr>
      <w:r w:rsidRPr="003D1F30">
        <w:rPr>
          <w:rFonts w:eastAsia="SimSun" w:cs="Arial"/>
        </w:rPr>
        <w:t>短暂的灾难期间以便帮助在主生产服务器和灾难恢复服务器之间进行传输</w:t>
      </w:r>
    </w:p>
    <w:p w14:paraId="46356D08" w14:textId="77777777" w:rsidR="000B134A" w:rsidRPr="003D1F30" w:rsidRDefault="000B134A" w:rsidP="000B134A">
      <w:pPr>
        <w:pStyle w:val="PURBody-Indented"/>
        <w:rPr>
          <w:rFonts w:eastAsia="SimSun" w:cs="Arial"/>
        </w:rPr>
      </w:pPr>
      <w:r w:rsidRPr="003D1F30">
        <w:rPr>
          <w:rFonts w:eastAsia="SimSun" w:cs="Arial"/>
        </w:rPr>
        <w:t>若要依据灾难恢复权利使用软件，您必须遵守下列条款：</w:t>
      </w:r>
    </w:p>
    <w:p w14:paraId="0AA49A6F" w14:textId="77777777" w:rsidR="000B134A" w:rsidRPr="003D1F30" w:rsidRDefault="000B134A" w:rsidP="000B134A">
      <w:pPr>
        <w:pStyle w:val="PURBullet-Indented"/>
        <w:numPr>
          <w:ilvl w:val="0"/>
          <w:numId w:val="31"/>
        </w:numPr>
        <w:rPr>
          <w:rFonts w:eastAsia="SimSun" w:cs="Arial"/>
        </w:rPr>
      </w:pPr>
      <w:r w:rsidRPr="003D1F30">
        <w:rPr>
          <w:rFonts w:eastAsia="SimSun" w:cs="Arial"/>
        </w:rPr>
        <w:t>不得在上述期间之外的任何其他时间运行灾难恢复服务器。</w:t>
      </w:r>
    </w:p>
    <w:p w14:paraId="67C55596" w14:textId="77777777" w:rsidR="000B134A" w:rsidRPr="003D1F30" w:rsidRDefault="000B134A" w:rsidP="000B134A">
      <w:pPr>
        <w:pStyle w:val="PURBullet-Indented"/>
        <w:numPr>
          <w:ilvl w:val="0"/>
          <w:numId w:val="31"/>
        </w:numPr>
        <w:rPr>
          <w:rFonts w:eastAsia="SimSun" w:cs="Arial"/>
        </w:rPr>
      </w:pPr>
      <w:r w:rsidRPr="003D1F30">
        <w:rPr>
          <w:rFonts w:eastAsia="SimSun" w:cs="Arial"/>
        </w:rPr>
        <w:t>灾难恢复服务器不得与生产服务器位于同一群集中。</w:t>
      </w:r>
    </w:p>
    <w:p w14:paraId="18713D5A" w14:textId="77777777" w:rsidR="000B134A" w:rsidRPr="003D1F30" w:rsidRDefault="000B134A" w:rsidP="000B134A">
      <w:pPr>
        <w:pStyle w:val="PURBullet-Indented"/>
        <w:numPr>
          <w:ilvl w:val="0"/>
          <w:numId w:val="31"/>
        </w:numPr>
        <w:rPr>
          <w:rFonts w:eastAsia="SimSun" w:cs="Arial"/>
        </w:rPr>
      </w:pPr>
      <w:r w:rsidRPr="003D1F30">
        <w:rPr>
          <w:rFonts w:eastAsia="SimSun" w:cs="Arial"/>
        </w:rPr>
        <w:t>如果满足下列条件，则灾难恢复服务器不需要</w:t>
      </w:r>
      <w:r w:rsidRPr="003D1F30">
        <w:rPr>
          <w:rFonts w:eastAsia="SimSun" w:cs="Arial"/>
        </w:rPr>
        <w:t xml:space="preserve"> Windows Server </w:t>
      </w:r>
      <w:r w:rsidRPr="003D1F30">
        <w:rPr>
          <w:rFonts w:eastAsia="SimSun" w:cs="Arial"/>
        </w:rPr>
        <w:t>许可：</w:t>
      </w:r>
    </w:p>
    <w:p w14:paraId="4B4B61B6" w14:textId="77777777" w:rsidR="000B134A" w:rsidRPr="003D1F30" w:rsidRDefault="000B134A" w:rsidP="000B134A">
      <w:pPr>
        <w:pStyle w:val="PURBullet-Indented"/>
        <w:numPr>
          <w:ilvl w:val="0"/>
          <w:numId w:val="31"/>
        </w:numPr>
        <w:ind w:left="720"/>
        <w:rPr>
          <w:rFonts w:eastAsia="SimSun" w:cs="Arial"/>
        </w:rPr>
      </w:pPr>
      <w:r w:rsidRPr="003D1F30">
        <w:rPr>
          <w:rFonts w:eastAsia="SimSun" w:cs="Arial"/>
          <w:szCs w:val="18"/>
        </w:rPr>
        <w:t xml:space="preserve">Windows Server </w:t>
      </w:r>
      <w:r w:rsidRPr="003D1F30">
        <w:rPr>
          <w:rFonts w:eastAsia="SimSun" w:cs="Arial"/>
          <w:szCs w:val="18"/>
        </w:rPr>
        <w:t>中的</w:t>
      </w:r>
      <w:r w:rsidRPr="003D1F30">
        <w:rPr>
          <w:rFonts w:eastAsia="SimSun" w:cs="Arial"/>
          <w:szCs w:val="18"/>
        </w:rPr>
        <w:t xml:space="preserve"> Hyper-V </w:t>
      </w:r>
      <w:r w:rsidRPr="003D1F30">
        <w:rPr>
          <w:rFonts w:eastAsia="SimSun" w:cs="Arial"/>
          <w:szCs w:val="18"/>
        </w:rPr>
        <w:t>角色用于将位于主站点生产服务器中的虚拟</w:t>
      </w:r>
      <w:r w:rsidRPr="003D1F30">
        <w:rPr>
          <w:rFonts w:eastAsia="SimSun" w:cs="Arial"/>
          <w:szCs w:val="18"/>
        </w:rPr>
        <w:t xml:space="preserve"> OSE </w:t>
      </w:r>
      <w:r w:rsidRPr="003D1F30">
        <w:rPr>
          <w:rFonts w:eastAsia="SimSun" w:cs="Arial"/>
          <w:szCs w:val="18"/>
        </w:rPr>
        <w:t>复制到灾难恢复服务器。</w:t>
      </w:r>
    </w:p>
    <w:p w14:paraId="25F06FEA" w14:textId="77777777" w:rsidR="000B134A" w:rsidRPr="003D1F30" w:rsidRDefault="000B134A" w:rsidP="000B134A">
      <w:pPr>
        <w:pStyle w:val="PURBullet-Indented"/>
        <w:numPr>
          <w:ilvl w:val="0"/>
          <w:numId w:val="31"/>
        </w:numPr>
        <w:ind w:left="720"/>
        <w:rPr>
          <w:rFonts w:eastAsia="SimSun" w:cs="Arial"/>
        </w:rPr>
      </w:pPr>
      <w:r w:rsidRPr="003D1F30">
        <w:rPr>
          <w:rFonts w:eastAsia="SimSun" w:cs="Arial"/>
          <w:szCs w:val="18"/>
        </w:rPr>
        <w:t>灾难恢复服务器只能用于</w:t>
      </w:r>
    </w:p>
    <w:p w14:paraId="140233F6" w14:textId="77777777" w:rsidR="000B134A" w:rsidRPr="003D1F30" w:rsidRDefault="000B134A" w:rsidP="000B134A">
      <w:pPr>
        <w:pStyle w:val="PURBullet-Indented"/>
        <w:numPr>
          <w:ilvl w:val="0"/>
          <w:numId w:val="31"/>
        </w:numPr>
        <w:ind w:left="990"/>
        <w:rPr>
          <w:rFonts w:eastAsia="SimSun" w:cs="Arial"/>
        </w:rPr>
      </w:pPr>
      <w:r w:rsidRPr="003D1F30">
        <w:rPr>
          <w:rFonts w:eastAsia="SimSun" w:cs="Arial"/>
          <w:szCs w:val="18"/>
        </w:rPr>
        <w:t>运行硬件虚拟化软件，如</w:t>
      </w:r>
      <w:r w:rsidRPr="003D1F30">
        <w:rPr>
          <w:rFonts w:eastAsia="SimSun" w:cs="Arial"/>
          <w:szCs w:val="18"/>
        </w:rPr>
        <w:t xml:space="preserve"> Hyper-V</w:t>
      </w:r>
      <w:r w:rsidRPr="003D1F30">
        <w:rPr>
          <w:rFonts w:eastAsia="SimSun" w:cs="Arial"/>
          <w:szCs w:val="18"/>
        </w:rPr>
        <w:t>、</w:t>
      </w:r>
    </w:p>
    <w:p w14:paraId="33901093" w14:textId="77777777" w:rsidR="000B134A" w:rsidRPr="003D1F30" w:rsidRDefault="000B134A" w:rsidP="000B134A">
      <w:pPr>
        <w:pStyle w:val="PURBullet-Indented"/>
        <w:numPr>
          <w:ilvl w:val="0"/>
          <w:numId w:val="31"/>
        </w:numPr>
        <w:ind w:left="990"/>
        <w:rPr>
          <w:rFonts w:eastAsia="SimSun" w:cs="Arial"/>
        </w:rPr>
      </w:pPr>
      <w:r w:rsidRPr="003D1F30">
        <w:rPr>
          <w:rFonts w:eastAsia="SimSun" w:cs="Arial"/>
          <w:szCs w:val="18"/>
        </w:rPr>
        <w:t>提供硬件虚拟化服务、</w:t>
      </w:r>
    </w:p>
    <w:p w14:paraId="38D8B7B0" w14:textId="77777777" w:rsidR="000B134A" w:rsidRPr="003D1F30" w:rsidRDefault="000B134A" w:rsidP="000B134A">
      <w:pPr>
        <w:pStyle w:val="PURBullet-Indented"/>
        <w:numPr>
          <w:ilvl w:val="0"/>
          <w:numId w:val="31"/>
        </w:numPr>
        <w:ind w:left="990"/>
        <w:rPr>
          <w:rFonts w:eastAsia="SimSun" w:cs="Arial"/>
        </w:rPr>
      </w:pPr>
      <w:r w:rsidRPr="003D1F30">
        <w:rPr>
          <w:rFonts w:eastAsia="SimSun" w:cs="Arial"/>
          <w:szCs w:val="18"/>
        </w:rPr>
        <w:t>运行软件代理以管理硬件虚拟化软件、</w:t>
      </w:r>
    </w:p>
    <w:p w14:paraId="6D0B9E12" w14:textId="77777777" w:rsidR="000B134A" w:rsidRPr="003D1F30" w:rsidRDefault="000B134A" w:rsidP="000B134A">
      <w:pPr>
        <w:pStyle w:val="PURBullet-Indented"/>
        <w:numPr>
          <w:ilvl w:val="0"/>
          <w:numId w:val="31"/>
        </w:numPr>
        <w:ind w:left="990"/>
        <w:rPr>
          <w:rFonts w:eastAsia="SimSun" w:cs="Arial"/>
        </w:rPr>
      </w:pPr>
      <w:r w:rsidRPr="003D1F30">
        <w:rPr>
          <w:rFonts w:eastAsia="SimSun" w:cs="Arial"/>
          <w:szCs w:val="18"/>
        </w:rPr>
        <w:t>充当复制目标、</w:t>
      </w:r>
    </w:p>
    <w:p w14:paraId="71BC0F26" w14:textId="77777777" w:rsidR="000B134A" w:rsidRPr="003D1F30" w:rsidRDefault="000B134A" w:rsidP="000B134A">
      <w:pPr>
        <w:pStyle w:val="PURBullet-Indented"/>
        <w:numPr>
          <w:ilvl w:val="0"/>
          <w:numId w:val="31"/>
        </w:numPr>
        <w:ind w:left="990"/>
        <w:rPr>
          <w:rFonts w:eastAsia="SimSun" w:cs="Arial"/>
        </w:rPr>
      </w:pPr>
      <w:r w:rsidRPr="003D1F30">
        <w:rPr>
          <w:rFonts w:eastAsia="SimSun" w:cs="Arial"/>
          <w:szCs w:val="18"/>
        </w:rPr>
        <w:t>接收复制的虚拟</w:t>
      </w:r>
      <w:r w:rsidRPr="003D1F30">
        <w:rPr>
          <w:rFonts w:eastAsia="SimSun" w:cs="Arial"/>
          <w:szCs w:val="18"/>
        </w:rPr>
        <w:t xml:space="preserve"> OSE</w:t>
      </w:r>
      <w:r w:rsidRPr="003D1F30">
        <w:rPr>
          <w:rFonts w:eastAsia="SimSun" w:cs="Arial"/>
          <w:szCs w:val="18"/>
        </w:rPr>
        <w:t>、测试故障转移以及</w:t>
      </w:r>
    </w:p>
    <w:p w14:paraId="569E1353" w14:textId="77777777" w:rsidR="000B134A" w:rsidRPr="003D1F30" w:rsidRDefault="000B134A" w:rsidP="000B134A">
      <w:pPr>
        <w:pStyle w:val="PURBullet-Indented"/>
        <w:numPr>
          <w:ilvl w:val="0"/>
          <w:numId w:val="31"/>
        </w:numPr>
        <w:ind w:left="990"/>
        <w:rPr>
          <w:rFonts w:eastAsia="SimSun" w:cs="Arial"/>
        </w:rPr>
      </w:pPr>
      <w:r w:rsidRPr="003D1F30">
        <w:rPr>
          <w:rFonts w:eastAsia="SimSun" w:cs="Arial"/>
          <w:szCs w:val="18"/>
        </w:rPr>
        <w:t>等候虚拟</w:t>
      </w:r>
      <w:r w:rsidRPr="003D1F30">
        <w:rPr>
          <w:rFonts w:eastAsia="SimSun" w:cs="Arial"/>
          <w:szCs w:val="18"/>
        </w:rPr>
        <w:t xml:space="preserve"> OSE </w:t>
      </w:r>
      <w:r w:rsidRPr="003D1F30">
        <w:rPr>
          <w:rFonts w:eastAsia="SimSun" w:cs="Arial"/>
          <w:szCs w:val="18"/>
        </w:rPr>
        <w:t>的故障转移。</w:t>
      </w:r>
    </w:p>
    <w:p w14:paraId="09582DFF" w14:textId="77777777" w:rsidR="000B134A" w:rsidRPr="003D1F30" w:rsidRDefault="000B134A" w:rsidP="000B134A">
      <w:pPr>
        <w:pStyle w:val="PURBullet-Indented"/>
        <w:numPr>
          <w:ilvl w:val="0"/>
          <w:numId w:val="31"/>
        </w:numPr>
        <w:ind w:left="990"/>
        <w:rPr>
          <w:rFonts w:eastAsia="SimSun" w:cs="Arial"/>
        </w:rPr>
      </w:pPr>
      <w:r w:rsidRPr="003D1F30">
        <w:rPr>
          <w:rFonts w:eastAsia="SimSun" w:cs="Arial"/>
          <w:szCs w:val="18"/>
        </w:rPr>
        <w:t>运行如上所述的灾难恢复工作负荷</w:t>
      </w:r>
    </w:p>
    <w:p w14:paraId="16E9571F" w14:textId="77777777" w:rsidR="000B134A" w:rsidRPr="003D1F30" w:rsidRDefault="000B134A" w:rsidP="000B134A">
      <w:pPr>
        <w:pStyle w:val="PURBullet-Indented"/>
        <w:numPr>
          <w:ilvl w:val="0"/>
          <w:numId w:val="31"/>
        </w:numPr>
        <w:ind w:left="720"/>
        <w:rPr>
          <w:rFonts w:eastAsia="SimSun" w:cs="Arial"/>
        </w:rPr>
      </w:pPr>
      <w:r w:rsidRPr="003D1F30">
        <w:rPr>
          <w:rFonts w:eastAsia="SimSun" w:cs="Arial"/>
          <w:szCs w:val="18"/>
        </w:rPr>
        <w:t>灾难恢复服务器不得用作生产服务器。</w:t>
      </w:r>
    </w:p>
    <w:p w14:paraId="10BFFEAE" w14:textId="77777777" w:rsidR="000B134A" w:rsidRPr="003D1F30" w:rsidRDefault="000B134A" w:rsidP="000B134A">
      <w:pPr>
        <w:pStyle w:val="PURBullet-Indented"/>
        <w:numPr>
          <w:ilvl w:val="0"/>
          <w:numId w:val="31"/>
        </w:numPr>
        <w:rPr>
          <w:rFonts w:eastAsia="SimSun" w:cs="Arial"/>
        </w:rPr>
      </w:pPr>
      <w:r w:rsidRPr="003D1F30">
        <w:rPr>
          <w:rFonts w:eastAsia="SimSun" w:cs="Arial"/>
        </w:rPr>
        <w:t>在灾难恢复服务器上使用软件应遵守软件的许可条款。</w:t>
      </w:r>
    </w:p>
    <w:p w14:paraId="309A1874" w14:textId="77777777" w:rsidR="000B134A" w:rsidRPr="003D1F30" w:rsidRDefault="000B134A" w:rsidP="000B134A">
      <w:pPr>
        <w:pStyle w:val="PURBullet-Indented"/>
        <w:numPr>
          <w:ilvl w:val="0"/>
          <w:numId w:val="31"/>
        </w:numPr>
        <w:rPr>
          <w:rFonts w:eastAsia="SimSun" w:cs="Arial"/>
        </w:rPr>
      </w:pPr>
      <w:r w:rsidRPr="003D1F30">
        <w:rPr>
          <w:rFonts w:eastAsia="SimSun" w:cs="Arial"/>
        </w:rPr>
        <w:t>灾难恢复过程完成并且生产服务器恢复后，灾难恢复服务器不得在此处允许的时间之外运行。</w:t>
      </w:r>
    </w:p>
    <w:p w14:paraId="453F52B8" w14:textId="3BD7B4CF" w:rsidR="00D6363C" w:rsidRPr="003D1F30" w:rsidRDefault="00D6363C" w:rsidP="00BC060E">
      <w:pPr>
        <w:pStyle w:val="PURBullet-Indented"/>
        <w:numPr>
          <w:ilvl w:val="0"/>
          <w:numId w:val="0"/>
        </w:numPr>
        <w:ind w:left="288"/>
        <w:rPr>
          <w:rFonts w:eastAsia="SimSun" w:cs="Arial"/>
        </w:rPr>
      </w:pPr>
    </w:p>
    <w:p w14:paraId="33BC7F13" w14:textId="3ACEB174" w:rsidR="000A570B" w:rsidRPr="00143009" w:rsidRDefault="000A570B" w:rsidP="000A570B">
      <w:pPr>
        <w:pStyle w:val="PURHeading2"/>
        <w:rPr>
          <w:rFonts w:ascii="Arial" w:eastAsia="SimSun" w:hAnsi="Arial" w:cs="Arial"/>
          <w:b/>
          <w:bCs/>
        </w:rPr>
      </w:pPr>
      <w:r w:rsidRPr="00143009">
        <w:rPr>
          <w:rFonts w:ascii="Arial" w:eastAsia="SimSun" w:hAnsi="Arial" w:cs="Arial"/>
          <w:b/>
          <w:bCs/>
        </w:rPr>
        <w:t>不允许出租</w:t>
      </w:r>
    </w:p>
    <w:p w14:paraId="6163D4C4" w14:textId="52DB657D" w:rsidR="000A570B" w:rsidRPr="003D1F30" w:rsidRDefault="00687039" w:rsidP="000A570B">
      <w:pPr>
        <w:pStyle w:val="PURBody-Indented"/>
        <w:rPr>
          <w:rFonts w:eastAsia="SimSun" w:cs="Arial"/>
        </w:rPr>
      </w:pPr>
      <w:r w:rsidRPr="003D1F30">
        <w:rPr>
          <w:rFonts w:eastAsia="SimSun" w:cs="Arial"/>
        </w:rPr>
        <w:t>不允许软件出租。</w:t>
      </w:r>
    </w:p>
    <w:p w14:paraId="3B5A8412" w14:textId="77777777" w:rsidR="00D73DED" w:rsidRPr="00143009" w:rsidRDefault="00D73DED" w:rsidP="00D73DED">
      <w:pPr>
        <w:pStyle w:val="PURHeading2"/>
        <w:rPr>
          <w:rFonts w:ascii="Arial" w:eastAsia="SimSun" w:hAnsi="Arial" w:cs="Arial"/>
          <w:b/>
          <w:bCs/>
        </w:rPr>
      </w:pPr>
      <w:r w:rsidRPr="00143009">
        <w:rPr>
          <w:rFonts w:ascii="Arial" w:eastAsia="SimSun" w:hAnsi="Arial" w:cs="Arial"/>
          <w:b/>
          <w:bCs/>
        </w:rPr>
        <w:t>使用数据中心提供商</w:t>
      </w:r>
    </w:p>
    <w:p w14:paraId="5F2C237E" w14:textId="75C7B043" w:rsidR="00D73DED" w:rsidRPr="003D1F30" w:rsidRDefault="00D73DED" w:rsidP="00D73DED">
      <w:pPr>
        <w:pStyle w:val="PURBody-Indented"/>
        <w:rPr>
          <w:rFonts w:eastAsia="SimSun" w:cs="Arial"/>
        </w:rPr>
      </w:pPr>
      <w:r w:rsidRPr="003D1F30">
        <w:rPr>
          <w:rFonts w:eastAsia="SimSun" w:cs="Arial"/>
        </w:rPr>
        <w:t>对于标明</w:t>
      </w:r>
      <w:r w:rsidRPr="007F20CC">
        <w:rPr>
          <w:rFonts w:ascii="SimSun" w:eastAsia="SimSun" w:hAnsi="SimSun" w:cs="Arial"/>
        </w:rPr>
        <w:t>“</w:t>
      </w:r>
      <w:r w:rsidRPr="003D1F30">
        <w:rPr>
          <w:rFonts w:eastAsia="SimSun" w:cs="Arial"/>
        </w:rPr>
        <w:t>有资格通过数据中心提供商的服务器享受软件服务：是</w:t>
      </w:r>
      <w:r w:rsidRPr="007F20CC">
        <w:rPr>
          <w:rFonts w:ascii="SimSun" w:eastAsia="SimSun" w:hAnsi="SimSun" w:cs="Arial"/>
        </w:rPr>
        <w:t>”</w:t>
      </w:r>
      <w:r w:rsidRPr="003D1F30">
        <w:rPr>
          <w:rFonts w:eastAsia="SimSun" w:cs="Arial"/>
        </w:rPr>
        <w:t>的产品，您可以如</w:t>
      </w:r>
      <w:r w:rsidRPr="003D1F30">
        <w:rPr>
          <w:rFonts w:eastAsia="SimSun" w:cs="Arial"/>
        </w:rPr>
        <w:t xml:space="preserve"> SPLA </w:t>
      </w:r>
      <w:r w:rsidRPr="003D1F30">
        <w:rPr>
          <w:rFonts w:eastAsia="SimSun" w:cs="Arial"/>
        </w:rPr>
        <w:t>中所述，通过数据中心提供商来向最终用户交付软件服务。数据中心提供商是指使用根据其自身的</w:t>
      </w:r>
      <w:r w:rsidRPr="003D1F30">
        <w:rPr>
          <w:rFonts w:eastAsia="SimSun" w:cs="Arial"/>
        </w:rPr>
        <w:t xml:space="preserve"> SPLA </w:t>
      </w:r>
      <w:r w:rsidRPr="003D1F30">
        <w:rPr>
          <w:rFonts w:eastAsia="SimSun" w:cs="Arial"/>
        </w:rPr>
        <w:t>从微软处获得许可的产品，向其他服务提供商提供软件服务，通常为基础设施服务的实体。</w:t>
      </w:r>
    </w:p>
    <w:p w14:paraId="4DE64D60" w14:textId="2DE7CA20" w:rsidR="000A570B" w:rsidRPr="00143009" w:rsidRDefault="00B70FA2" w:rsidP="000A570B">
      <w:pPr>
        <w:pStyle w:val="PURHeading2"/>
        <w:rPr>
          <w:rFonts w:ascii="Arial" w:eastAsia="SimSun" w:hAnsi="Arial" w:cs="Arial"/>
          <w:b/>
          <w:bCs/>
        </w:rPr>
      </w:pPr>
      <w:r w:rsidRPr="00143009">
        <w:rPr>
          <w:rFonts w:ascii="Arial" w:eastAsia="SimSun" w:hAnsi="Arial" w:cs="Arial"/>
          <w:b/>
          <w:bCs/>
        </w:rPr>
        <w:lastRenderedPageBreak/>
        <w:t>第三方软件</w:t>
      </w:r>
    </w:p>
    <w:p w14:paraId="1733447A" w14:textId="70926CFC" w:rsidR="000A570B" w:rsidRPr="003D1F30" w:rsidRDefault="000A570B" w:rsidP="000A570B">
      <w:pPr>
        <w:pStyle w:val="PURBody-Indented"/>
        <w:rPr>
          <w:rFonts w:eastAsia="SimSun" w:cs="Arial"/>
        </w:rPr>
      </w:pPr>
      <w:r w:rsidRPr="003D1F30">
        <w:rPr>
          <w:rFonts w:eastAsia="SimSun" w:cs="Arial"/>
        </w:rPr>
        <w:t>如果第三方许可的某个程序附带其他条款，则这些条款适用于您对该程序的使用。</w:t>
      </w:r>
    </w:p>
    <w:p w14:paraId="24D6C5AD" w14:textId="77777777" w:rsidR="000A570B" w:rsidRPr="00143009" w:rsidRDefault="000A570B" w:rsidP="000A570B">
      <w:pPr>
        <w:pStyle w:val="PURHeading2"/>
        <w:rPr>
          <w:rFonts w:ascii="Arial" w:eastAsia="SimSun" w:hAnsi="Arial" w:cs="Arial"/>
          <w:b/>
          <w:bCs/>
        </w:rPr>
      </w:pPr>
      <w:r w:rsidRPr="00143009">
        <w:rPr>
          <w:rFonts w:ascii="Arial" w:eastAsia="SimSun" w:hAnsi="Arial" w:cs="Arial"/>
          <w:b/>
          <w:bCs/>
        </w:rPr>
        <w:t>预发行代码</w:t>
      </w:r>
    </w:p>
    <w:p w14:paraId="5E6A5104" w14:textId="77777777" w:rsidR="000A570B" w:rsidRPr="003D1F30" w:rsidRDefault="000A570B" w:rsidP="000A570B">
      <w:pPr>
        <w:pStyle w:val="PURBody-Indented"/>
        <w:rPr>
          <w:rFonts w:eastAsia="SimSun" w:cs="Arial"/>
        </w:rPr>
      </w:pPr>
      <w:r w:rsidRPr="003D1F30">
        <w:rPr>
          <w:rFonts w:eastAsia="SimSun" w:cs="Arial"/>
        </w:rPr>
        <w:t>如果预发行代码附带其他条款，则您使用此类代码时须遵守这些条款。</w:t>
      </w:r>
    </w:p>
    <w:p w14:paraId="2FB2F81F" w14:textId="77777777" w:rsidR="000A570B" w:rsidRPr="00143009" w:rsidRDefault="000A570B" w:rsidP="000A570B">
      <w:pPr>
        <w:pStyle w:val="PURHeading2"/>
        <w:rPr>
          <w:rFonts w:ascii="Arial" w:eastAsia="SimSun" w:hAnsi="Arial" w:cs="Arial"/>
          <w:b/>
          <w:bCs/>
        </w:rPr>
      </w:pPr>
      <w:r w:rsidRPr="00143009">
        <w:rPr>
          <w:rFonts w:ascii="Arial" w:eastAsia="SimSun" w:hAnsi="Arial" w:cs="Arial"/>
          <w:b/>
          <w:bCs/>
        </w:rPr>
        <w:t>更新和补充</w:t>
      </w:r>
    </w:p>
    <w:p w14:paraId="7FE585CA" w14:textId="5B75EF37" w:rsidR="000A570B" w:rsidRPr="003D1F30" w:rsidRDefault="000A570B" w:rsidP="000A570B">
      <w:pPr>
        <w:pStyle w:val="PURBody-Indented"/>
        <w:rPr>
          <w:rFonts w:eastAsia="SimSun" w:cs="Arial"/>
        </w:rPr>
      </w:pPr>
      <w:r w:rsidRPr="003D1F30">
        <w:rPr>
          <w:rFonts w:eastAsia="SimSun" w:cs="Arial"/>
        </w:rPr>
        <w:t>我们可能会更新或补充您许可的软件。如果是这样，您可以将软件的更新或补充程序与软件结合使用。如果某个更新或补充附带其他条款，则您使用该更新或补充内容时须遵守这些条款。</w:t>
      </w:r>
    </w:p>
    <w:p w14:paraId="234A8FFE" w14:textId="3C6BFC27" w:rsidR="000A570B" w:rsidRPr="00143009" w:rsidRDefault="000A570B" w:rsidP="000A570B">
      <w:pPr>
        <w:pStyle w:val="PURHeading2"/>
        <w:rPr>
          <w:rFonts w:ascii="Arial" w:eastAsia="SimSun" w:hAnsi="Arial" w:cs="Arial"/>
          <w:b/>
          <w:bCs/>
        </w:rPr>
      </w:pPr>
      <w:r w:rsidRPr="00143009">
        <w:rPr>
          <w:rFonts w:ascii="Arial" w:eastAsia="SimSun" w:hAnsi="Arial" w:cs="Arial"/>
          <w:b/>
          <w:bCs/>
        </w:rPr>
        <w:t>技术限制</w:t>
      </w:r>
    </w:p>
    <w:p w14:paraId="7E82D59E" w14:textId="7EAFD92D" w:rsidR="000A570B" w:rsidRPr="003D1F30" w:rsidRDefault="000A570B" w:rsidP="000A570B">
      <w:pPr>
        <w:pStyle w:val="PURBody-Indented"/>
        <w:rPr>
          <w:rFonts w:eastAsia="SimSun" w:cs="Arial"/>
        </w:rPr>
      </w:pPr>
      <w:r w:rsidRPr="003D1F30">
        <w:rPr>
          <w:rFonts w:eastAsia="SimSun" w:cs="Arial"/>
        </w:rPr>
        <w:t>某些软件只允许按照某些特定的方式使用，对于此类软件，您必须遵守所有技术限制要求。您不得绕过这些限制。</w:t>
      </w:r>
    </w:p>
    <w:p w14:paraId="7C4A0023" w14:textId="77777777" w:rsidR="000A570B" w:rsidRPr="00143009" w:rsidRDefault="000A570B" w:rsidP="000A570B">
      <w:pPr>
        <w:pStyle w:val="PURHeading2"/>
        <w:rPr>
          <w:rFonts w:ascii="Arial" w:eastAsia="SimSun" w:hAnsi="Arial" w:cs="Arial"/>
          <w:b/>
          <w:bCs/>
        </w:rPr>
      </w:pPr>
      <w:r w:rsidRPr="00143009">
        <w:rPr>
          <w:rFonts w:ascii="Arial" w:eastAsia="SimSun" w:hAnsi="Arial" w:cs="Arial"/>
          <w:b/>
          <w:bCs/>
        </w:rPr>
        <w:t>其他权利</w:t>
      </w:r>
    </w:p>
    <w:p w14:paraId="3DF434BA" w14:textId="77777777" w:rsidR="000A570B" w:rsidRPr="003D1F30" w:rsidRDefault="000A570B" w:rsidP="000A570B">
      <w:pPr>
        <w:pStyle w:val="PURBody-Indented"/>
        <w:rPr>
          <w:rFonts w:eastAsia="SimSun" w:cs="Arial"/>
        </w:rPr>
      </w:pPr>
      <w:r w:rsidRPr="003D1F30">
        <w:rPr>
          <w:rFonts w:eastAsia="SimSun" w:cs="Arial"/>
        </w:rPr>
        <w:t>有权访问任意设备上的软件，并不意味着有权在访问该设备的软件或设备中实施微软专利或其他微软知识产权。</w:t>
      </w:r>
    </w:p>
    <w:p w14:paraId="5C97A0B4" w14:textId="77777777" w:rsidR="000A570B" w:rsidRPr="00143009" w:rsidRDefault="000A570B" w:rsidP="000A570B">
      <w:pPr>
        <w:pStyle w:val="PURHeading2"/>
        <w:rPr>
          <w:rFonts w:ascii="Arial" w:eastAsia="SimSun" w:hAnsi="Arial" w:cs="Arial"/>
          <w:b/>
          <w:bCs/>
        </w:rPr>
      </w:pPr>
      <w:r w:rsidRPr="00143009">
        <w:rPr>
          <w:rFonts w:ascii="Arial" w:eastAsia="SimSun" w:hAnsi="Arial" w:cs="Arial"/>
          <w:b/>
          <w:bCs/>
        </w:rPr>
        <w:t>文档</w:t>
      </w:r>
    </w:p>
    <w:p w14:paraId="3FFD1120" w14:textId="48BDC442" w:rsidR="000A570B" w:rsidRPr="003D1F30" w:rsidRDefault="000A570B" w:rsidP="000A570B">
      <w:pPr>
        <w:pStyle w:val="PURBody-Indented"/>
        <w:rPr>
          <w:rFonts w:eastAsia="SimSun" w:cs="Arial"/>
        </w:rPr>
      </w:pPr>
      <w:r w:rsidRPr="003D1F30">
        <w:rPr>
          <w:rFonts w:eastAsia="SimSun" w:cs="Arial"/>
        </w:rPr>
        <w:t>任何对您的计算机或内部网络拥有有效访问权的人都可以为内部参考目的而复制和使用文档。文档不包括电子读物。</w:t>
      </w:r>
    </w:p>
    <w:p w14:paraId="6A86DC81" w14:textId="77777777" w:rsidR="000A570B" w:rsidRPr="00143009" w:rsidRDefault="000A570B" w:rsidP="000A570B">
      <w:pPr>
        <w:pStyle w:val="PURHeading2"/>
        <w:rPr>
          <w:rFonts w:ascii="Arial" w:eastAsia="SimSun" w:hAnsi="Arial" w:cs="Arial"/>
          <w:b/>
          <w:bCs/>
        </w:rPr>
      </w:pPr>
      <w:r w:rsidRPr="00143009">
        <w:rPr>
          <w:rFonts w:ascii="Arial" w:eastAsia="SimSun" w:hAnsi="Arial" w:cs="Arial"/>
          <w:b/>
          <w:bCs/>
        </w:rPr>
        <w:t>产品激活</w:t>
      </w:r>
    </w:p>
    <w:p w14:paraId="52C61F92" w14:textId="41A77DE5" w:rsidR="000A570B" w:rsidRPr="003D1F30" w:rsidRDefault="000A570B" w:rsidP="000A570B">
      <w:pPr>
        <w:pStyle w:val="PURBody-Indented"/>
        <w:rPr>
          <w:rFonts w:eastAsia="SimSun" w:cs="Arial"/>
        </w:rPr>
      </w:pPr>
      <w:r w:rsidRPr="003D1F30">
        <w:rPr>
          <w:rFonts w:eastAsia="SimSun" w:cs="Arial"/>
        </w:rPr>
        <w:t>某些产品和在线服务要求激活和具有一个批量许可密钥，方可进行安装或访问。激活将该软件的使用与特定设备关联在一起。有关何时需要激活或何时需要密钥的信息，请参阅</w:t>
      </w:r>
      <w:r w:rsidRPr="003D1F30">
        <w:rPr>
          <w:rFonts w:eastAsia="SimSun" w:cs="Arial"/>
        </w:rPr>
        <w:t xml:space="preserve"> </w:t>
      </w:r>
      <w:hyperlink r:id="rId120" w:history="1">
        <w:r w:rsidRPr="003D1F30">
          <w:rPr>
            <w:rStyle w:val="Hyperlink"/>
            <w:rFonts w:eastAsia="SimSun" w:cs="Arial"/>
          </w:rPr>
          <w:t>http://www.microsoft.com/licensing</w:t>
        </w:r>
      </w:hyperlink>
      <w:r w:rsidRPr="003D1F30">
        <w:rPr>
          <w:rFonts w:eastAsia="SimSun" w:cs="Arial"/>
        </w:rPr>
        <w:t>。您应对分配给您的密钥的使用以及使用密钥管理服务</w:t>
      </w:r>
      <w:r w:rsidRPr="003D1F30">
        <w:rPr>
          <w:rFonts w:eastAsia="SimSun" w:cs="Arial"/>
        </w:rPr>
        <w:t xml:space="preserve"> (KMS) </w:t>
      </w:r>
      <w:r w:rsidRPr="003D1F30">
        <w:rPr>
          <w:rFonts w:eastAsia="SimSun" w:cs="Arial"/>
        </w:rPr>
        <w:t>计算机进行的产品激活承担责任。您不应向第三方透露这些密钥。</w:t>
      </w:r>
    </w:p>
    <w:p w14:paraId="15B614A9" w14:textId="77777777" w:rsidR="000A570B" w:rsidRPr="003D1F30" w:rsidRDefault="000A570B" w:rsidP="000A570B">
      <w:pPr>
        <w:pStyle w:val="PURBullet-Indented"/>
        <w:rPr>
          <w:rFonts w:eastAsia="SimSun" w:cs="Arial"/>
        </w:rPr>
      </w:pPr>
      <w:r w:rsidRPr="003D1F30">
        <w:rPr>
          <w:rFonts w:eastAsia="SimSun" w:cs="Arial"/>
        </w:rPr>
        <w:t>如客户端软件要求，则仅可提供需要激活的应用程序的原装介质上包含的批量许可密钥。</w:t>
      </w:r>
    </w:p>
    <w:p w14:paraId="05434B19" w14:textId="77777777" w:rsidR="000A570B" w:rsidRPr="003D1F30" w:rsidRDefault="000A570B" w:rsidP="000A570B">
      <w:pPr>
        <w:pStyle w:val="PURBullet-Indented"/>
        <w:rPr>
          <w:rFonts w:eastAsia="SimSun" w:cs="Arial"/>
        </w:rPr>
      </w:pPr>
      <w:r w:rsidRPr="003D1F30">
        <w:rPr>
          <w:rFonts w:eastAsia="SimSun" w:cs="Arial"/>
        </w:rPr>
        <w:t>您只能使用自己的</w:t>
      </w:r>
      <w:r w:rsidRPr="003D1F30">
        <w:rPr>
          <w:rFonts w:eastAsia="SimSun" w:cs="Arial"/>
        </w:rPr>
        <w:t xml:space="preserve"> KMS </w:t>
      </w:r>
      <w:r w:rsidRPr="003D1F30">
        <w:rPr>
          <w:rFonts w:eastAsia="SimSun" w:cs="Arial"/>
        </w:rPr>
        <w:t>计算机激活根据您的协议许可的软件的副本。</w:t>
      </w:r>
    </w:p>
    <w:p w14:paraId="01A4BE4D" w14:textId="77777777" w:rsidR="000A570B" w:rsidRPr="003D1F30" w:rsidRDefault="000A570B" w:rsidP="000A570B">
      <w:pPr>
        <w:pStyle w:val="PURBlueStrong"/>
        <w:rPr>
          <w:rFonts w:eastAsia="SimSun" w:cs="Arial"/>
        </w:rPr>
      </w:pPr>
      <w:r w:rsidRPr="003D1F30">
        <w:rPr>
          <w:rFonts w:eastAsia="SimSun" w:cs="Arial"/>
        </w:rPr>
        <w:t xml:space="preserve">KMS </w:t>
      </w:r>
      <w:r w:rsidRPr="003D1F30">
        <w:rPr>
          <w:rFonts w:eastAsia="SimSun" w:cs="Arial"/>
        </w:rPr>
        <w:t>和多激活密钥</w:t>
      </w:r>
      <w:r w:rsidRPr="003D1F30">
        <w:rPr>
          <w:rFonts w:eastAsia="SimSun" w:cs="Arial"/>
        </w:rPr>
        <w:t xml:space="preserve"> (MAK) </w:t>
      </w:r>
      <w:r w:rsidRPr="003D1F30">
        <w:rPr>
          <w:rFonts w:eastAsia="SimSun" w:cs="Arial"/>
        </w:rPr>
        <w:t>激活</w:t>
      </w:r>
    </w:p>
    <w:p w14:paraId="282536A3" w14:textId="65801FBE" w:rsidR="000A570B" w:rsidRPr="003D1F30" w:rsidRDefault="000A570B" w:rsidP="000A570B">
      <w:pPr>
        <w:pStyle w:val="PURBody-Indented"/>
        <w:rPr>
          <w:rFonts w:eastAsia="SimSun" w:cs="Arial"/>
        </w:rPr>
      </w:pPr>
      <w:r w:rsidRPr="003D1F30">
        <w:rPr>
          <w:rFonts w:eastAsia="SimSun" w:cs="Arial"/>
        </w:rPr>
        <w:t>在多激活密钥</w:t>
      </w:r>
      <w:r w:rsidRPr="003D1F30">
        <w:rPr>
          <w:rFonts w:eastAsia="SimSun" w:cs="Arial"/>
        </w:rPr>
        <w:t xml:space="preserve"> (MAK) </w:t>
      </w:r>
      <w:r w:rsidRPr="003D1F30">
        <w:rPr>
          <w:rFonts w:eastAsia="SimSun" w:cs="Arial"/>
        </w:rPr>
        <w:t>激活过程中，该软件将向微软发送有关软件和设备的信息。在</w:t>
      </w:r>
      <w:r w:rsidRPr="003D1F30">
        <w:rPr>
          <w:rFonts w:eastAsia="SimSun" w:cs="Arial"/>
        </w:rPr>
        <w:t xml:space="preserve"> (KMS) </w:t>
      </w:r>
      <w:r w:rsidRPr="003D1F30">
        <w:rPr>
          <w:rFonts w:eastAsia="SimSun" w:cs="Arial"/>
        </w:rPr>
        <w:t>主机激活过程中，该软件将向微软发送有关</w:t>
      </w:r>
      <w:r w:rsidRPr="003D1F30">
        <w:rPr>
          <w:rFonts w:eastAsia="SimSun" w:cs="Arial"/>
        </w:rPr>
        <w:t xml:space="preserve"> KMS </w:t>
      </w:r>
      <w:r w:rsidRPr="003D1F30">
        <w:rPr>
          <w:rFonts w:eastAsia="SimSun" w:cs="Arial"/>
        </w:rPr>
        <w:t>主机软件和主机设备的信息。使用</w:t>
      </w:r>
      <w:r w:rsidRPr="003D1F30">
        <w:rPr>
          <w:rFonts w:eastAsia="SimSun" w:cs="Arial"/>
        </w:rPr>
        <w:t xml:space="preserve"> KMS </w:t>
      </w:r>
      <w:r w:rsidRPr="003D1F30">
        <w:rPr>
          <w:rFonts w:eastAsia="SimSun" w:cs="Arial"/>
        </w:rPr>
        <w:t>激活的</w:t>
      </w:r>
      <w:r w:rsidRPr="003D1F30">
        <w:rPr>
          <w:rFonts w:eastAsia="SimSun" w:cs="Arial"/>
        </w:rPr>
        <w:t xml:space="preserve"> KMS </w:t>
      </w:r>
      <w:r w:rsidRPr="003D1F30">
        <w:rPr>
          <w:rFonts w:eastAsia="SimSun" w:cs="Arial"/>
        </w:rPr>
        <w:t>客户端设备不向微软发送信息。但是，它们要求使用</w:t>
      </w:r>
      <w:r w:rsidRPr="003D1F30">
        <w:rPr>
          <w:rFonts w:eastAsia="SimSun" w:cs="Arial"/>
        </w:rPr>
        <w:t xml:space="preserve"> KMS </w:t>
      </w:r>
      <w:r w:rsidRPr="003D1F30">
        <w:rPr>
          <w:rFonts w:eastAsia="SimSun" w:cs="Arial"/>
        </w:rPr>
        <w:t>主机定期重新进行激活。在</w:t>
      </w:r>
      <w:r w:rsidRPr="003D1F30">
        <w:rPr>
          <w:rFonts w:eastAsia="SimSun" w:cs="Arial"/>
        </w:rPr>
        <w:t xml:space="preserve"> MAK </w:t>
      </w:r>
      <w:r w:rsidRPr="003D1F30">
        <w:rPr>
          <w:rFonts w:eastAsia="SimSun" w:cs="Arial"/>
        </w:rPr>
        <w:t>或</w:t>
      </w:r>
      <w:r w:rsidRPr="003D1F30">
        <w:rPr>
          <w:rFonts w:eastAsia="SimSun" w:cs="Arial"/>
        </w:rPr>
        <w:t xml:space="preserve"> KMS </w:t>
      </w:r>
      <w:r w:rsidRPr="003D1F30">
        <w:rPr>
          <w:rFonts w:eastAsia="SimSun" w:cs="Arial"/>
        </w:rPr>
        <w:t>主机激活过程中向微软发送的信息包括：</w:t>
      </w:r>
    </w:p>
    <w:p w14:paraId="36ADDA91" w14:textId="058A48F1" w:rsidR="000A570B" w:rsidRPr="003D1F30" w:rsidRDefault="000A570B" w:rsidP="000A570B">
      <w:pPr>
        <w:pStyle w:val="PURBullet-Indented"/>
        <w:rPr>
          <w:rFonts w:eastAsia="SimSun" w:cs="Arial"/>
        </w:rPr>
      </w:pPr>
      <w:r w:rsidRPr="003D1F30">
        <w:rPr>
          <w:rFonts w:eastAsia="SimSun" w:cs="Arial"/>
        </w:rPr>
        <w:t>软件的版本、语言和产品密钥</w:t>
      </w:r>
    </w:p>
    <w:p w14:paraId="46A6B95D" w14:textId="656D3D7C" w:rsidR="000A570B" w:rsidRPr="003D1F30" w:rsidRDefault="000A570B" w:rsidP="000A570B">
      <w:pPr>
        <w:pStyle w:val="PURBullet-Indented"/>
        <w:rPr>
          <w:rFonts w:eastAsia="SimSun" w:cs="Arial"/>
        </w:rPr>
      </w:pPr>
      <w:r w:rsidRPr="003D1F30">
        <w:rPr>
          <w:rFonts w:eastAsia="SimSun" w:cs="Arial"/>
        </w:rPr>
        <w:t>设备的</w:t>
      </w:r>
      <w:r w:rsidRPr="003D1F30">
        <w:rPr>
          <w:rFonts w:eastAsia="SimSun" w:cs="Arial"/>
        </w:rPr>
        <w:t xml:space="preserve"> Internet </w:t>
      </w:r>
      <w:r w:rsidRPr="003D1F30">
        <w:rPr>
          <w:rFonts w:eastAsia="SimSun" w:cs="Arial"/>
        </w:rPr>
        <w:t>协议地址</w:t>
      </w:r>
    </w:p>
    <w:p w14:paraId="05220E4A" w14:textId="712532CD" w:rsidR="000A570B" w:rsidRPr="003D1F30" w:rsidRDefault="000A570B" w:rsidP="000A570B">
      <w:pPr>
        <w:pStyle w:val="PURBullet-Indented"/>
        <w:rPr>
          <w:rFonts w:eastAsia="SimSun" w:cs="Arial"/>
        </w:rPr>
      </w:pPr>
      <w:r w:rsidRPr="003D1F30">
        <w:rPr>
          <w:rFonts w:eastAsia="SimSun" w:cs="Arial"/>
        </w:rPr>
        <w:t>设备硬件配置的衍生信息。</w:t>
      </w:r>
    </w:p>
    <w:p w14:paraId="068AD6C6" w14:textId="583C7349" w:rsidR="000A570B" w:rsidRPr="00143009" w:rsidRDefault="000A570B" w:rsidP="000A570B">
      <w:pPr>
        <w:pStyle w:val="PURBody-Indented"/>
        <w:rPr>
          <w:rFonts w:eastAsia="SimSun" w:cs="Arial"/>
          <w:spacing w:val="-2"/>
        </w:rPr>
      </w:pPr>
      <w:r w:rsidRPr="00143009">
        <w:rPr>
          <w:rFonts w:eastAsia="SimSun" w:cs="Arial"/>
          <w:spacing w:val="-2"/>
        </w:rPr>
        <w:t>有关详细信息，请访问</w:t>
      </w:r>
      <w:r w:rsidRPr="00143009">
        <w:rPr>
          <w:rFonts w:eastAsia="SimSun" w:cs="Arial"/>
          <w:spacing w:val="-2"/>
        </w:rPr>
        <w:t xml:space="preserve"> </w:t>
      </w:r>
      <w:hyperlink r:id="rId121" w:history="1">
        <w:r w:rsidRPr="00143009">
          <w:rPr>
            <w:rStyle w:val="Hyperlink"/>
            <w:rFonts w:eastAsia="SimSun" w:cs="Arial"/>
            <w:spacing w:val="-2"/>
          </w:rPr>
          <w:t>http://www.microsoft.com/licensing/existing-customers/product-activation.aspx</w:t>
        </w:r>
      </w:hyperlink>
      <w:r w:rsidRPr="00143009">
        <w:rPr>
          <w:rFonts w:eastAsia="SimSun" w:cs="Arial"/>
          <w:spacing w:val="-2"/>
        </w:rPr>
        <w:t>。使用该软件，即表示您同意传输这些信息。在激活之前，您有权使用在安装过程中安装的软件的版本。除非激活该软件，否则您对该软件的使用权限的有效期仅为在安装过程中指定的时间。这是为了防止未经许可使用该软件。如不激活，此后您则不具备继续使用该软件的许可。如果设备连接到了</w:t>
      </w:r>
      <w:r w:rsidRPr="00143009">
        <w:rPr>
          <w:rFonts w:eastAsia="SimSun" w:cs="Arial"/>
          <w:spacing w:val="-2"/>
        </w:rPr>
        <w:t xml:space="preserve"> Internet</w:t>
      </w:r>
      <w:r w:rsidRPr="00143009">
        <w:rPr>
          <w:rFonts w:eastAsia="SimSun" w:cs="Arial"/>
          <w:spacing w:val="-2"/>
        </w:rPr>
        <w:t>，该软件可以自动连接到微软以进行激活。您也可以通过</w:t>
      </w:r>
      <w:r w:rsidRPr="00143009">
        <w:rPr>
          <w:rFonts w:eastAsia="SimSun" w:cs="Arial"/>
          <w:spacing w:val="-2"/>
        </w:rPr>
        <w:t xml:space="preserve"> Internet </w:t>
      </w:r>
      <w:r w:rsidRPr="00143009">
        <w:rPr>
          <w:rFonts w:eastAsia="SimSun" w:cs="Arial"/>
          <w:spacing w:val="-2"/>
        </w:rPr>
        <w:t>或电话手动激活软件。如果您手动激活软件，</w:t>
      </w:r>
      <w:r w:rsidRPr="00143009">
        <w:rPr>
          <w:rFonts w:eastAsia="SimSun" w:cs="Arial"/>
          <w:spacing w:val="-2"/>
        </w:rPr>
        <w:t xml:space="preserve">Internet </w:t>
      </w:r>
      <w:r w:rsidRPr="00143009">
        <w:rPr>
          <w:rFonts w:eastAsia="SimSun" w:cs="Arial"/>
          <w:spacing w:val="-2"/>
        </w:rPr>
        <w:t>和电话服务可能会收取一定费用。对您的计算机组件或该软件进行某些更改后，您可能需要重新激活该软件。该软件会提醒您进行激活，直到您激活软件。</w:t>
      </w:r>
    </w:p>
    <w:p w14:paraId="175E0BA6" w14:textId="77777777" w:rsidR="000A570B" w:rsidRPr="003D1F30" w:rsidRDefault="000A570B" w:rsidP="000A570B">
      <w:pPr>
        <w:pStyle w:val="PURBlueStrong"/>
        <w:rPr>
          <w:rFonts w:eastAsia="SimSun" w:cs="Arial"/>
        </w:rPr>
      </w:pPr>
      <w:r w:rsidRPr="003D1F30">
        <w:rPr>
          <w:rFonts w:eastAsia="SimSun" w:cs="Arial"/>
        </w:rPr>
        <w:t>正确使用</w:t>
      </w:r>
      <w:r w:rsidRPr="003D1F30">
        <w:rPr>
          <w:rFonts w:eastAsia="SimSun" w:cs="Arial"/>
        </w:rPr>
        <w:t xml:space="preserve"> KMS</w:t>
      </w:r>
    </w:p>
    <w:p w14:paraId="0DF1AF1B" w14:textId="77777777" w:rsidR="000A570B" w:rsidRPr="003D1F30" w:rsidRDefault="000A570B" w:rsidP="000A570B">
      <w:pPr>
        <w:pStyle w:val="PURBody-Indented"/>
        <w:rPr>
          <w:rFonts w:eastAsia="SimSun" w:cs="Arial"/>
        </w:rPr>
      </w:pPr>
      <w:r w:rsidRPr="003D1F30">
        <w:rPr>
          <w:rFonts w:eastAsia="SimSun" w:cs="Arial"/>
        </w:rPr>
        <w:t>您不得通过未受控制的网络（如</w:t>
      </w:r>
      <w:r w:rsidRPr="003D1F30">
        <w:rPr>
          <w:rFonts w:eastAsia="SimSun" w:cs="Arial"/>
        </w:rPr>
        <w:t xml:space="preserve"> Internet</w:t>
      </w:r>
      <w:r w:rsidRPr="003D1F30">
        <w:rPr>
          <w:rFonts w:eastAsia="SimSun" w:cs="Arial"/>
        </w:rPr>
        <w:t>）向</w:t>
      </w:r>
      <w:r w:rsidRPr="003D1F30">
        <w:rPr>
          <w:rFonts w:eastAsia="SimSun" w:cs="Arial"/>
        </w:rPr>
        <w:t xml:space="preserve"> KMS </w:t>
      </w:r>
      <w:r w:rsidRPr="003D1F30">
        <w:rPr>
          <w:rFonts w:eastAsia="SimSun" w:cs="Arial"/>
        </w:rPr>
        <w:t>计算机提供不安全的访问。</w:t>
      </w:r>
    </w:p>
    <w:p w14:paraId="0BD76372" w14:textId="77777777" w:rsidR="000A570B" w:rsidRPr="003D1F30" w:rsidRDefault="000A570B" w:rsidP="000A570B">
      <w:pPr>
        <w:pStyle w:val="PURBlueStrong"/>
        <w:rPr>
          <w:rFonts w:eastAsia="SimSun" w:cs="Arial"/>
        </w:rPr>
      </w:pPr>
      <w:r w:rsidRPr="003D1F30">
        <w:rPr>
          <w:rFonts w:eastAsia="SimSun" w:cs="Arial"/>
        </w:rPr>
        <w:t>未经授权使用</w:t>
      </w:r>
      <w:r w:rsidRPr="003D1F30">
        <w:rPr>
          <w:rFonts w:eastAsia="SimSun" w:cs="Arial"/>
        </w:rPr>
        <w:t xml:space="preserve"> MAK </w:t>
      </w:r>
      <w:r w:rsidRPr="003D1F30">
        <w:rPr>
          <w:rFonts w:eastAsia="SimSun" w:cs="Arial"/>
        </w:rPr>
        <w:t>或者</w:t>
      </w:r>
      <w:r w:rsidRPr="003D1F30">
        <w:rPr>
          <w:rFonts w:eastAsia="SimSun" w:cs="Arial"/>
        </w:rPr>
        <w:t xml:space="preserve"> KMS </w:t>
      </w:r>
      <w:r w:rsidRPr="003D1F30">
        <w:rPr>
          <w:rFonts w:eastAsia="SimSun" w:cs="Arial"/>
        </w:rPr>
        <w:t>密钥</w:t>
      </w:r>
    </w:p>
    <w:p w14:paraId="610ECE93" w14:textId="178C1C56" w:rsidR="000A570B" w:rsidRPr="003D1F30" w:rsidRDefault="000A570B" w:rsidP="000A570B">
      <w:pPr>
        <w:pStyle w:val="PURBody-Indented"/>
        <w:rPr>
          <w:rFonts w:eastAsia="SimSun" w:cs="Arial"/>
        </w:rPr>
      </w:pPr>
      <w:r w:rsidRPr="003D1F30">
        <w:rPr>
          <w:rFonts w:eastAsia="SimSun" w:cs="Arial"/>
        </w:rPr>
        <w:t>对于未经授权使用</w:t>
      </w:r>
      <w:r w:rsidRPr="003D1F30">
        <w:rPr>
          <w:rFonts w:eastAsia="SimSun" w:cs="Arial"/>
        </w:rPr>
        <w:t xml:space="preserve"> MAK </w:t>
      </w:r>
      <w:r w:rsidRPr="003D1F30">
        <w:rPr>
          <w:rFonts w:eastAsia="SimSun" w:cs="Arial"/>
        </w:rPr>
        <w:t>或</w:t>
      </w:r>
      <w:r w:rsidRPr="003D1F30">
        <w:rPr>
          <w:rFonts w:eastAsia="SimSun" w:cs="Arial"/>
        </w:rPr>
        <w:t xml:space="preserve"> KMS </w:t>
      </w:r>
      <w:r w:rsidRPr="003D1F30">
        <w:rPr>
          <w:rFonts w:eastAsia="SimSun" w:cs="Arial"/>
        </w:rPr>
        <w:t>密钥的情况，微软将采取以下任何措施：防止进一步激活、停用或以其他方式阻止对密钥进行激活或验证。</w:t>
      </w:r>
    </w:p>
    <w:p w14:paraId="1017C628" w14:textId="77777777" w:rsidR="000A570B" w:rsidRPr="003D1F30" w:rsidRDefault="000A570B" w:rsidP="000A570B">
      <w:pPr>
        <w:pStyle w:val="PURBody-Indented"/>
        <w:rPr>
          <w:rFonts w:eastAsia="SimSun" w:cs="Arial"/>
        </w:rPr>
      </w:pPr>
      <w:r w:rsidRPr="003D1F30">
        <w:rPr>
          <w:rFonts w:eastAsia="SimSun" w:cs="Arial"/>
        </w:rPr>
        <w:t>如果停用密钥，客户可能需要从微软获得新密钥。</w:t>
      </w:r>
    </w:p>
    <w:p w14:paraId="7B199D75" w14:textId="77777777" w:rsidR="000A570B" w:rsidRPr="003D1F30" w:rsidRDefault="000A570B" w:rsidP="000A570B">
      <w:pPr>
        <w:pStyle w:val="PURHeading2"/>
        <w:rPr>
          <w:rFonts w:ascii="Arial" w:eastAsia="SimSun" w:hAnsi="Arial" w:cs="Arial"/>
        </w:rPr>
      </w:pPr>
      <w:r w:rsidRPr="003D1F30">
        <w:rPr>
          <w:rStyle w:val="Strong"/>
          <w:rFonts w:ascii="Arial" w:eastAsia="SimSun" w:hAnsi="Arial" w:cs="Arial"/>
        </w:rPr>
        <w:t>附加功能</w:t>
      </w:r>
    </w:p>
    <w:p w14:paraId="20BA82CC" w14:textId="10F003D2" w:rsidR="000A570B" w:rsidRPr="003D1F30" w:rsidRDefault="000A570B" w:rsidP="000A570B">
      <w:pPr>
        <w:pStyle w:val="PURBody-Indented"/>
        <w:rPr>
          <w:rFonts w:eastAsia="SimSun" w:cs="Arial"/>
        </w:rPr>
      </w:pPr>
      <w:r w:rsidRPr="003D1F30">
        <w:rPr>
          <w:rFonts w:eastAsia="SimSun" w:cs="Arial"/>
        </w:rPr>
        <w:t>我们可能会为软件或在线服务提供附加功能。这时可能需要遵守其他许可条款，并可能会另外收取费用。</w:t>
      </w:r>
    </w:p>
    <w:p w14:paraId="2E38982A" w14:textId="77777777" w:rsidR="000A570B" w:rsidRPr="003D1F30" w:rsidRDefault="000A570B" w:rsidP="000A570B">
      <w:pPr>
        <w:pStyle w:val="PURHeading2"/>
        <w:rPr>
          <w:rFonts w:ascii="Arial" w:eastAsia="SimSun" w:hAnsi="Arial" w:cs="Arial"/>
        </w:rPr>
      </w:pPr>
      <w:r w:rsidRPr="003D1F30">
        <w:rPr>
          <w:rStyle w:val="Strong"/>
          <w:rFonts w:ascii="Arial" w:eastAsia="SimSun" w:hAnsi="Arial" w:cs="Arial"/>
        </w:rPr>
        <w:t>结合使用多种产品或功能</w:t>
      </w:r>
    </w:p>
    <w:p w14:paraId="4C3244BF" w14:textId="25FCB752" w:rsidR="000A570B" w:rsidRPr="00143009" w:rsidRDefault="000A570B" w:rsidP="00A748AB">
      <w:pPr>
        <w:pStyle w:val="PURBody-Indented"/>
        <w:rPr>
          <w:rFonts w:eastAsia="SimSun" w:cs="Arial"/>
          <w:spacing w:val="-2"/>
        </w:rPr>
      </w:pPr>
      <w:r w:rsidRPr="00143009">
        <w:rPr>
          <w:rFonts w:eastAsia="SimSun" w:cs="Arial"/>
          <w:spacing w:val="-2"/>
        </w:rPr>
        <w:t>您需要为某个设备上使用的或某位用户使用的每个产品及单独许可的功能分别获得一个许可。例如，如果在</w:t>
      </w:r>
      <w:r w:rsidRPr="00143009">
        <w:rPr>
          <w:rFonts w:eastAsia="SimSun" w:cs="Arial"/>
          <w:spacing w:val="-2"/>
        </w:rPr>
        <w:t xml:space="preserve"> Windows </w:t>
      </w:r>
      <w:r w:rsidRPr="00143009">
        <w:rPr>
          <w:rFonts w:eastAsia="SimSun" w:cs="Arial"/>
          <w:spacing w:val="-2"/>
        </w:rPr>
        <w:t>上使用</w:t>
      </w:r>
      <w:r w:rsidRPr="00143009">
        <w:rPr>
          <w:rFonts w:eastAsia="SimSun" w:cs="Arial"/>
          <w:spacing w:val="-2"/>
        </w:rPr>
        <w:t xml:space="preserve"> Office</w:t>
      </w:r>
      <w:r w:rsidRPr="00143009">
        <w:rPr>
          <w:rFonts w:eastAsia="SimSun" w:cs="Arial"/>
          <w:spacing w:val="-2"/>
        </w:rPr>
        <w:t>，则您需要分别为</w:t>
      </w:r>
      <w:r w:rsidRPr="00143009">
        <w:rPr>
          <w:rFonts w:eastAsia="SimSun" w:cs="Arial"/>
          <w:spacing w:val="-2"/>
        </w:rPr>
        <w:t xml:space="preserve"> Office </w:t>
      </w:r>
      <w:r w:rsidRPr="00143009">
        <w:rPr>
          <w:rFonts w:eastAsia="SimSun" w:cs="Arial"/>
          <w:spacing w:val="-2"/>
        </w:rPr>
        <w:t>和</w:t>
      </w:r>
      <w:r w:rsidRPr="00143009">
        <w:rPr>
          <w:rFonts w:eastAsia="SimSun" w:cs="Arial"/>
          <w:spacing w:val="-2"/>
        </w:rPr>
        <w:t xml:space="preserve"> Windows </w:t>
      </w:r>
      <w:r w:rsidRPr="00143009">
        <w:rPr>
          <w:rFonts w:eastAsia="SimSun" w:cs="Arial"/>
          <w:spacing w:val="-2"/>
        </w:rPr>
        <w:t>获得许可。同样，如需访问</w:t>
      </w:r>
      <w:r w:rsidRPr="00143009">
        <w:rPr>
          <w:rFonts w:eastAsia="SimSun" w:cs="Arial"/>
          <w:spacing w:val="-2"/>
        </w:rPr>
        <w:t xml:space="preserve"> Windows Server </w:t>
      </w:r>
      <w:r w:rsidRPr="00143009">
        <w:rPr>
          <w:rFonts w:eastAsia="SimSun" w:cs="Arial"/>
          <w:spacing w:val="-2"/>
        </w:rPr>
        <w:t>中的远程桌面服务，您需要同时获得</w:t>
      </w:r>
      <w:r w:rsidRPr="00143009">
        <w:rPr>
          <w:rFonts w:eastAsia="SimSun" w:cs="Arial"/>
          <w:spacing w:val="-2"/>
        </w:rPr>
        <w:t xml:space="preserve"> Windows Server SAL</w:t>
      </w:r>
      <w:r w:rsidRPr="00143009">
        <w:rPr>
          <w:rFonts w:eastAsia="SimSun" w:cs="Arial"/>
          <w:spacing w:val="-2"/>
        </w:rPr>
        <w:t>（或</w:t>
      </w:r>
      <w:r w:rsidRPr="00143009">
        <w:rPr>
          <w:rFonts w:eastAsia="SimSun" w:cs="Arial"/>
          <w:spacing w:val="-2"/>
        </w:rPr>
        <w:t xml:space="preserve"> Windows Server </w:t>
      </w:r>
      <w:r w:rsidRPr="00143009">
        <w:rPr>
          <w:rFonts w:eastAsia="SimSun" w:cs="Arial"/>
          <w:spacing w:val="-2"/>
        </w:rPr>
        <w:t>处理器许可）和远程桌面服务</w:t>
      </w:r>
      <w:r w:rsidRPr="00143009">
        <w:rPr>
          <w:rFonts w:eastAsia="SimSun" w:cs="Arial"/>
          <w:spacing w:val="-2"/>
        </w:rPr>
        <w:t xml:space="preserve"> SAL</w:t>
      </w:r>
      <w:r w:rsidRPr="00143009">
        <w:rPr>
          <w:rFonts w:eastAsia="SimSun" w:cs="Arial"/>
          <w:spacing w:val="-2"/>
        </w:rPr>
        <w:t>。</w:t>
      </w:r>
    </w:p>
    <w:p w14:paraId="3F8423C9" w14:textId="56B0EE8A" w:rsidR="00E113E4" w:rsidRPr="00143009" w:rsidRDefault="00E113E4" w:rsidP="00E113E4">
      <w:pPr>
        <w:pStyle w:val="PURHeading2"/>
        <w:rPr>
          <w:rFonts w:eastAsia="SimSun" w:cs="Arial"/>
          <w:b/>
          <w:bCs/>
        </w:rPr>
      </w:pPr>
      <w:r w:rsidRPr="00143009">
        <w:rPr>
          <w:rFonts w:eastAsia="SimSun" w:cs="Arial"/>
          <w:b/>
          <w:bCs/>
        </w:rPr>
        <w:lastRenderedPageBreak/>
        <w:t>.NET Framework</w:t>
      </w:r>
      <w:r w:rsidRPr="00143009">
        <w:rPr>
          <w:rFonts w:eastAsia="SimSun" w:cs="Arial"/>
          <w:b/>
          <w:bCs/>
        </w:rPr>
        <w:t>、</w:t>
      </w:r>
      <w:r w:rsidRPr="00143009">
        <w:rPr>
          <w:rFonts w:eastAsia="SimSun" w:cs="Arial"/>
          <w:b/>
          <w:bCs/>
        </w:rPr>
        <w:t xml:space="preserve">PowerShell </w:t>
      </w:r>
      <w:r w:rsidRPr="00143009">
        <w:rPr>
          <w:rFonts w:eastAsia="SimSun" w:cs="Arial"/>
          <w:b/>
          <w:bCs/>
        </w:rPr>
        <w:t>软件和</w:t>
      </w:r>
      <w:r w:rsidRPr="00143009">
        <w:rPr>
          <w:rFonts w:eastAsia="SimSun" w:cs="Arial"/>
          <w:b/>
          <w:bCs/>
        </w:rPr>
        <w:t xml:space="preserve"> Windows Hotfix KB975759</w:t>
      </w:r>
    </w:p>
    <w:p w14:paraId="4B5DAC09" w14:textId="2971D2A8" w:rsidR="00E113E4" w:rsidRPr="003D1F30" w:rsidRDefault="00E113E4" w:rsidP="00E113E4">
      <w:pPr>
        <w:pStyle w:val="PURBody-Indented"/>
        <w:rPr>
          <w:rFonts w:eastAsia="SimSun" w:cs="Arial"/>
        </w:rPr>
      </w:pPr>
      <w:r w:rsidRPr="003D1F30">
        <w:rPr>
          <w:rFonts w:eastAsia="SimSun" w:cs="Arial"/>
        </w:rPr>
        <w:t xml:space="preserve">Microsoft .NET Framework </w:t>
      </w:r>
      <w:r w:rsidRPr="003D1F30">
        <w:rPr>
          <w:rFonts w:eastAsia="SimSun" w:cs="Arial"/>
        </w:rPr>
        <w:t>软件、</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属于</w:t>
      </w:r>
      <w:r w:rsidRPr="003D1F30">
        <w:rPr>
          <w:rFonts w:eastAsia="SimSun" w:cs="Arial"/>
        </w:rPr>
        <w:t xml:space="preserve"> Microsoft Windows </w:t>
      </w:r>
      <w:r w:rsidRPr="003D1F30">
        <w:rPr>
          <w:rFonts w:eastAsia="SimSun" w:cs="Arial"/>
        </w:rPr>
        <w:t>的一部分。除下面的</w:t>
      </w:r>
      <w:r w:rsidR="00143009">
        <w:rPr>
          <w:rFonts w:eastAsia="SimSun" w:cs="Arial"/>
        </w:rPr>
        <w:br/>
      </w:r>
      <w:r w:rsidRPr="007F20CC">
        <w:rPr>
          <w:rFonts w:ascii="SimSun" w:eastAsia="SimSun" w:hAnsi="SimSun" w:cs="Arial"/>
        </w:rPr>
        <w:t>“</w:t>
      </w:r>
      <w:r w:rsidRPr="003D1F30">
        <w:rPr>
          <w:rFonts w:eastAsia="SimSun" w:cs="Arial"/>
        </w:rPr>
        <w:t>基准测试</w:t>
      </w:r>
      <w:r w:rsidRPr="007F20CC">
        <w:rPr>
          <w:rFonts w:ascii="SimSun" w:eastAsia="SimSun" w:hAnsi="SimSun" w:cs="Arial"/>
        </w:rPr>
        <w:t>”</w:t>
      </w:r>
      <w:r w:rsidRPr="003D1F30">
        <w:rPr>
          <w:rFonts w:eastAsia="SimSun" w:cs="Arial"/>
        </w:rPr>
        <w:t>中描述的情况之外，</w:t>
      </w:r>
      <w:r w:rsidRPr="003D1F30">
        <w:rPr>
          <w:rFonts w:eastAsia="SimSun" w:cs="Arial"/>
        </w:rPr>
        <w:t xml:space="preserve">Microsoft Windows </w:t>
      </w:r>
      <w:r w:rsidRPr="003D1F30">
        <w:rPr>
          <w:rFonts w:eastAsia="SimSun" w:cs="Arial"/>
        </w:rPr>
        <w:t>的许可条款适用于您对这些组件的使用。</w:t>
      </w:r>
    </w:p>
    <w:p w14:paraId="639DC330" w14:textId="36F35E20" w:rsidR="00E113E4" w:rsidRPr="003D1F30" w:rsidRDefault="00E113E4" w:rsidP="00091B14">
      <w:pPr>
        <w:pStyle w:val="PURBody-Indented"/>
        <w:rPr>
          <w:rFonts w:eastAsia="SimSun" w:cs="Arial"/>
        </w:rPr>
      </w:pPr>
      <w:r w:rsidRPr="003D1F30">
        <w:rPr>
          <w:rFonts w:eastAsia="SimSun" w:cs="Arial"/>
        </w:rPr>
        <w:t>其他产品也可能包含</w:t>
      </w:r>
      <w:r w:rsidRPr="003D1F30">
        <w:rPr>
          <w:rFonts w:eastAsia="SimSun" w:cs="Arial"/>
        </w:rPr>
        <w:t xml:space="preserve"> .NET Framework </w:t>
      </w:r>
      <w:r w:rsidRPr="003D1F30">
        <w:rPr>
          <w:rFonts w:eastAsia="SimSun" w:cs="Arial"/>
        </w:rPr>
        <w:t>软件、</w:t>
      </w:r>
      <w:r w:rsidRPr="003D1F30">
        <w:rPr>
          <w:rFonts w:eastAsia="SimSun" w:cs="Arial"/>
        </w:rPr>
        <w:t xml:space="preserve">PowerShell </w:t>
      </w:r>
      <w:r w:rsidRPr="003D1F30">
        <w:rPr>
          <w:rFonts w:eastAsia="SimSun" w:cs="Arial"/>
        </w:rPr>
        <w:t>软件或</w:t>
      </w:r>
      <w:r w:rsidRPr="003D1F30">
        <w:rPr>
          <w:rFonts w:eastAsia="SimSun" w:cs="Arial"/>
        </w:rPr>
        <w:t xml:space="preserve"> Windows hotfix KB975759</w:t>
      </w:r>
      <w:r w:rsidRPr="003D1F30">
        <w:rPr>
          <w:rFonts w:eastAsia="SimSun" w:cs="Arial"/>
        </w:rPr>
        <w:t>。这些许可条款约束您对该软件的使用。</w:t>
      </w:r>
    </w:p>
    <w:p w14:paraId="3655F42F" w14:textId="5A90DE01" w:rsidR="000A570B" w:rsidRPr="00143009" w:rsidRDefault="000A570B" w:rsidP="00A50403">
      <w:pPr>
        <w:pStyle w:val="PURHeading2"/>
        <w:rPr>
          <w:rFonts w:eastAsia="SimSun" w:cs="Arial"/>
        </w:rPr>
      </w:pPr>
      <w:bookmarkStart w:id="40" w:name="SQLServerTechnology"/>
      <w:r w:rsidRPr="00143009">
        <w:rPr>
          <w:rFonts w:eastAsia="SimSun" w:cs="Arial"/>
        </w:rPr>
        <w:t>SQL</w:t>
      </w:r>
      <w:r w:rsidRPr="00143009">
        <w:rPr>
          <w:rStyle w:val="Strong"/>
          <w:rFonts w:eastAsia="SimSun" w:cs="Arial"/>
        </w:rPr>
        <w:t xml:space="preserve"> Server </w:t>
      </w:r>
      <w:r w:rsidRPr="00143009">
        <w:rPr>
          <w:rStyle w:val="Strong"/>
          <w:rFonts w:eastAsia="SimSun" w:cs="Arial"/>
        </w:rPr>
        <w:t>技术</w:t>
      </w:r>
      <w:bookmarkEnd w:id="40"/>
    </w:p>
    <w:p w14:paraId="2F1263EB" w14:textId="6834769F" w:rsidR="00E42CBD" w:rsidRPr="003D1F30" w:rsidRDefault="00E42CBD" w:rsidP="00E42CBD">
      <w:pPr>
        <w:pStyle w:val="PURBody-Indented"/>
        <w:rPr>
          <w:rFonts w:eastAsia="SimSun" w:cs="Arial"/>
        </w:rPr>
      </w:pPr>
      <w:r w:rsidRPr="003D1F30">
        <w:rPr>
          <w:rFonts w:eastAsia="SimSun" w:cs="Arial"/>
        </w:rPr>
        <w:t>如果您的软件版本包括</w:t>
      </w:r>
      <w:r w:rsidRPr="003D1F30">
        <w:rPr>
          <w:rFonts w:eastAsia="SimSun" w:cs="Arial"/>
        </w:rPr>
        <w:t xml:space="preserve"> SQL Server </w:t>
      </w:r>
      <w:r w:rsidRPr="003D1F30">
        <w:rPr>
          <w:rFonts w:eastAsia="SimSun" w:cs="Arial"/>
        </w:rPr>
        <w:t>数据库软件产品（以下简称</w:t>
      </w:r>
      <w:r w:rsidRPr="007F20CC">
        <w:rPr>
          <w:rFonts w:ascii="SimSun" w:eastAsia="SimSun" w:hAnsi="SimSun" w:cs="Arial"/>
        </w:rPr>
        <w:t>“</w:t>
      </w:r>
      <w:r w:rsidRPr="003D1F30">
        <w:rPr>
          <w:rFonts w:eastAsia="SimSun" w:cs="Arial"/>
        </w:rPr>
        <w:t xml:space="preserve">SQL Server </w:t>
      </w:r>
      <w:r w:rsidRPr="003D1F30">
        <w:rPr>
          <w:rFonts w:eastAsia="SimSun" w:cs="Arial"/>
        </w:rPr>
        <w:t>数据库</w:t>
      </w:r>
      <w:r w:rsidRPr="007F20CC">
        <w:rPr>
          <w:rFonts w:ascii="SimSun" w:eastAsia="SimSun" w:hAnsi="SimSun" w:cs="Arial"/>
        </w:rPr>
        <w:t>”</w:t>
      </w:r>
      <w:r w:rsidRPr="003D1F30">
        <w:rPr>
          <w:rFonts w:eastAsia="SimSun" w:cs="Arial"/>
        </w:rPr>
        <w:t>），您可于任一时刻在一个服务器上的一个物理或虚拟操作系统环境中运行</w:t>
      </w:r>
      <w:r w:rsidRPr="003D1F30">
        <w:rPr>
          <w:rFonts w:eastAsia="SimSun" w:cs="Arial"/>
        </w:rPr>
        <w:t xml:space="preserve"> SQL Server </w:t>
      </w:r>
      <w:r w:rsidRPr="003D1F30">
        <w:rPr>
          <w:rFonts w:eastAsia="SimSun" w:cs="Arial"/>
        </w:rPr>
        <w:t>数据库的一个实例，以支持该软件。您也可使用此</w:t>
      </w:r>
      <w:r w:rsidRPr="003D1F30">
        <w:rPr>
          <w:rFonts w:eastAsia="SimSun" w:cs="Arial"/>
        </w:rPr>
        <w:t xml:space="preserve"> SQL Server </w:t>
      </w:r>
      <w:r w:rsidRPr="003D1F30">
        <w:rPr>
          <w:rFonts w:eastAsia="SimSun" w:cs="Arial"/>
        </w:rPr>
        <w:t>数据库的实例支持包含</w:t>
      </w:r>
      <w:r w:rsidRPr="003D1F30">
        <w:rPr>
          <w:rFonts w:eastAsia="SimSun" w:cs="Arial"/>
        </w:rPr>
        <w:t xml:space="preserve"> SQL Server </w:t>
      </w:r>
      <w:r w:rsidRPr="003D1F30">
        <w:rPr>
          <w:rFonts w:eastAsia="SimSun" w:cs="Arial"/>
        </w:rPr>
        <w:t>数据库的任何版本的其他产品。对于所有此类用途，您都不需要</w:t>
      </w:r>
      <w:r w:rsidRPr="003D1F30">
        <w:rPr>
          <w:rFonts w:eastAsia="SimSun" w:cs="Arial"/>
        </w:rPr>
        <w:t xml:space="preserve"> SQL Server SAL</w:t>
      </w:r>
      <w:r w:rsidRPr="003D1F30">
        <w:rPr>
          <w:rFonts w:eastAsia="SimSun" w:cs="Arial"/>
        </w:rPr>
        <w:t>。</w:t>
      </w:r>
    </w:p>
    <w:p w14:paraId="6F8FEC1C" w14:textId="36DF34E4" w:rsidR="00E42CBD" w:rsidRPr="003D1F30" w:rsidRDefault="00E42CBD" w:rsidP="00E42CBD">
      <w:pPr>
        <w:pStyle w:val="PURBody-Indented"/>
        <w:rPr>
          <w:rFonts w:eastAsia="SimSun" w:cs="Arial"/>
        </w:rPr>
      </w:pPr>
      <w:r w:rsidRPr="003D1F30">
        <w:rPr>
          <w:rFonts w:eastAsia="SimSun" w:cs="Arial"/>
        </w:rPr>
        <w:t>不得共享此实例来支持任何其许可中未附带</w:t>
      </w:r>
      <w:r w:rsidRPr="003D1F30">
        <w:rPr>
          <w:rFonts w:eastAsia="SimSun" w:cs="Arial"/>
        </w:rPr>
        <w:t xml:space="preserve"> SQL Server </w:t>
      </w:r>
      <w:r w:rsidRPr="003D1F30">
        <w:rPr>
          <w:rFonts w:eastAsia="SimSun" w:cs="Arial"/>
        </w:rPr>
        <w:t>数据库的产品。</w:t>
      </w:r>
    </w:p>
    <w:p w14:paraId="7F61E1C8" w14:textId="03A0B483" w:rsidR="00E42CBD" w:rsidRPr="00143009" w:rsidRDefault="00E42CBD" w:rsidP="00E42CBD">
      <w:pPr>
        <w:pStyle w:val="PURBody-Indented"/>
        <w:rPr>
          <w:rFonts w:eastAsia="SimSun" w:cs="Arial"/>
          <w:spacing w:val="-2"/>
        </w:rPr>
      </w:pPr>
      <w:r w:rsidRPr="00143009">
        <w:rPr>
          <w:rFonts w:eastAsia="SimSun" w:cs="Arial"/>
          <w:spacing w:val="-2"/>
        </w:rPr>
        <w:t>如果您的软件版本包括</w:t>
      </w:r>
      <w:r w:rsidRPr="00143009">
        <w:rPr>
          <w:rFonts w:eastAsia="SimSun" w:cs="Arial"/>
          <w:spacing w:val="-2"/>
        </w:rPr>
        <w:t xml:space="preserve"> SQL Server </w:t>
      </w:r>
      <w:r w:rsidRPr="00143009">
        <w:rPr>
          <w:rFonts w:eastAsia="SimSun" w:cs="Arial"/>
          <w:spacing w:val="-2"/>
        </w:rPr>
        <w:t>数据库之外的其他以</w:t>
      </w:r>
      <w:r w:rsidRPr="00143009">
        <w:rPr>
          <w:rFonts w:eastAsia="SimSun" w:cs="Arial"/>
          <w:spacing w:val="-2"/>
        </w:rPr>
        <w:t xml:space="preserve"> SQL Server </w:t>
      </w:r>
      <w:r w:rsidRPr="00143009">
        <w:rPr>
          <w:rFonts w:eastAsia="SimSun" w:cs="Arial"/>
          <w:spacing w:val="-2"/>
        </w:rPr>
        <w:t>冠名的组件，这些组件依据其各自的许可条款授予您使用许可。此类许可能位于：</w:t>
      </w:r>
    </w:p>
    <w:p w14:paraId="691FC059" w14:textId="7D4D57E2" w:rsidR="00E42CBD" w:rsidRPr="00804DB5" w:rsidRDefault="00E42CBD" w:rsidP="00804DB5">
      <w:pPr>
        <w:pStyle w:val="PURBullet-Indented"/>
        <w:ind w:right="-450"/>
        <w:rPr>
          <w:rFonts w:eastAsia="SimSun" w:cs="Arial"/>
          <w:spacing w:val="-2"/>
        </w:rPr>
      </w:pPr>
      <w:r w:rsidRPr="00804DB5">
        <w:rPr>
          <w:rFonts w:eastAsia="SimSun" w:cs="Arial"/>
          <w:spacing w:val="-2"/>
        </w:rPr>
        <w:t>该软件的安装目录下名为</w:t>
      </w:r>
      <w:r w:rsidRPr="00804DB5">
        <w:rPr>
          <w:rFonts w:eastAsia="SimSun" w:cs="Arial"/>
          <w:spacing w:val="-2"/>
        </w:rPr>
        <w:t xml:space="preserve"> </w:t>
      </w:r>
      <w:r w:rsidRPr="00804DB5">
        <w:rPr>
          <w:rFonts w:ascii="SimSun" w:eastAsia="SimSun" w:hAnsi="SimSun" w:cs="Arial"/>
          <w:spacing w:val="-2"/>
        </w:rPr>
        <w:t>“</w:t>
      </w:r>
      <w:r w:rsidRPr="00804DB5">
        <w:rPr>
          <w:rFonts w:eastAsia="SimSun" w:cs="Arial"/>
          <w:spacing w:val="-2"/>
        </w:rPr>
        <w:t>legal”</w:t>
      </w:r>
      <w:r w:rsidRPr="00804DB5">
        <w:rPr>
          <w:rFonts w:eastAsia="SimSun" w:cs="Arial"/>
          <w:spacing w:val="-2"/>
        </w:rPr>
        <w:t>、</w:t>
      </w:r>
      <w:r w:rsidRPr="00804DB5">
        <w:rPr>
          <w:rFonts w:eastAsia="SimSun" w:cs="Arial"/>
          <w:spacing w:val="-2"/>
        </w:rPr>
        <w:t>“licenses”</w:t>
      </w:r>
      <w:r w:rsidRPr="00804DB5">
        <w:rPr>
          <w:rFonts w:eastAsia="SimSun" w:cs="Arial"/>
          <w:spacing w:val="-2"/>
        </w:rPr>
        <w:t>或类似名称的文件夹，可能包含在独立的许可协议中或附加到软件的许可协议；或</w:t>
      </w:r>
      <w:r w:rsidRPr="00804DB5">
        <w:rPr>
          <w:rFonts w:eastAsia="SimSun" w:cs="Arial"/>
          <w:spacing w:val="-2"/>
        </w:rPr>
        <w:t xml:space="preserve"> </w:t>
      </w:r>
    </w:p>
    <w:p w14:paraId="0222F891" w14:textId="2432DCA8" w:rsidR="00E42CBD" w:rsidRPr="003D1F30" w:rsidRDefault="00E42CBD" w:rsidP="00C02A4F">
      <w:pPr>
        <w:pStyle w:val="PURBullet-Indented"/>
        <w:rPr>
          <w:rFonts w:eastAsia="SimSun" w:cs="Arial"/>
        </w:rPr>
      </w:pPr>
      <w:r w:rsidRPr="003D1F30">
        <w:rPr>
          <w:rFonts w:eastAsia="SimSun" w:cs="Arial"/>
        </w:rPr>
        <w:t>通过软件的统一安装程序。</w:t>
      </w:r>
    </w:p>
    <w:p w14:paraId="5AD29997" w14:textId="77777777" w:rsidR="00E42CBD" w:rsidRPr="003D1F30" w:rsidRDefault="00E42CBD" w:rsidP="00E42CBD">
      <w:pPr>
        <w:pStyle w:val="PURBody-Indented"/>
        <w:rPr>
          <w:rFonts w:eastAsia="SimSun" w:cs="Arial"/>
        </w:rPr>
      </w:pPr>
      <w:r w:rsidRPr="003D1F30">
        <w:rPr>
          <w:rFonts w:eastAsia="SimSun" w:cs="Arial"/>
        </w:rPr>
        <w:t>如果您不同意以</w:t>
      </w:r>
      <w:r w:rsidRPr="003D1F30">
        <w:rPr>
          <w:rFonts w:eastAsia="SimSun" w:cs="Arial"/>
        </w:rPr>
        <w:t xml:space="preserve"> SQL Server </w:t>
      </w:r>
      <w:r w:rsidRPr="003D1F30">
        <w:rPr>
          <w:rFonts w:eastAsia="SimSun" w:cs="Arial"/>
        </w:rPr>
        <w:t>冠名的组件的许可条款，则不能使用该组件。</w:t>
      </w:r>
    </w:p>
    <w:p w14:paraId="6765FF72" w14:textId="77777777" w:rsidR="000A570B" w:rsidRPr="003D1F30" w:rsidRDefault="000A570B" w:rsidP="000A570B">
      <w:pPr>
        <w:pStyle w:val="PURHeading2"/>
        <w:rPr>
          <w:rFonts w:ascii="Arial" w:eastAsia="SimSun" w:hAnsi="Arial" w:cs="Arial"/>
        </w:rPr>
      </w:pPr>
      <w:r w:rsidRPr="003D1F30">
        <w:rPr>
          <w:rStyle w:val="Strong"/>
          <w:rFonts w:ascii="Arial" w:eastAsia="SimSun" w:hAnsi="Arial" w:cs="Arial"/>
        </w:rPr>
        <w:t>同意使用数据</w:t>
      </w:r>
    </w:p>
    <w:p w14:paraId="4F05ACDA" w14:textId="561283C5" w:rsidR="000A570B" w:rsidRPr="003D1F30" w:rsidRDefault="000A570B" w:rsidP="00051075">
      <w:pPr>
        <w:pStyle w:val="PURBody-Indented"/>
        <w:rPr>
          <w:rFonts w:eastAsia="SimSun" w:cs="Arial"/>
        </w:rPr>
      </w:pPr>
      <w:r w:rsidRPr="003D1F30">
        <w:rPr>
          <w:rStyle w:val="Strong"/>
          <w:rFonts w:eastAsia="SimSun" w:cs="Arial"/>
          <w:b w:val="0"/>
          <w:bCs w:val="0"/>
        </w:rPr>
        <w:t>我们可能会收集和使用作为支持服务（如果有）一部分而收集的与软件相关的技术信息。我们可能会使用这些信息来改进我们的产品或向您及您的客户提供定制的服务或技术。我们在披露这些信息时不会暴露您的个人身份。</w:t>
      </w:r>
    </w:p>
    <w:p w14:paraId="27C50B60" w14:textId="77777777" w:rsidR="000A570B" w:rsidRPr="003D1F30" w:rsidRDefault="000A570B" w:rsidP="000A570B">
      <w:pPr>
        <w:pStyle w:val="PURHeading2"/>
        <w:rPr>
          <w:rFonts w:ascii="Arial" w:eastAsia="SimSun" w:hAnsi="Arial" w:cs="Arial"/>
        </w:rPr>
      </w:pPr>
      <w:r w:rsidRPr="003D1F30">
        <w:rPr>
          <w:rStyle w:val="Strong"/>
          <w:rFonts w:ascii="Arial" w:eastAsia="SimSun" w:hAnsi="Arial" w:cs="Arial"/>
        </w:rPr>
        <w:t>第三方</w:t>
      </w:r>
      <w:r w:rsidRPr="003D1F30">
        <w:rPr>
          <w:rStyle w:val="Strong"/>
          <w:rFonts w:ascii="Arial" w:eastAsia="SimSun" w:hAnsi="Arial" w:cs="Arial"/>
        </w:rPr>
        <w:t xml:space="preserve"> Internet </w:t>
      </w:r>
      <w:r w:rsidRPr="003D1F30">
        <w:rPr>
          <w:rStyle w:val="Strong"/>
          <w:rFonts w:ascii="Arial" w:eastAsia="SimSun" w:hAnsi="Arial" w:cs="Arial"/>
        </w:rPr>
        <w:t>站点</w:t>
      </w:r>
    </w:p>
    <w:p w14:paraId="4D523618" w14:textId="068658A9" w:rsidR="000A570B" w:rsidRPr="003D1F30" w:rsidRDefault="000A570B" w:rsidP="00051075">
      <w:pPr>
        <w:pStyle w:val="PURBody-Indented"/>
        <w:rPr>
          <w:rFonts w:eastAsia="SimSun" w:cs="Arial"/>
        </w:rPr>
      </w:pPr>
      <w:r w:rsidRPr="003D1F30">
        <w:rPr>
          <w:rStyle w:val="Strong"/>
          <w:rFonts w:eastAsia="SimSun" w:cs="Arial"/>
          <w:b w:val="0"/>
          <w:bCs w:val="0"/>
        </w:rPr>
        <w:t>您和您的客户可以通过使用产品链接到第三方</w:t>
      </w:r>
      <w:r w:rsidRPr="003D1F30">
        <w:rPr>
          <w:rStyle w:val="Strong"/>
          <w:rFonts w:eastAsia="SimSun" w:cs="Arial"/>
          <w:b w:val="0"/>
          <w:bCs w:val="0"/>
        </w:rPr>
        <w:t xml:space="preserve"> Internet </w:t>
      </w:r>
      <w:r w:rsidRPr="003D1F30">
        <w:rPr>
          <w:rStyle w:val="Strong"/>
          <w:rFonts w:eastAsia="SimSun" w:cs="Arial"/>
          <w:b w:val="0"/>
          <w:bCs w:val="0"/>
        </w:rPr>
        <w:t>站点。我们不会对第三方站点施加控制，也不对任何第三方站点的内容、第三方站点中包含的任何链接以及第三方站点的任何更改负责。我们提供这些到第三方站点的链接只是为了您的方便。包含任何链接并不意味着对使用第三方站点的认可。</w:t>
      </w:r>
    </w:p>
    <w:p w14:paraId="65F216DA" w14:textId="77777777" w:rsidR="000A570B" w:rsidRPr="00143009" w:rsidRDefault="000A570B" w:rsidP="000A570B">
      <w:pPr>
        <w:pStyle w:val="PURHeading2"/>
        <w:rPr>
          <w:rFonts w:ascii="Arial" w:eastAsia="SimSun" w:hAnsi="Arial" w:cs="Arial"/>
          <w:b/>
          <w:bCs/>
        </w:rPr>
      </w:pPr>
      <w:r w:rsidRPr="00143009">
        <w:rPr>
          <w:rFonts w:ascii="Arial" w:eastAsia="SimSun" w:hAnsi="Arial" w:cs="Arial"/>
          <w:b/>
          <w:bCs/>
        </w:rPr>
        <w:t>不得传送个人识别信息</w:t>
      </w:r>
    </w:p>
    <w:p w14:paraId="136384C3" w14:textId="77777777" w:rsidR="000A570B" w:rsidRPr="003D1F30" w:rsidRDefault="000A570B" w:rsidP="000A570B">
      <w:pPr>
        <w:pStyle w:val="PURBody-Indented"/>
        <w:rPr>
          <w:rFonts w:eastAsia="SimSun" w:cs="Arial"/>
        </w:rPr>
      </w:pPr>
      <w:r w:rsidRPr="003D1F30">
        <w:rPr>
          <w:rFonts w:eastAsia="SimSun" w:cs="Arial"/>
        </w:rPr>
        <w:t>在未征得您同意的情况下，产品不会将任何个人识别信息从您的服务器传送到微软计算机系统。</w:t>
      </w:r>
    </w:p>
    <w:p w14:paraId="6D885EA5" w14:textId="77777777" w:rsidR="00587CDD" w:rsidRPr="00257EC8" w:rsidRDefault="00587CDD" w:rsidP="00587CDD">
      <w:pPr>
        <w:pStyle w:val="PURHeading2"/>
        <w:rPr>
          <w:rFonts w:ascii="Arial" w:eastAsia="SimSun" w:hAnsi="Arial" w:cs="Arial"/>
          <w:b/>
          <w:bCs/>
        </w:rPr>
      </w:pPr>
      <w:r w:rsidRPr="00257EC8">
        <w:rPr>
          <w:rFonts w:ascii="Arial" w:eastAsia="SimSun" w:hAnsi="Arial" w:cs="Arial"/>
          <w:b/>
          <w:bCs/>
        </w:rPr>
        <w:t>不得分离软件</w:t>
      </w:r>
    </w:p>
    <w:p w14:paraId="23A3E3D1" w14:textId="77777777" w:rsidR="00587CDD" w:rsidRPr="00143009" w:rsidRDefault="00587CDD" w:rsidP="00587CDD">
      <w:pPr>
        <w:pStyle w:val="PURBody-Indented"/>
        <w:rPr>
          <w:rFonts w:eastAsia="SimSun" w:cs="Arial"/>
          <w:spacing w:val="-4"/>
        </w:rPr>
      </w:pPr>
      <w:r w:rsidRPr="00143009">
        <w:rPr>
          <w:rFonts w:eastAsia="SimSun" w:cs="Arial"/>
          <w:spacing w:val="-4"/>
        </w:rPr>
        <w:t>在单个许可的情况下，除非明确允许，否则不得为了在一个以上的</w:t>
      </w:r>
      <w:r w:rsidRPr="00143009">
        <w:rPr>
          <w:rFonts w:eastAsia="SimSun" w:cs="Arial"/>
          <w:spacing w:val="-4"/>
        </w:rPr>
        <w:t xml:space="preserve"> OSE </w:t>
      </w:r>
      <w:r w:rsidRPr="00143009">
        <w:rPr>
          <w:rFonts w:eastAsia="SimSun" w:cs="Arial"/>
          <w:spacing w:val="-4"/>
        </w:rPr>
        <w:t>中使用软件而分离软件。即使</w:t>
      </w:r>
      <w:r w:rsidRPr="00143009">
        <w:rPr>
          <w:rFonts w:eastAsia="SimSun" w:cs="Arial"/>
          <w:spacing w:val="-4"/>
        </w:rPr>
        <w:t xml:space="preserve"> OSE </w:t>
      </w:r>
      <w:r w:rsidRPr="00143009">
        <w:rPr>
          <w:rFonts w:eastAsia="SimSun" w:cs="Arial"/>
          <w:spacing w:val="-4"/>
        </w:rPr>
        <w:t>位于同一物理硬件系统上，此条款也适用。</w:t>
      </w:r>
    </w:p>
    <w:p w14:paraId="6BE8DEF7" w14:textId="77777777" w:rsidR="000A570B" w:rsidRPr="003D1F30" w:rsidRDefault="000A570B" w:rsidP="000A570B">
      <w:pPr>
        <w:pStyle w:val="PURHeading2"/>
        <w:rPr>
          <w:rFonts w:ascii="Arial" w:eastAsia="SimSun" w:hAnsi="Arial" w:cs="Arial"/>
        </w:rPr>
      </w:pPr>
      <w:r w:rsidRPr="003D1F30">
        <w:rPr>
          <w:rStyle w:val="Strong"/>
          <w:rFonts w:ascii="Arial" w:eastAsia="SimSun" w:hAnsi="Arial" w:cs="Arial"/>
        </w:rPr>
        <w:t>基准测试</w:t>
      </w:r>
    </w:p>
    <w:p w14:paraId="5FBE976D" w14:textId="77777777" w:rsidR="000A570B" w:rsidRPr="003D1F30" w:rsidRDefault="000A570B" w:rsidP="000A570B">
      <w:pPr>
        <w:pStyle w:val="PURBlueStrong"/>
        <w:rPr>
          <w:rFonts w:eastAsia="SimSun" w:cs="Arial"/>
        </w:rPr>
      </w:pPr>
      <w:r w:rsidRPr="003D1F30">
        <w:rPr>
          <w:rFonts w:eastAsia="SimSun" w:cs="Arial"/>
        </w:rPr>
        <w:t>软件</w:t>
      </w:r>
    </w:p>
    <w:p w14:paraId="2DC40771" w14:textId="45D15589" w:rsidR="000A570B" w:rsidRPr="003D1F30" w:rsidRDefault="000A570B" w:rsidP="000A570B">
      <w:pPr>
        <w:pStyle w:val="PURBody-Indented"/>
        <w:rPr>
          <w:rFonts w:eastAsia="SimSun" w:cs="Arial"/>
        </w:rPr>
      </w:pPr>
      <w:r w:rsidRPr="003D1F30">
        <w:rPr>
          <w:rFonts w:eastAsia="SimSun" w:cs="Arial"/>
        </w:rPr>
        <w:t>您必须事先征得微软的书面许可，才能将服务器软件或其附带的客户端软件的任何基准测试结果披露给第三方。此规定不适用于</w:t>
      </w:r>
      <w:r w:rsidRPr="003D1F30">
        <w:rPr>
          <w:rFonts w:eastAsia="SimSun" w:cs="Arial"/>
        </w:rPr>
        <w:t xml:space="preserve"> .NET Framework</w:t>
      </w:r>
      <w:r w:rsidRPr="003D1F30">
        <w:rPr>
          <w:rFonts w:eastAsia="SimSun" w:cs="Arial"/>
        </w:rPr>
        <w:t>（参见下文）或以下产品：</w:t>
      </w:r>
      <w:r w:rsidRPr="003D1F30">
        <w:rPr>
          <w:rFonts w:eastAsia="SimSun" w:cs="Arial"/>
        </w:rPr>
        <w:t>Live Communications Server</w:t>
      </w:r>
      <w:r w:rsidRPr="003D1F30">
        <w:rPr>
          <w:rFonts w:eastAsia="SimSun" w:cs="Arial"/>
        </w:rPr>
        <w:t>、</w:t>
      </w:r>
      <w:r w:rsidRPr="003D1F30">
        <w:rPr>
          <w:rFonts w:eastAsia="SimSun" w:cs="Arial"/>
        </w:rPr>
        <w:t xml:space="preserve">Windows Server </w:t>
      </w:r>
      <w:r w:rsidRPr="003D1F30">
        <w:rPr>
          <w:rFonts w:eastAsia="SimSun" w:cs="Arial"/>
        </w:rPr>
        <w:t>和</w:t>
      </w:r>
      <w:r w:rsidRPr="003D1F30">
        <w:rPr>
          <w:rFonts w:eastAsia="SimSun" w:cs="Arial"/>
        </w:rPr>
        <w:t xml:space="preserve"> Windows Small Business Server</w:t>
      </w:r>
      <w:r w:rsidRPr="003D1F30">
        <w:rPr>
          <w:rFonts w:eastAsia="SimSun" w:cs="Arial"/>
        </w:rPr>
        <w:t>。但它适用于随这些产品一同许可的</w:t>
      </w:r>
      <w:r w:rsidRPr="003D1F30">
        <w:rPr>
          <w:rFonts w:eastAsia="SimSun" w:cs="Arial"/>
        </w:rPr>
        <w:t xml:space="preserve"> SQL </w:t>
      </w:r>
      <w:r w:rsidRPr="003D1F30">
        <w:rPr>
          <w:rFonts w:eastAsia="SimSun" w:cs="Arial"/>
        </w:rPr>
        <w:t>技术（如果有）。</w:t>
      </w:r>
    </w:p>
    <w:p w14:paraId="545E4188" w14:textId="77777777" w:rsidR="000A570B" w:rsidRPr="003D1F30" w:rsidRDefault="000A570B" w:rsidP="000A570B">
      <w:pPr>
        <w:pStyle w:val="PURBlueStrong"/>
        <w:rPr>
          <w:rFonts w:eastAsia="SimSun" w:cs="Arial"/>
        </w:rPr>
      </w:pPr>
      <w:r w:rsidRPr="003D1F30">
        <w:rPr>
          <w:rFonts w:eastAsia="SimSun" w:cs="Arial"/>
        </w:rPr>
        <w:t>Microsoft .NET Framework</w:t>
      </w:r>
    </w:p>
    <w:p w14:paraId="3F04E32F" w14:textId="08B07E57" w:rsidR="000A570B" w:rsidRPr="003D1F30" w:rsidRDefault="000A570B" w:rsidP="000A570B">
      <w:pPr>
        <w:pStyle w:val="PURBody-Indented"/>
        <w:rPr>
          <w:rFonts w:eastAsia="SimSun" w:cs="Arial"/>
        </w:rPr>
      </w:pPr>
      <w:r w:rsidRPr="003D1F30">
        <w:rPr>
          <w:rFonts w:eastAsia="SimSun" w:cs="Arial"/>
        </w:rPr>
        <w:t>软件可能包含一个或多个</w:t>
      </w:r>
      <w:r w:rsidRPr="003D1F30">
        <w:rPr>
          <w:rFonts w:eastAsia="SimSun" w:cs="Arial"/>
        </w:rPr>
        <w:t xml:space="preserve">. NET Framework </w:t>
      </w:r>
      <w:r w:rsidRPr="003D1F30">
        <w:rPr>
          <w:rFonts w:eastAsia="SimSun" w:cs="Arial"/>
        </w:rPr>
        <w:t>组件（以下简称</w:t>
      </w:r>
      <w:r w:rsidRPr="007F20CC">
        <w:rPr>
          <w:rFonts w:ascii="SimSun" w:eastAsia="SimSun" w:hAnsi="SimSun" w:cs="Arial"/>
        </w:rPr>
        <w:t>“</w:t>
      </w:r>
      <w:r w:rsidRPr="003D1F30">
        <w:rPr>
          <w:rFonts w:eastAsia="SimSun" w:cs="Arial"/>
        </w:rPr>
        <w:t xml:space="preserve">.NET </w:t>
      </w:r>
      <w:r w:rsidRPr="003D1F30">
        <w:rPr>
          <w:rFonts w:eastAsia="SimSun" w:cs="Arial"/>
        </w:rPr>
        <w:t>组件</w:t>
      </w:r>
      <w:r w:rsidRPr="007F20CC">
        <w:rPr>
          <w:rFonts w:ascii="SimSun" w:eastAsia="SimSun" w:hAnsi="SimSun" w:cs="Arial"/>
        </w:rPr>
        <w:t>”</w:t>
      </w:r>
      <w:r w:rsidRPr="003D1F30">
        <w:rPr>
          <w:rFonts w:eastAsia="SimSun" w:cs="Arial"/>
        </w:rPr>
        <w:t>）。若是如此，您可以对这些组件进行内部基准测试。在遵守</w:t>
      </w:r>
      <w:r w:rsidRPr="003D1F30">
        <w:rPr>
          <w:rFonts w:eastAsia="SimSun" w:cs="Arial"/>
        </w:rPr>
        <w:t xml:space="preserve"> </w:t>
      </w:r>
      <w:hyperlink r:id="rId122" w:history="1">
        <w:r w:rsidRPr="003D1F30">
          <w:rPr>
            <w:rStyle w:val="Hyperlink"/>
            <w:rFonts w:eastAsia="SimSun" w:cs="Arial"/>
          </w:rPr>
          <w:t>http://go.microsoft.com/fwlink/?LinkID=66406</w:t>
        </w:r>
      </w:hyperlink>
      <w:r w:rsidRPr="003D1F30">
        <w:rPr>
          <w:rFonts w:eastAsia="SimSun" w:cs="Arial"/>
        </w:rPr>
        <w:t xml:space="preserve"> </w:t>
      </w:r>
      <w:r w:rsidRPr="003D1F30">
        <w:rPr>
          <w:rFonts w:eastAsia="SimSun" w:cs="Arial"/>
        </w:rPr>
        <w:t>上所规定条件的前提下，您可以披露这些组件的任何基准测试结果。尽管您同微软可能还有其他协议，但如果您披露此类基准测试结果，则在遵守</w:t>
      </w:r>
      <w:r w:rsidRPr="003D1F30">
        <w:rPr>
          <w:rFonts w:eastAsia="SimSun" w:cs="Arial"/>
        </w:rPr>
        <w:t xml:space="preserve"> </w:t>
      </w:r>
      <w:hyperlink r:id="rId123" w:history="1">
        <w:r w:rsidRPr="003D1F30">
          <w:rPr>
            <w:rStyle w:val="Hyperlink"/>
            <w:rFonts w:eastAsia="SimSun" w:cs="Arial"/>
          </w:rPr>
          <w:t>http://go.microsoft.com/fwlink/?LinkID=66406</w:t>
        </w:r>
      </w:hyperlink>
      <w:r w:rsidRPr="003D1F30">
        <w:rPr>
          <w:rFonts w:eastAsia="SimSun" w:cs="Arial"/>
        </w:rPr>
        <w:t xml:space="preserve"> </w:t>
      </w:r>
      <w:r w:rsidRPr="003D1F30">
        <w:rPr>
          <w:rFonts w:eastAsia="SimSun" w:cs="Arial"/>
        </w:rPr>
        <w:t>上规定条件的前提下，微软也有权披露其针对您与相应</w:t>
      </w:r>
      <w:r w:rsidRPr="003D1F30">
        <w:rPr>
          <w:rFonts w:eastAsia="SimSun" w:cs="Arial"/>
        </w:rPr>
        <w:t xml:space="preserve"> .NET </w:t>
      </w:r>
      <w:r w:rsidRPr="003D1F30">
        <w:rPr>
          <w:rFonts w:eastAsia="SimSun" w:cs="Arial"/>
        </w:rPr>
        <w:t>组件存在竞争关系的产品进行的基准测试的结果。</w:t>
      </w:r>
    </w:p>
    <w:p w14:paraId="398C67AD" w14:textId="77777777" w:rsidR="000A570B" w:rsidRPr="00143009" w:rsidRDefault="000A570B" w:rsidP="000A570B">
      <w:pPr>
        <w:pStyle w:val="PURHeading2"/>
        <w:rPr>
          <w:rFonts w:eastAsia="SimSun" w:cs="Arial"/>
          <w:b/>
          <w:bCs/>
        </w:rPr>
      </w:pPr>
      <w:r w:rsidRPr="00143009">
        <w:rPr>
          <w:rFonts w:eastAsia="SimSun" w:cs="Arial"/>
          <w:b/>
          <w:bCs/>
        </w:rPr>
        <w:t xml:space="preserve">SQL Server Reporting Services </w:t>
      </w:r>
      <w:r w:rsidRPr="00143009">
        <w:rPr>
          <w:rFonts w:eastAsia="SimSun" w:cs="Arial"/>
          <w:b/>
          <w:bCs/>
        </w:rPr>
        <w:t>地图报告项目</w:t>
      </w:r>
    </w:p>
    <w:p w14:paraId="5A723D60" w14:textId="316DE76F" w:rsidR="000A570B" w:rsidRPr="003D1F30" w:rsidRDefault="000A570B" w:rsidP="000A570B">
      <w:pPr>
        <w:pStyle w:val="PURBody-Indented"/>
        <w:rPr>
          <w:rFonts w:eastAsia="SimSun" w:cs="Arial"/>
        </w:rPr>
      </w:pPr>
      <w:r w:rsidRPr="003D1F30">
        <w:rPr>
          <w:rFonts w:eastAsia="SimSun" w:cs="Arial"/>
        </w:rPr>
        <w:t>该软件可能包含通过</w:t>
      </w:r>
      <w:r w:rsidRPr="003D1F30">
        <w:rPr>
          <w:rFonts w:eastAsia="SimSun" w:cs="Arial"/>
        </w:rPr>
        <w:t xml:space="preserve"> Bing Maps</w:t>
      </w:r>
      <w:r w:rsidRPr="003D1F30">
        <w:rPr>
          <w:rFonts w:eastAsia="SimSun" w:cs="Arial"/>
        </w:rPr>
        <w:t>（或后续品牌）应用程序编程接口（以下简称</w:t>
      </w:r>
      <w:r w:rsidRPr="003D1F30">
        <w:rPr>
          <w:rFonts w:eastAsia="SimSun" w:cs="Arial"/>
        </w:rPr>
        <w:t>“Bing Maps API”</w:t>
      </w:r>
      <w:r w:rsidRPr="003D1F30">
        <w:rPr>
          <w:rFonts w:eastAsia="SimSun" w:cs="Arial"/>
        </w:rPr>
        <w:t>）检索地图、图像和其他数据等内容来创建报告，在地图、卫星图和合成图像上面显示数据的功能。如果包含这些功能，您只需结合软件中集成的访问方法和方式，即可使用这些功能创建和查看动态或静态文档。您不得以其他方式复制、存储、归档或创建通过</w:t>
      </w:r>
      <w:r w:rsidRPr="003D1F30">
        <w:rPr>
          <w:rFonts w:eastAsia="SimSun" w:cs="Arial"/>
        </w:rPr>
        <w:t xml:space="preserve"> Bing Maps API </w:t>
      </w:r>
      <w:r w:rsidRPr="003D1F30">
        <w:rPr>
          <w:rFonts w:eastAsia="SimSun" w:cs="Arial"/>
        </w:rPr>
        <w:t>获得的内容数据库。您不得使用</w:t>
      </w:r>
      <w:r w:rsidRPr="003D1F30">
        <w:rPr>
          <w:rFonts w:eastAsia="SimSun" w:cs="Arial"/>
        </w:rPr>
        <w:t xml:space="preserve"> Bing Maps API </w:t>
      </w:r>
      <w:r w:rsidRPr="003D1F30">
        <w:rPr>
          <w:rFonts w:eastAsia="SimSun" w:cs="Arial"/>
        </w:rPr>
        <w:t>提供基于传感器的指南</w:t>
      </w:r>
      <w:r w:rsidRPr="003D1F30">
        <w:rPr>
          <w:rFonts w:eastAsia="SimSun" w:cs="Arial"/>
        </w:rPr>
        <w:t>/</w:t>
      </w:r>
      <w:r w:rsidRPr="003D1F30">
        <w:rPr>
          <w:rFonts w:eastAsia="SimSun" w:cs="Arial"/>
        </w:rPr>
        <w:t>路线，亦不得出于任何目的使用任何道路交通数据或航拍图像（或相关元数据），即使通过</w:t>
      </w:r>
      <w:r w:rsidRPr="003D1F30">
        <w:rPr>
          <w:rFonts w:eastAsia="SimSun" w:cs="Arial"/>
        </w:rPr>
        <w:t xml:space="preserve"> Bing Maps API </w:t>
      </w:r>
      <w:r w:rsidRPr="003D1F30">
        <w:rPr>
          <w:rFonts w:eastAsia="SimSun" w:cs="Arial"/>
        </w:rPr>
        <w:t>可提供这些数据也是如此。您对</w:t>
      </w:r>
      <w:r w:rsidRPr="003D1F30">
        <w:rPr>
          <w:rFonts w:eastAsia="SimSun" w:cs="Arial"/>
        </w:rPr>
        <w:t xml:space="preserve"> Bing Maps API </w:t>
      </w:r>
      <w:r w:rsidRPr="003D1F30">
        <w:rPr>
          <w:rFonts w:eastAsia="SimSun" w:cs="Arial"/>
        </w:rPr>
        <w:t>和相关内容的使用也应遵守</w:t>
      </w:r>
      <w:r w:rsidRPr="003D1F30">
        <w:rPr>
          <w:rFonts w:eastAsia="SimSun" w:cs="Arial"/>
        </w:rPr>
        <w:t xml:space="preserve"> </w:t>
      </w:r>
      <w:hyperlink r:id="rId124" w:history="1">
        <w:r w:rsidRPr="003D1F30">
          <w:rPr>
            <w:rStyle w:val="Hyperlink"/>
            <w:rFonts w:eastAsia="SimSun" w:cs="Arial"/>
          </w:rPr>
          <w:t>http://go.microsoft.com/fwlink/?LinkId=21969</w:t>
        </w:r>
      </w:hyperlink>
      <w:r w:rsidRPr="003D1F30">
        <w:rPr>
          <w:rFonts w:eastAsia="SimSun" w:cs="Arial"/>
        </w:rPr>
        <w:t xml:space="preserve"> </w:t>
      </w:r>
      <w:r w:rsidRPr="003D1F30">
        <w:rPr>
          <w:rFonts w:eastAsia="SimSun" w:cs="Arial"/>
        </w:rPr>
        <w:t>上的附加条款和条件。</w:t>
      </w:r>
    </w:p>
    <w:p w14:paraId="37BF236C" w14:textId="77777777" w:rsidR="00143009" w:rsidRDefault="00143009" w:rsidP="000A570B">
      <w:pPr>
        <w:pStyle w:val="PURBody-Indented"/>
        <w:rPr>
          <w:rFonts w:eastAsia="SimSun" w:cs="Arial"/>
        </w:rPr>
      </w:pPr>
    </w:p>
    <w:p w14:paraId="3ABEB309" w14:textId="77777777" w:rsidR="00143009" w:rsidRDefault="00143009" w:rsidP="000A570B">
      <w:pPr>
        <w:pStyle w:val="PURBody-Indented"/>
        <w:rPr>
          <w:rFonts w:eastAsia="SimSun" w:cs="Arial"/>
        </w:rPr>
      </w:pPr>
    </w:p>
    <w:p w14:paraId="6BA96A6F" w14:textId="77777777" w:rsidR="000A570B" w:rsidRPr="003D1F30" w:rsidRDefault="000A570B" w:rsidP="000A570B">
      <w:pPr>
        <w:pStyle w:val="PURBody-Indented"/>
        <w:rPr>
          <w:rFonts w:eastAsia="SimSun" w:cs="Arial"/>
        </w:rPr>
      </w:pPr>
      <w:r w:rsidRPr="003D1F30">
        <w:rPr>
          <w:rFonts w:eastAsia="SimSun" w:cs="Arial"/>
        </w:rPr>
        <w:lastRenderedPageBreak/>
        <w:t>您不得：</w:t>
      </w:r>
    </w:p>
    <w:p w14:paraId="5D650701" w14:textId="77777777" w:rsidR="000A570B" w:rsidRPr="003D1F30" w:rsidRDefault="000A570B" w:rsidP="000A570B">
      <w:pPr>
        <w:pStyle w:val="PURBullet-Indented"/>
        <w:rPr>
          <w:rFonts w:eastAsia="SimSun" w:cs="Arial"/>
        </w:rPr>
      </w:pPr>
      <w:r w:rsidRPr="003D1F30">
        <w:rPr>
          <w:rFonts w:eastAsia="SimSun" w:cs="Arial"/>
        </w:rPr>
        <w:t>删除、最小化、阻止或修改软件中所含的微软或其供应商的任何徽标、商标、版权、数字水印或其他声明，包括通过软件提供给您的任何内容；或</w:t>
      </w:r>
    </w:p>
    <w:p w14:paraId="07CA93BF" w14:textId="77777777" w:rsidR="000A570B" w:rsidRPr="003D1F30" w:rsidRDefault="000A570B" w:rsidP="00A50403">
      <w:pPr>
        <w:pStyle w:val="PURBullet-Indented"/>
        <w:ind w:left="490"/>
        <w:rPr>
          <w:rFonts w:eastAsia="SimSun" w:cs="Arial"/>
        </w:rPr>
      </w:pPr>
      <w:r w:rsidRPr="003D1F30">
        <w:rPr>
          <w:rFonts w:eastAsia="SimSun" w:cs="Arial"/>
        </w:rPr>
        <w:t>发布软件（包括软件中所含的任何应用程序编程接口）以供他人复制；或</w:t>
      </w:r>
    </w:p>
    <w:p w14:paraId="0192CCD3" w14:textId="77777777" w:rsidR="000A570B" w:rsidRPr="003D1F30" w:rsidRDefault="000A570B" w:rsidP="000A570B">
      <w:pPr>
        <w:pStyle w:val="PURBullet-Indented"/>
        <w:rPr>
          <w:rFonts w:eastAsia="SimSun" w:cs="Arial"/>
        </w:rPr>
      </w:pPr>
      <w:r w:rsidRPr="003D1F30">
        <w:rPr>
          <w:rFonts w:eastAsia="SimSun" w:cs="Arial"/>
        </w:rPr>
        <w:t>共享或以其他方式分发使用软件的数据映射服务功能创建的文档、文本或图像。</w:t>
      </w:r>
    </w:p>
    <w:p w14:paraId="77C8643C" w14:textId="77777777" w:rsidR="000A570B" w:rsidRPr="00C64E9A" w:rsidRDefault="000A570B" w:rsidP="000A570B">
      <w:pPr>
        <w:pStyle w:val="PURHeading2"/>
        <w:rPr>
          <w:rFonts w:ascii="Arial" w:eastAsia="SimSun" w:hAnsi="Arial" w:cs="Arial"/>
          <w:b/>
          <w:bCs/>
        </w:rPr>
      </w:pPr>
      <w:r w:rsidRPr="00C64E9A">
        <w:rPr>
          <w:rFonts w:ascii="Arial" w:eastAsia="SimSun" w:hAnsi="Arial" w:cs="Arial"/>
          <w:b/>
          <w:bCs/>
        </w:rPr>
        <w:t>多路技术</w:t>
      </w:r>
    </w:p>
    <w:p w14:paraId="5DBA4ABB" w14:textId="77777777" w:rsidR="000A570B" w:rsidRPr="003D1F30" w:rsidRDefault="000A570B" w:rsidP="000A570B">
      <w:pPr>
        <w:pStyle w:val="PURBody-Indented"/>
        <w:rPr>
          <w:rFonts w:eastAsia="SimSun" w:cs="Arial"/>
        </w:rPr>
      </w:pPr>
      <w:r w:rsidRPr="003D1F30">
        <w:rPr>
          <w:rFonts w:eastAsia="SimSun" w:cs="Arial"/>
        </w:rPr>
        <w:t>用于以下用途的硬件和软件：</w:t>
      </w:r>
    </w:p>
    <w:p w14:paraId="4ED1D3C1" w14:textId="77777777" w:rsidR="000A570B" w:rsidRPr="003D1F30" w:rsidRDefault="000A570B" w:rsidP="000A570B">
      <w:pPr>
        <w:pStyle w:val="PURBullet-Indented"/>
        <w:rPr>
          <w:rFonts w:eastAsia="SimSun" w:cs="Arial"/>
        </w:rPr>
      </w:pPr>
      <w:r w:rsidRPr="003D1F30">
        <w:rPr>
          <w:rFonts w:eastAsia="SimSun" w:cs="Arial"/>
        </w:rPr>
        <w:t>组合连接；</w:t>
      </w:r>
    </w:p>
    <w:p w14:paraId="62B57B90" w14:textId="77777777" w:rsidR="000A570B" w:rsidRPr="003D1F30" w:rsidRDefault="000A570B" w:rsidP="000A570B">
      <w:pPr>
        <w:pStyle w:val="PURBullet-Indented"/>
        <w:rPr>
          <w:rFonts w:eastAsia="SimSun" w:cs="Arial"/>
        </w:rPr>
      </w:pPr>
      <w:r w:rsidRPr="003D1F30">
        <w:rPr>
          <w:rFonts w:eastAsia="SimSun" w:cs="Arial"/>
        </w:rPr>
        <w:t>重新路由信息；</w:t>
      </w:r>
    </w:p>
    <w:p w14:paraId="67522518" w14:textId="036C3F5A" w:rsidR="000A570B" w:rsidRPr="003D1F30" w:rsidRDefault="000A570B" w:rsidP="000A570B">
      <w:pPr>
        <w:pStyle w:val="PURBullet-Indented"/>
        <w:rPr>
          <w:rFonts w:eastAsia="SimSun" w:cs="Arial"/>
        </w:rPr>
      </w:pPr>
      <w:r w:rsidRPr="003D1F30">
        <w:rPr>
          <w:rFonts w:eastAsia="SimSun" w:cs="Arial"/>
        </w:rPr>
        <w:t>减少直接访问或使用产品的设备或用户的数量；或者</w:t>
      </w:r>
    </w:p>
    <w:p w14:paraId="5565E521" w14:textId="77777777" w:rsidR="000A570B" w:rsidRPr="003D1F30" w:rsidRDefault="000A570B" w:rsidP="000A570B">
      <w:pPr>
        <w:pStyle w:val="PURBullet-Indented"/>
        <w:rPr>
          <w:rFonts w:eastAsia="SimSun" w:cs="Arial"/>
        </w:rPr>
      </w:pPr>
      <w:r w:rsidRPr="003D1F30">
        <w:rPr>
          <w:rFonts w:eastAsia="SimSun" w:cs="Arial"/>
        </w:rPr>
        <w:t>减少产品直接管理的操作系统环境</w:t>
      </w:r>
      <w:r w:rsidRPr="003D1F30">
        <w:rPr>
          <w:rFonts w:eastAsia="SimSun" w:cs="Arial"/>
        </w:rPr>
        <w:t xml:space="preserve"> (OSE)</w:t>
      </w:r>
      <w:r w:rsidRPr="003D1F30">
        <w:rPr>
          <w:rFonts w:eastAsia="SimSun" w:cs="Arial"/>
        </w:rPr>
        <w:t>、设备或用户的数量，</w:t>
      </w:r>
    </w:p>
    <w:p w14:paraId="411413E8" w14:textId="77777777" w:rsidR="000A570B" w:rsidRPr="003D1F30" w:rsidRDefault="000A570B" w:rsidP="000A570B">
      <w:pPr>
        <w:pStyle w:val="PURBody-Indented"/>
        <w:rPr>
          <w:rFonts w:eastAsia="SimSun" w:cs="Arial"/>
        </w:rPr>
      </w:pPr>
      <w:r w:rsidRPr="003D1F30">
        <w:rPr>
          <w:rFonts w:eastAsia="SimSun" w:cs="Arial"/>
        </w:rPr>
        <w:t>（有时称为</w:t>
      </w:r>
      <w:r w:rsidRPr="007F20CC">
        <w:rPr>
          <w:rFonts w:ascii="SimSun" w:eastAsia="SimSun" w:hAnsi="SimSun" w:cs="Arial"/>
        </w:rPr>
        <w:t>“</w:t>
      </w:r>
      <w:r w:rsidRPr="003D1F30">
        <w:rPr>
          <w:rFonts w:eastAsia="SimSun" w:cs="Arial"/>
        </w:rPr>
        <w:t>多路技术</w:t>
      </w:r>
      <w:r w:rsidRPr="007F20CC">
        <w:rPr>
          <w:rFonts w:ascii="SimSun" w:eastAsia="SimSun" w:hAnsi="SimSun" w:cs="Arial"/>
        </w:rPr>
        <w:t>”</w:t>
      </w:r>
      <w:r w:rsidRPr="003D1F30">
        <w:rPr>
          <w:rFonts w:eastAsia="SimSun" w:cs="Arial"/>
        </w:rPr>
        <w:t>或</w:t>
      </w:r>
      <w:r w:rsidRPr="007F20CC">
        <w:rPr>
          <w:rFonts w:ascii="SimSun" w:eastAsia="SimSun" w:hAnsi="SimSun" w:cs="Arial"/>
        </w:rPr>
        <w:t>“</w:t>
      </w:r>
      <w:r w:rsidRPr="003D1F30">
        <w:rPr>
          <w:rFonts w:eastAsia="SimSun" w:cs="Arial"/>
        </w:rPr>
        <w:t>组合连接</w:t>
      </w:r>
      <w:r w:rsidRPr="007F20CC">
        <w:rPr>
          <w:rFonts w:ascii="SimSun" w:eastAsia="SimSun" w:hAnsi="SimSun" w:cs="Arial"/>
        </w:rPr>
        <w:t>”</w:t>
      </w:r>
      <w:r w:rsidRPr="003D1F30">
        <w:rPr>
          <w:rFonts w:eastAsia="SimSun" w:cs="Arial"/>
        </w:rPr>
        <w:t>）。这些硬件或软件不会减少所需的任何类型的许可数量。</w:t>
      </w:r>
    </w:p>
    <w:p w14:paraId="3A4C7ADB" w14:textId="77777777" w:rsidR="000A570B" w:rsidRPr="00C64E9A" w:rsidRDefault="005267B6" w:rsidP="000A570B">
      <w:pPr>
        <w:pStyle w:val="PURHeading2"/>
        <w:rPr>
          <w:rFonts w:ascii="Arial" w:eastAsia="SimSun" w:hAnsi="Arial" w:cs="Arial"/>
          <w:b/>
          <w:bCs/>
        </w:rPr>
      </w:pPr>
      <w:r w:rsidRPr="00C64E9A">
        <w:rPr>
          <w:rFonts w:ascii="Arial" w:eastAsia="SimSun" w:hAnsi="Arial" w:cs="Arial"/>
          <w:b/>
          <w:bCs/>
        </w:rPr>
        <w:t>可分发代码</w:t>
      </w:r>
    </w:p>
    <w:p w14:paraId="2311F9A7" w14:textId="2B79731D" w:rsidR="000A570B" w:rsidRPr="003D1F30" w:rsidRDefault="000A570B" w:rsidP="000A570B">
      <w:pPr>
        <w:pStyle w:val="PURBody-Indented"/>
        <w:rPr>
          <w:rFonts w:eastAsia="SimSun" w:cs="Arial"/>
        </w:rPr>
      </w:pPr>
      <w:r w:rsidRPr="003D1F30">
        <w:rPr>
          <w:rFonts w:eastAsia="SimSun" w:cs="Arial"/>
        </w:rPr>
        <w:t>如果您遵守下述条款，软件或在线服务便可以包括允许在您开发的程序中分发的代码（也称为再分发软件）。在本小节中，</w:t>
      </w:r>
      <w:r w:rsidRPr="007F20CC">
        <w:rPr>
          <w:rFonts w:ascii="SimSun" w:eastAsia="SimSun" w:hAnsi="SimSun" w:cs="Arial"/>
        </w:rPr>
        <w:t>“</w:t>
      </w:r>
      <w:r w:rsidRPr="003D1F30">
        <w:rPr>
          <w:rFonts w:eastAsia="SimSun" w:cs="Arial"/>
        </w:rPr>
        <w:t>您</w:t>
      </w:r>
      <w:r w:rsidRPr="007F20CC">
        <w:rPr>
          <w:rFonts w:ascii="SimSun" w:eastAsia="SimSun" w:hAnsi="SimSun" w:cs="Arial"/>
        </w:rPr>
        <w:t>”</w:t>
      </w:r>
      <w:r w:rsidR="00C64E9A">
        <w:rPr>
          <w:rFonts w:ascii="SimSun" w:eastAsia="SimSun" w:hAnsi="SimSun" w:cs="Arial"/>
        </w:rPr>
        <w:br/>
      </w:r>
      <w:r w:rsidRPr="003D1F30">
        <w:rPr>
          <w:rFonts w:eastAsia="SimSun" w:cs="Arial"/>
        </w:rPr>
        <w:t>和</w:t>
      </w:r>
      <w:r w:rsidRPr="007F20CC">
        <w:rPr>
          <w:rFonts w:ascii="SimSun" w:eastAsia="SimSun" w:hAnsi="SimSun" w:cs="Arial"/>
        </w:rPr>
        <w:t>“</w:t>
      </w:r>
      <w:r w:rsidRPr="003D1F30">
        <w:rPr>
          <w:rFonts w:eastAsia="SimSun" w:cs="Arial"/>
        </w:rPr>
        <w:t>您的</w:t>
      </w:r>
      <w:r w:rsidRPr="007F20CC">
        <w:rPr>
          <w:rFonts w:ascii="SimSun" w:eastAsia="SimSun" w:hAnsi="SimSun" w:cs="Arial"/>
        </w:rPr>
        <w:t>”</w:t>
      </w:r>
      <w:r w:rsidRPr="003D1F30">
        <w:rPr>
          <w:rFonts w:eastAsia="SimSun" w:cs="Arial"/>
        </w:rPr>
        <w:t>还包括您的最终客户。</w:t>
      </w:r>
    </w:p>
    <w:p w14:paraId="03A34A32" w14:textId="77777777" w:rsidR="009B27A8" w:rsidRPr="003D1F30" w:rsidRDefault="009B27A8" w:rsidP="009B27A8">
      <w:pPr>
        <w:pStyle w:val="PURBlueStrong"/>
        <w:rPr>
          <w:rFonts w:eastAsia="SimSun" w:cs="Arial"/>
        </w:rPr>
      </w:pPr>
      <w:r w:rsidRPr="003D1F30">
        <w:rPr>
          <w:rFonts w:eastAsia="SimSun" w:cs="Arial"/>
        </w:rPr>
        <w:t>使用权利和分发权利</w:t>
      </w:r>
    </w:p>
    <w:p w14:paraId="2A62216E" w14:textId="6C75EEE2" w:rsidR="009B27A8" w:rsidRPr="003D1F30" w:rsidRDefault="009B27A8" w:rsidP="009B27A8">
      <w:pPr>
        <w:pStyle w:val="PURBody-Indented"/>
        <w:rPr>
          <w:rFonts w:eastAsia="SimSun" w:cs="Arial"/>
        </w:rPr>
      </w:pPr>
      <w:r w:rsidRPr="003D1F30">
        <w:rPr>
          <w:rFonts w:eastAsia="SimSun" w:cs="Arial"/>
        </w:rPr>
        <w:t>下列代码和文本文件为</w:t>
      </w:r>
      <w:r w:rsidRPr="007F20CC">
        <w:rPr>
          <w:rFonts w:ascii="SimSun" w:eastAsia="SimSun" w:hAnsi="SimSun" w:cs="Arial"/>
        </w:rPr>
        <w:t>“</w:t>
      </w:r>
      <w:r w:rsidRPr="003D1F30">
        <w:rPr>
          <w:rFonts w:eastAsia="SimSun" w:cs="Arial"/>
        </w:rPr>
        <w:t>可分发代码</w:t>
      </w:r>
      <w:r w:rsidRPr="007F20CC">
        <w:rPr>
          <w:rFonts w:ascii="SimSun" w:eastAsia="SimSun" w:hAnsi="SimSun" w:cs="Arial"/>
        </w:rPr>
        <w:t>”</w:t>
      </w:r>
      <w:r w:rsidRPr="003D1F30">
        <w:rPr>
          <w:rFonts w:eastAsia="SimSun" w:cs="Arial"/>
        </w:rPr>
        <w:t>。这些服务提供商使用权利可能会提供对于其他可分发代码的权利。</w:t>
      </w:r>
    </w:p>
    <w:p w14:paraId="11A93475" w14:textId="078193E3" w:rsidR="000A570B" w:rsidRPr="003D1F30" w:rsidRDefault="000A570B" w:rsidP="000A570B">
      <w:pPr>
        <w:pStyle w:val="PURBullet-Indented"/>
        <w:rPr>
          <w:rFonts w:eastAsia="SimSun" w:cs="Arial"/>
        </w:rPr>
      </w:pPr>
      <w:r w:rsidRPr="003D1F30">
        <w:rPr>
          <w:rFonts w:eastAsia="SimSun" w:cs="Arial"/>
          <w:b/>
        </w:rPr>
        <w:t xml:space="preserve">REDIST.TXT </w:t>
      </w:r>
      <w:r w:rsidRPr="003D1F30">
        <w:rPr>
          <w:rFonts w:eastAsia="SimSun" w:cs="Arial"/>
          <w:b/>
        </w:rPr>
        <w:t>文件：</w:t>
      </w:r>
      <w:r w:rsidRPr="003D1F30">
        <w:rPr>
          <w:rFonts w:eastAsia="SimSun" w:cs="Arial"/>
        </w:rPr>
        <w:t>您可以用对象代码的形式复制和分发</w:t>
      </w:r>
      <w:r w:rsidRPr="003D1F30">
        <w:rPr>
          <w:rFonts w:eastAsia="SimSun" w:cs="Arial"/>
        </w:rPr>
        <w:t xml:space="preserve"> REDIST.TXT </w:t>
      </w:r>
      <w:r w:rsidRPr="003D1F30">
        <w:rPr>
          <w:rFonts w:eastAsia="SimSun" w:cs="Arial"/>
        </w:rPr>
        <w:t>文件中列出的代码。</w:t>
      </w:r>
    </w:p>
    <w:p w14:paraId="234E2886" w14:textId="77777777" w:rsidR="000A570B" w:rsidRPr="003D1F30" w:rsidRDefault="000A570B" w:rsidP="000A570B">
      <w:pPr>
        <w:pStyle w:val="PURBullet-Indented"/>
        <w:rPr>
          <w:rFonts w:eastAsia="SimSun" w:cs="Arial"/>
        </w:rPr>
      </w:pPr>
      <w:r w:rsidRPr="003D1F30">
        <w:rPr>
          <w:rFonts w:eastAsia="SimSun" w:cs="Arial"/>
          <w:b/>
        </w:rPr>
        <w:t>示例代码：</w:t>
      </w:r>
      <w:r w:rsidRPr="003D1F30">
        <w:rPr>
          <w:rFonts w:eastAsia="SimSun" w:cs="Arial"/>
        </w:rPr>
        <w:t>您可以用源代码和对象代码的形式修改、复制和分发标为</w:t>
      </w:r>
      <w:r w:rsidRPr="007F20CC">
        <w:rPr>
          <w:rFonts w:ascii="SimSun" w:eastAsia="SimSun" w:hAnsi="SimSun" w:cs="Arial"/>
        </w:rPr>
        <w:t>“</w:t>
      </w:r>
      <w:r w:rsidRPr="003D1F30">
        <w:rPr>
          <w:rFonts w:eastAsia="SimSun" w:cs="Arial"/>
        </w:rPr>
        <w:t>示例</w:t>
      </w:r>
      <w:r w:rsidRPr="007F20CC">
        <w:rPr>
          <w:rFonts w:ascii="SimSun" w:eastAsia="SimSun" w:hAnsi="SimSun" w:cs="Arial"/>
        </w:rPr>
        <w:t>”</w:t>
      </w:r>
      <w:r w:rsidRPr="003D1F30">
        <w:rPr>
          <w:rFonts w:eastAsia="SimSun" w:cs="Arial"/>
        </w:rPr>
        <w:t>的代码。</w:t>
      </w:r>
    </w:p>
    <w:p w14:paraId="0875631E" w14:textId="77777777" w:rsidR="000A570B" w:rsidRPr="003D1F30" w:rsidRDefault="000A570B" w:rsidP="000A570B">
      <w:pPr>
        <w:pStyle w:val="PURBullet-Indented"/>
        <w:rPr>
          <w:rFonts w:eastAsia="SimSun" w:cs="Arial"/>
        </w:rPr>
      </w:pPr>
      <w:r w:rsidRPr="003D1F30">
        <w:rPr>
          <w:rFonts w:eastAsia="SimSun" w:cs="Arial"/>
          <w:b/>
        </w:rPr>
        <w:t xml:space="preserve">OTHER-DIST.TXT </w:t>
      </w:r>
      <w:r w:rsidRPr="003D1F30">
        <w:rPr>
          <w:rFonts w:eastAsia="SimSun" w:cs="Arial"/>
          <w:b/>
        </w:rPr>
        <w:t>文件：</w:t>
      </w:r>
      <w:r w:rsidRPr="003D1F30">
        <w:rPr>
          <w:rFonts w:eastAsia="SimSun" w:cs="Arial"/>
        </w:rPr>
        <w:t>您可以复制和分发</w:t>
      </w:r>
      <w:r w:rsidRPr="003D1F30">
        <w:rPr>
          <w:rFonts w:eastAsia="SimSun" w:cs="Arial"/>
        </w:rPr>
        <w:t>“OTHER-DIST.TXT”</w:t>
      </w:r>
      <w:r w:rsidRPr="003D1F30">
        <w:rPr>
          <w:rFonts w:eastAsia="SimSun" w:cs="Arial"/>
        </w:rPr>
        <w:t>文件中列出的对象代码形式的代码。</w:t>
      </w:r>
    </w:p>
    <w:p w14:paraId="1A681F7C" w14:textId="77777777" w:rsidR="000A570B" w:rsidRPr="003D1F30" w:rsidRDefault="000A570B" w:rsidP="000A570B">
      <w:pPr>
        <w:pStyle w:val="PURBullet-Indented"/>
        <w:rPr>
          <w:rFonts w:eastAsia="SimSun" w:cs="Arial"/>
        </w:rPr>
      </w:pPr>
      <w:r w:rsidRPr="003D1F30">
        <w:rPr>
          <w:rFonts w:eastAsia="SimSun" w:cs="Arial"/>
          <w:b/>
        </w:rPr>
        <w:t>第三方分发：</w:t>
      </w:r>
      <w:r w:rsidRPr="003D1F30">
        <w:rPr>
          <w:rFonts w:eastAsia="SimSun" w:cs="Arial"/>
        </w:rPr>
        <w:t>您可以允许您的程序分销商将</w:t>
      </w:r>
      <w:r w:rsidRPr="007F20CC">
        <w:rPr>
          <w:rFonts w:ascii="SimSun" w:eastAsia="SimSun" w:hAnsi="SimSun" w:cs="Arial"/>
        </w:rPr>
        <w:t>“</w:t>
      </w:r>
      <w:r w:rsidRPr="003D1F30">
        <w:rPr>
          <w:rFonts w:eastAsia="SimSun" w:cs="Arial"/>
        </w:rPr>
        <w:t>可分发代码</w:t>
      </w:r>
      <w:r w:rsidRPr="007F20CC">
        <w:rPr>
          <w:rFonts w:ascii="SimSun" w:eastAsia="SimSun" w:hAnsi="SimSun" w:cs="Arial"/>
        </w:rPr>
        <w:t>”</w:t>
      </w:r>
      <w:r w:rsidRPr="003D1F30">
        <w:rPr>
          <w:rFonts w:eastAsia="SimSun" w:cs="Arial"/>
        </w:rPr>
        <w:t>作为这些程序的一部分进行复制和分发。</w:t>
      </w:r>
    </w:p>
    <w:p w14:paraId="278CAA9F" w14:textId="7DB48A0A" w:rsidR="000A570B" w:rsidRPr="003D1F30" w:rsidRDefault="000A570B" w:rsidP="000A570B">
      <w:pPr>
        <w:pStyle w:val="PURBullet-Indented"/>
        <w:rPr>
          <w:rFonts w:eastAsia="SimSun" w:cs="Arial"/>
        </w:rPr>
      </w:pPr>
      <w:r w:rsidRPr="003D1F30">
        <w:rPr>
          <w:rFonts w:eastAsia="SimSun" w:cs="Arial"/>
          <w:b/>
        </w:rPr>
        <w:t xml:space="preserve">Silverlight </w:t>
      </w:r>
      <w:r w:rsidRPr="003D1F30">
        <w:rPr>
          <w:rFonts w:eastAsia="SimSun" w:cs="Arial"/>
          <w:b/>
        </w:rPr>
        <w:t>库：</w:t>
      </w:r>
      <w:r w:rsidRPr="003D1F30">
        <w:rPr>
          <w:rFonts w:eastAsia="SimSun" w:cs="Arial"/>
        </w:rPr>
        <w:t>复制和分发标记为</w:t>
      </w:r>
      <w:r w:rsidRPr="007F20CC">
        <w:rPr>
          <w:rFonts w:ascii="SimSun" w:eastAsia="SimSun" w:hAnsi="SimSun" w:cs="Arial"/>
        </w:rPr>
        <w:t>“</w:t>
      </w:r>
      <w:r w:rsidRPr="003D1F30">
        <w:rPr>
          <w:rFonts w:eastAsia="SimSun" w:cs="Arial"/>
        </w:rPr>
        <w:t xml:space="preserve">Silverlight </w:t>
      </w:r>
      <w:r w:rsidRPr="003D1F30">
        <w:rPr>
          <w:rFonts w:eastAsia="SimSun" w:cs="Arial"/>
        </w:rPr>
        <w:t>库</w:t>
      </w:r>
      <w:r w:rsidRPr="007F20CC">
        <w:rPr>
          <w:rFonts w:ascii="SimSun" w:eastAsia="SimSun" w:hAnsi="SimSun" w:cs="Arial"/>
        </w:rPr>
        <w:t>”</w:t>
      </w:r>
      <w:r w:rsidRPr="003D1F30">
        <w:rPr>
          <w:rFonts w:eastAsia="SimSun" w:cs="Arial"/>
        </w:rPr>
        <w:t>、</w:t>
      </w:r>
      <w:r w:rsidRPr="003D1F30">
        <w:rPr>
          <w:rFonts w:eastAsia="SimSun" w:cs="Arial"/>
        </w:rPr>
        <w:t>Silverlight</w:t>
      </w:r>
      <w:r w:rsidRPr="007F20CC">
        <w:rPr>
          <w:rFonts w:ascii="SimSun" w:eastAsia="SimSun" w:hAnsi="SimSun" w:cs="Arial"/>
        </w:rPr>
        <w:t>“</w:t>
      </w:r>
      <w:r w:rsidRPr="003D1F30">
        <w:rPr>
          <w:rFonts w:eastAsia="SimSun" w:cs="Arial"/>
        </w:rPr>
        <w:t>客户端库</w:t>
      </w:r>
      <w:r w:rsidRPr="007F20CC">
        <w:rPr>
          <w:rFonts w:ascii="SimSun" w:eastAsia="SimSun" w:hAnsi="SimSun" w:cs="Arial"/>
        </w:rPr>
        <w:t>”</w:t>
      </w:r>
      <w:r w:rsidRPr="003D1F30">
        <w:rPr>
          <w:rFonts w:eastAsia="SimSun" w:cs="Arial"/>
        </w:rPr>
        <w:t>和</w:t>
      </w:r>
      <w:r w:rsidRPr="003D1F30">
        <w:rPr>
          <w:rFonts w:eastAsia="SimSun" w:cs="Arial"/>
        </w:rPr>
        <w:t xml:space="preserve"> Silverlight</w:t>
      </w:r>
      <w:r w:rsidRPr="007F20CC">
        <w:rPr>
          <w:rFonts w:ascii="SimSun" w:eastAsia="SimSun" w:hAnsi="SimSun" w:cs="Arial"/>
        </w:rPr>
        <w:t>“</w:t>
      </w:r>
      <w:r w:rsidRPr="003D1F30">
        <w:rPr>
          <w:rFonts w:eastAsia="SimSun" w:cs="Arial"/>
        </w:rPr>
        <w:t>服务器库</w:t>
      </w:r>
      <w:r w:rsidRPr="007F20CC">
        <w:rPr>
          <w:rFonts w:ascii="SimSun" w:eastAsia="SimSun" w:hAnsi="SimSun" w:cs="Arial"/>
        </w:rPr>
        <w:t>”</w:t>
      </w:r>
      <w:r w:rsidRPr="003D1F30">
        <w:rPr>
          <w:rFonts w:eastAsia="SimSun" w:cs="Arial"/>
        </w:rPr>
        <w:t>的对象代码形式的代码；</w:t>
      </w:r>
    </w:p>
    <w:p w14:paraId="5A7A4FAE" w14:textId="77777777" w:rsidR="000A570B" w:rsidRPr="003D1F30" w:rsidRDefault="000A570B" w:rsidP="000A570B">
      <w:pPr>
        <w:pStyle w:val="PURBody-Indented"/>
        <w:rPr>
          <w:rFonts w:eastAsia="SimSun" w:cs="Arial"/>
        </w:rPr>
      </w:pPr>
      <w:r w:rsidRPr="003D1F30">
        <w:rPr>
          <w:rFonts w:eastAsia="SimSun" w:cs="Arial"/>
          <w:b/>
        </w:rPr>
        <w:t>适用于所有</w:t>
      </w:r>
      <w:r w:rsidRPr="003D1F30">
        <w:rPr>
          <w:rFonts w:eastAsia="SimSun" w:cs="Arial"/>
          <w:b/>
        </w:rPr>
        <w:t xml:space="preserve"> Visual Studio </w:t>
      </w:r>
      <w:r w:rsidRPr="003D1F30">
        <w:rPr>
          <w:rFonts w:eastAsia="SimSun" w:cs="Arial"/>
          <w:b/>
        </w:rPr>
        <w:t>产品的其他许可条款</w:t>
      </w:r>
    </w:p>
    <w:p w14:paraId="214FAFB6" w14:textId="77777777" w:rsidR="000A570B" w:rsidRPr="003D1F30" w:rsidRDefault="000A570B" w:rsidP="000A570B">
      <w:pPr>
        <w:pStyle w:val="PURBody-Indented"/>
        <w:rPr>
          <w:rFonts w:eastAsia="SimSun" w:cs="Arial"/>
        </w:rPr>
      </w:pPr>
      <w:r w:rsidRPr="003D1F30">
        <w:rPr>
          <w:rFonts w:eastAsia="SimSun" w:cs="Arial"/>
        </w:rPr>
        <w:t>软件还可包括以下</w:t>
      </w:r>
      <w:r w:rsidRPr="007F20CC">
        <w:rPr>
          <w:rFonts w:ascii="SimSun" w:eastAsia="SimSun" w:hAnsi="SimSun" w:cs="Arial"/>
        </w:rPr>
        <w:t>“</w:t>
      </w:r>
      <w:r w:rsidRPr="003D1F30">
        <w:rPr>
          <w:rFonts w:eastAsia="SimSun" w:cs="Arial"/>
        </w:rPr>
        <w:t>可分发代码</w:t>
      </w:r>
      <w:r w:rsidRPr="007F20CC">
        <w:rPr>
          <w:rFonts w:ascii="SimSun" w:eastAsia="SimSun" w:hAnsi="SimSun" w:cs="Arial"/>
        </w:rPr>
        <w:t>”</w:t>
      </w:r>
      <w:r w:rsidRPr="003D1F30">
        <w:rPr>
          <w:rFonts w:eastAsia="SimSun" w:cs="Arial"/>
        </w:rPr>
        <w:t>。您可以：</w:t>
      </w:r>
    </w:p>
    <w:p w14:paraId="78B2433A" w14:textId="122735A1" w:rsidR="000A570B" w:rsidRPr="003D1F30" w:rsidRDefault="000A570B" w:rsidP="000A570B">
      <w:pPr>
        <w:pStyle w:val="PURBullet-Indented"/>
        <w:rPr>
          <w:rFonts w:eastAsia="SimSun" w:cs="Arial"/>
        </w:rPr>
      </w:pPr>
      <w:r w:rsidRPr="003D1F30">
        <w:rPr>
          <w:rFonts w:eastAsia="SimSun" w:cs="Arial"/>
          <w:b/>
        </w:rPr>
        <w:t xml:space="preserve">REDIST.TXT </w:t>
      </w:r>
      <w:r w:rsidRPr="003D1F30">
        <w:rPr>
          <w:rFonts w:eastAsia="SimSun" w:cs="Arial"/>
          <w:b/>
        </w:rPr>
        <w:t>文件：</w:t>
      </w:r>
      <w:r w:rsidRPr="003D1F30">
        <w:rPr>
          <w:rFonts w:eastAsia="SimSun" w:cs="Arial"/>
        </w:rPr>
        <w:t>复制和分发位于</w:t>
      </w:r>
      <w:r w:rsidRPr="003D1F30">
        <w:rPr>
          <w:rFonts w:eastAsia="SimSun" w:cs="Arial"/>
        </w:rPr>
        <w:t xml:space="preserve"> </w:t>
      </w:r>
      <w:hyperlink r:id="rId125" w:history="1">
        <w:r w:rsidRPr="003D1F30">
          <w:rPr>
            <w:rStyle w:val="Hyperlink"/>
            <w:rFonts w:eastAsia="SimSun" w:cs="Arial"/>
          </w:rPr>
          <w:t>http://go.microsoft.com/fwlink/?LinkId=286955</w:t>
        </w:r>
      </w:hyperlink>
      <w:r w:rsidRPr="003D1F30">
        <w:rPr>
          <w:rFonts w:eastAsia="SimSun" w:cs="Arial"/>
        </w:rPr>
        <w:t xml:space="preserve"> </w:t>
      </w:r>
      <w:r w:rsidRPr="003D1F30">
        <w:rPr>
          <w:rFonts w:eastAsia="SimSun" w:cs="Arial"/>
        </w:rPr>
        <w:t>上的</w:t>
      </w:r>
      <w:r w:rsidRPr="003D1F30">
        <w:rPr>
          <w:rFonts w:eastAsia="SimSun" w:cs="Arial"/>
        </w:rPr>
        <w:t xml:space="preserve"> REDIST </w:t>
      </w:r>
      <w:r w:rsidRPr="003D1F30">
        <w:rPr>
          <w:rFonts w:eastAsia="SimSun" w:cs="Arial"/>
        </w:rPr>
        <w:t>列表中列出的文件；</w:t>
      </w:r>
    </w:p>
    <w:p w14:paraId="69C9FE3B" w14:textId="77777777" w:rsidR="000A570B" w:rsidRPr="003D1F30" w:rsidRDefault="000A570B" w:rsidP="000A570B">
      <w:pPr>
        <w:pStyle w:val="PURBullet-Indented"/>
        <w:rPr>
          <w:rFonts w:eastAsia="SimSun" w:cs="Arial"/>
        </w:rPr>
      </w:pPr>
      <w:r w:rsidRPr="003D1F30">
        <w:rPr>
          <w:rFonts w:eastAsia="SimSun" w:cs="Arial"/>
          <w:b/>
        </w:rPr>
        <w:t>示例代码：</w:t>
      </w:r>
      <w:r w:rsidRPr="003D1F30">
        <w:rPr>
          <w:rFonts w:eastAsia="SimSun" w:cs="Arial"/>
        </w:rPr>
        <w:t>修改、复制和分发标记为</w:t>
      </w:r>
      <w:r w:rsidRPr="007F20CC">
        <w:rPr>
          <w:rFonts w:ascii="SimSun" w:eastAsia="SimSun" w:hAnsi="SimSun" w:cs="Arial"/>
        </w:rPr>
        <w:t>“</w:t>
      </w:r>
      <w:r w:rsidRPr="003D1F30">
        <w:rPr>
          <w:rFonts w:eastAsia="SimSun" w:cs="Arial"/>
        </w:rPr>
        <w:t>代码片段</w:t>
      </w:r>
      <w:r w:rsidRPr="007F20CC">
        <w:rPr>
          <w:rFonts w:ascii="SimSun" w:eastAsia="SimSun" w:hAnsi="SimSun" w:cs="Arial"/>
        </w:rPr>
        <w:t>”</w:t>
      </w:r>
      <w:r w:rsidRPr="003D1F30">
        <w:rPr>
          <w:rFonts w:eastAsia="SimSun" w:cs="Arial"/>
        </w:rPr>
        <w:t>的源代码和对象代码形式的代码；</w:t>
      </w:r>
    </w:p>
    <w:p w14:paraId="052B0883" w14:textId="77777777" w:rsidR="000A570B" w:rsidRPr="003D1F30" w:rsidRDefault="000A570B" w:rsidP="000A570B">
      <w:pPr>
        <w:pStyle w:val="PURBullet-Indented"/>
        <w:rPr>
          <w:rFonts w:eastAsia="SimSun" w:cs="Arial"/>
        </w:rPr>
      </w:pPr>
      <w:r w:rsidRPr="003D1F30">
        <w:rPr>
          <w:rFonts w:eastAsia="SimSun" w:cs="Arial"/>
          <w:b/>
        </w:rPr>
        <w:t>图像库：</w:t>
      </w:r>
      <w:r w:rsidRPr="003D1F30">
        <w:rPr>
          <w:rFonts w:eastAsia="SimSun" w:cs="Arial"/>
        </w:rPr>
        <w:t>按照软件文档中的规定复制和分发图像库中的图像和动画。您也可以修改该内容。如果修改内容，则该内容在修改后必须用于与修改前相同的用途。</w:t>
      </w:r>
    </w:p>
    <w:p w14:paraId="5EF22C5B" w14:textId="05BCA1ED" w:rsidR="000A570B" w:rsidRPr="003D1F30" w:rsidRDefault="000A570B" w:rsidP="000A570B">
      <w:pPr>
        <w:pStyle w:val="PURBullet-Indented"/>
        <w:rPr>
          <w:rFonts w:eastAsia="SimSun" w:cs="Arial"/>
        </w:rPr>
      </w:pPr>
      <w:r w:rsidRPr="003D1F30">
        <w:rPr>
          <w:rFonts w:eastAsia="SimSun" w:cs="Arial"/>
          <w:b/>
        </w:rPr>
        <w:t>适用于</w:t>
      </w:r>
      <w:r w:rsidRPr="003D1F30">
        <w:rPr>
          <w:rFonts w:eastAsia="SimSun" w:cs="Arial"/>
          <w:b/>
        </w:rPr>
        <w:t xml:space="preserve"> Visual Studio </w:t>
      </w:r>
      <w:r w:rsidRPr="003D1F30">
        <w:rPr>
          <w:rFonts w:eastAsia="SimSun" w:cs="Arial"/>
          <w:b/>
        </w:rPr>
        <w:t>的模板、网站模板和</w:t>
      </w:r>
      <w:r w:rsidRPr="003D1F30">
        <w:rPr>
          <w:rFonts w:eastAsia="SimSun" w:cs="Arial"/>
          <w:b/>
        </w:rPr>
        <w:t xml:space="preserve"> Blend </w:t>
      </w:r>
      <w:r w:rsidRPr="003D1F30">
        <w:rPr>
          <w:rFonts w:eastAsia="SimSun" w:cs="Arial"/>
          <w:b/>
        </w:rPr>
        <w:t>网站模板：</w:t>
      </w:r>
      <w:r w:rsidRPr="003D1F30">
        <w:rPr>
          <w:rFonts w:eastAsia="SimSun" w:cs="Arial"/>
        </w:rPr>
        <w:t>修改、复制、部署和分发这些模板的源代码形式和对象代码形式以及标记为</w:t>
      </w:r>
      <w:r w:rsidRPr="007F20CC">
        <w:rPr>
          <w:rFonts w:ascii="SimSun" w:eastAsia="SimSun" w:hAnsi="SimSun" w:cs="Arial"/>
        </w:rPr>
        <w:t>“</w:t>
      </w:r>
      <w:r w:rsidRPr="003D1F30">
        <w:rPr>
          <w:rFonts w:eastAsia="SimSun" w:cs="Arial"/>
        </w:rPr>
        <w:t>网站模板</w:t>
      </w:r>
      <w:r w:rsidRPr="007F20CC">
        <w:rPr>
          <w:rFonts w:ascii="SimSun" w:eastAsia="SimSun" w:hAnsi="SimSun" w:cs="Arial"/>
        </w:rPr>
        <w:t>”</w:t>
      </w:r>
      <w:r w:rsidRPr="003D1F30">
        <w:rPr>
          <w:rFonts w:eastAsia="SimSun" w:cs="Arial"/>
        </w:rPr>
        <w:t>的代码；</w:t>
      </w:r>
    </w:p>
    <w:p w14:paraId="0B9C83B1" w14:textId="3BB3EBE5" w:rsidR="000A570B" w:rsidRPr="00C64E9A" w:rsidRDefault="000A570B" w:rsidP="000A570B">
      <w:pPr>
        <w:pStyle w:val="PURBullet-Indented"/>
        <w:rPr>
          <w:rFonts w:eastAsia="SimSun" w:cs="Arial"/>
          <w:spacing w:val="-4"/>
        </w:rPr>
      </w:pPr>
      <w:r w:rsidRPr="00C64E9A">
        <w:rPr>
          <w:rFonts w:eastAsia="SimSun" w:cs="Arial"/>
          <w:b/>
          <w:spacing w:val="-4"/>
        </w:rPr>
        <w:t>适用于</w:t>
      </w:r>
      <w:r w:rsidRPr="00C64E9A">
        <w:rPr>
          <w:rFonts w:eastAsia="SimSun" w:cs="Arial"/>
          <w:b/>
          <w:spacing w:val="-4"/>
        </w:rPr>
        <w:t xml:space="preserve"> Visual Studio </w:t>
      </w:r>
      <w:r w:rsidRPr="00C64E9A">
        <w:rPr>
          <w:rFonts w:eastAsia="SimSun" w:cs="Arial"/>
          <w:b/>
          <w:spacing w:val="-4"/>
        </w:rPr>
        <w:t>的字体和</w:t>
      </w:r>
      <w:r w:rsidRPr="00C64E9A">
        <w:rPr>
          <w:rFonts w:eastAsia="SimSun" w:cs="Arial"/>
          <w:b/>
          <w:spacing w:val="-4"/>
        </w:rPr>
        <w:t xml:space="preserve"> Blend </w:t>
      </w:r>
      <w:r w:rsidRPr="00C64E9A">
        <w:rPr>
          <w:rFonts w:eastAsia="SimSun" w:cs="Arial"/>
          <w:b/>
          <w:spacing w:val="-4"/>
        </w:rPr>
        <w:t>字体：</w:t>
      </w:r>
      <w:r w:rsidRPr="00C64E9A">
        <w:rPr>
          <w:rFonts w:eastAsia="SimSun" w:cs="Arial"/>
          <w:spacing w:val="-4"/>
        </w:rPr>
        <w:t>分发</w:t>
      </w:r>
      <w:r w:rsidRPr="00C64E9A">
        <w:rPr>
          <w:rFonts w:eastAsia="SimSun" w:cs="Arial"/>
          <w:spacing w:val="-4"/>
        </w:rPr>
        <w:t xml:space="preserve"> Buxton Sketch </w:t>
      </w:r>
      <w:r w:rsidRPr="00C64E9A">
        <w:rPr>
          <w:rFonts w:eastAsia="SimSun" w:cs="Arial"/>
          <w:spacing w:val="-4"/>
        </w:rPr>
        <w:t>字体、</w:t>
      </w:r>
      <w:r w:rsidRPr="00C64E9A">
        <w:rPr>
          <w:rFonts w:eastAsia="SimSun" w:cs="Arial"/>
          <w:spacing w:val="-4"/>
        </w:rPr>
        <w:t xml:space="preserve">SketchFlow Print </w:t>
      </w:r>
      <w:r w:rsidRPr="00C64E9A">
        <w:rPr>
          <w:rFonts w:eastAsia="SimSun" w:cs="Arial"/>
          <w:spacing w:val="-4"/>
        </w:rPr>
        <w:t>字体和</w:t>
      </w:r>
      <w:r w:rsidRPr="00C64E9A">
        <w:rPr>
          <w:rFonts w:eastAsia="SimSun" w:cs="Arial"/>
          <w:spacing w:val="-4"/>
        </w:rPr>
        <w:t xml:space="preserve"> SegoeMarker </w:t>
      </w:r>
      <w:r w:rsidRPr="00C64E9A">
        <w:rPr>
          <w:rFonts w:eastAsia="SimSun" w:cs="Arial"/>
          <w:spacing w:val="-4"/>
        </w:rPr>
        <w:t>字体的未修改副本；</w:t>
      </w:r>
    </w:p>
    <w:p w14:paraId="0E74CE9B" w14:textId="3696890D" w:rsidR="000A570B" w:rsidRPr="003D1F30" w:rsidRDefault="000A570B" w:rsidP="000A570B">
      <w:pPr>
        <w:pStyle w:val="PURBullet-Indented"/>
        <w:rPr>
          <w:rFonts w:eastAsia="SimSun" w:cs="Arial"/>
        </w:rPr>
      </w:pPr>
      <w:r w:rsidRPr="003D1F30">
        <w:rPr>
          <w:rFonts w:eastAsia="SimSun" w:cs="Arial"/>
          <w:b/>
        </w:rPr>
        <w:t>适用于</w:t>
      </w:r>
      <w:r w:rsidRPr="003D1F30">
        <w:rPr>
          <w:rFonts w:eastAsia="SimSun" w:cs="Arial"/>
          <w:b/>
        </w:rPr>
        <w:t xml:space="preserve"> Visual Studio </w:t>
      </w:r>
      <w:r w:rsidRPr="003D1F30">
        <w:rPr>
          <w:rFonts w:eastAsia="SimSun" w:cs="Arial"/>
          <w:b/>
        </w:rPr>
        <w:t>的样式和</w:t>
      </w:r>
      <w:r w:rsidRPr="003D1F30">
        <w:rPr>
          <w:rFonts w:eastAsia="SimSun" w:cs="Arial"/>
          <w:b/>
        </w:rPr>
        <w:t xml:space="preserve"> Blend </w:t>
      </w:r>
      <w:r w:rsidRPr="003D1F30">
        <w:rPr>
          <w:rFonts w:eastAsia="SimSun" w:cs="Arial"/>
          <w:b/>
        </w:rPr>
        <w:t>样式：</w:t>
      </w:r>
      <w:r w:rsidRPr="003D1F30">
        <w:rPr>
          <w:rFonts w:eastAsia="SimSun" w:cs="Arial"/>
        </w:rPr>
        <w:t>复制、修改和分发标为</w:t>
      </w:r>
      <w:r w:rsidRPr="007F20CC">
        <w:rPr>
          <w:rFonts w:ascii="SimSun" w:eastAsia="SimSun" w:hAnsi="SimSun" w:cs="Arial"/>
        </w:rPr>
        <w:t>“</w:t>
      </w:r>
      <w:r w:rsidRPr="003D1F30">
        <w:rPr>
          <w:rFonts w:eastAsia="SimSun" w:cs="Arial"/>
        </w:rPr>
        <w:t xml:space="preserve">X </w:t>
      </w:r>
      <w:r w:rsidRPr="003D1F30">
        <w:rPr>
          <w:rFonts w:eastAsia="SimSun" w:cs="Arial"/>
        </w:rPr>
        <w:t>样式</w:t>
      </w:r>
      <w:r w:rsidRPr="007F20CC">
        <w:rPr>
          <w:rFonts w:ascii="SimSun" w:eastAsia="SimSun" w:hAnsi="SimSun" w:cs="Arial"/>
        </w:rPr>
        <w:t>”</w:t>
      </w:r>
      <w:r w:rsidRPr="003D1F30">
        <w:rPr>
          <w:rFonts w:eastAsia="SimSun" w:cs="Arial"/>
        </w:rPr>
        <w:t>的对象代码形式的代码；</w:t>
      </w:r>
    </w:p>
    <w:p w14:paraId="1E2F5AA1" w14:textId="4DF51094" w:rsidR="004313A2" w:rsidRPr="003D1F30" w:rsidRDefault="000A570B" w:rsidP="00B70FA2">
      <w:pPr>
        <w:pStyle w:val="PURBullet-Indented"/>
        <w:rPr>
          <w:rFonts w:eastAsia="SimSun" w:cs="Arial"/>
        </w:rPr>
      </w:pPr>
      <w:r w:rsidRPr="003D1F30">
        <w:rPr>
          <w:rFonts w:eastAsia="SimSun" w:cs="Arial"/>
          <w:b/>
        </w:rPr>
        <w:t>图标：</w:t>
      </w:r>
      <w:r w:rsidRPr="003D1F30">
        <w:rPr>
          <w:rFonts w:eastAsia="SimSun" w:cs="Arial"/>
        </w:rPr>
        <w:t>分发标为</w:t>
      </w:r>
      <w:r w:rsidRPr="007F20CC">
        <w:rPr>
          <w:rFonts w:ascii="SimSun" w:eastAsia="SimSun" w:hAnsi="SimSun" w:cs="Arial"/>
        </w:rPr>
        <w:t>“</w:t>
      </w:r>
      <w:r w:rsidRPr="003D1F30">
        <w:rPr>
          <w:rFonts w:eastAsia="SimSun" w:cs="Arial"/>
        </w:rPr>
        <w:t>图标</w:t>
      </w:r>
      <w:r w:rsidRPr="007F20CC">
        <w:rPr>
          <w:rFonts w:ascii="SimSun" w:eastAsia="SimSun" w:hAnsi="SimSun" w:cs="Arial"/>
        </w:rPr>
        <w:t>”</w:t>
      </w:r>
      <w:r w:rsidRPr="003D1F30">
        <w:rPr>
          <w:rFonts w:eastAsia="SimSun" w:cs="Arial"/>
        </w:rPr>
        <w:t>的未修改副本；</w:t>
      </w:r>
    </w:p>
    <w:p w14:paraId="25316F79" w14:textId="77777777" w:rsidR="004313A2" w:rsidRPr="003D1F30" w:rsidRDefault="00407900" w:rsidP="00B70FA2">
      <w:pPr>
        <w:pStyle w:val="PURBullet-Indented"/>
        <w:rPr>
          <w:rFonts w:eastAsia="SimSun" w:cs="Arial"/>
        </w:rPr>
      </w:pPr>
      <w:r w:rsidRPr="003D1F30">
        <w:rPr>
          <w:rFonts w:eastAsia="SimSun" w:cs="Arial"/>
          <w:b/>
        </w:rPr>
        <w:t xml:space="preserve">ASP.NET MVC </w:t>
      </w:r>
      <w:r w:rsidRPr="003D1F30">
        <w:rPr>
          <w:rFonts w:eastAsia="SimSun" w:cs="Arial"/>
          <w:b/>
        </w:rPr>
        <w:t>和</w:t>
      </w:r>
      <w:r w:rsidRPr="003D1F30">
        <w:rPr>
          <w:rFonts w:eastAsia="SimSun" w:cs="Arial"/>
          <w:b/>
        </w:rPr>
        <w:t xml:space="preserve"> Web Tooling Extensions</w:t>
      </w:r>
      <w:r w:rsidRPr="003D1F30">
        <w:rPr>
          <w:rFonts w:eastAsia="SimSun" w:cs="Arial"/>
          <w:b/>
        </w:rPr>
        <w:t>：</w:t>
      </w:r>
      <w:r w:rsidRPr="003D1F30">
        <w:rPr>
          <w:rFonts w:eastAsia="SimSun" w:cs="Arial"/>
        </w:rPr>
        <w:t>修改、复制和分发或部署作为</w:t>
      </w:r>
      <w:r w:rsidRPr="003D1F30">
        <w:rPr>
          <w:rFonts w:eastAsia="SimSun" w:cs="Arial"/>
        </w:rPr>
        <w:t xml:space="preserve"> ASP.NET </w:t>
      </w:r>
      <w:r w:rsidRPr="003D1F30">
        <w:rPr>
          <w:rFonts w:eastAsia="SimSun" w:cs="Arial"/>
        </w:rPr>
        <w:t>程序的一部分包含在</w:t>
      </w:r>
      <w:r w:rsidRPr="003D1F30">
        <w:rPr>
          <w:rFonts w:eastAsia="SimSun" w:cs="Arial"/>
        </w:rPr>
        <w:t xml:space="preserve"> ASP.NET </w:t>
      </w:r>
      <w:r w:rsidRPr="003D1F30">
        <w:rPr>
          <w:rFonts w:eastAsia="SimSun" w:cs="Arial"/>
        </w:rPr>
        <w:t>模型视图控制器、</w:t>
      </w:r>
      <w:r w:rsidRPr="003D1F30">
        <w:rPr>
          <w:rFonts w:eastAsia="SimSun" w:cs="Arial"/>
        </w:rPr>
        <w:t xml:space="preserve">ASP .NET Web Pages </w:t>
      </w:r>
      <w:r w:rsidRPr="003D1F30">
        <w:rPr>
          <w:rFonts w:eastAsia="SimSun" w:cs="Arial"/>
        </w:rPr>
        <w:t>或</w:t>
      </w:r>
      <w:r w:rsidRPr="003D1F30">
        <w:rPr>
          <w:rFonts w:eastAsia="SimSun" w:cs="Arial"/>
        </w:rPr>
        <w:t xml:space="preserve"> Web Tooling Extensions </w:t>
      </w:r>
      <w:r w:rsidRPr="003D1F30">
        <w:rPr>
          <w:rFonts w:eastAsia="SimSun" w:cs="Arial"/>
        </w:rPr>
        <w:t>中的所有</w:t>
      </w:r>
      <w:r w:rsidRPr="003D1F30">
        <w:rPr>
          <w:rFonts w:eastAsia="SimSun" w:cs="Arial"/>
        </w:rPr>
        <w:t xml:space="preserve"> .js </w:t>
      </w:r>
      <w:r w:rsidRPr="003D1F30">
        <w:rPr>
          <w:rFonts w:eastAsia="SimSun" w:cs="Arial"/>
        </w:rPr>
        <w:t>文件；</w:t>
      </w:r>
    </w:p>
    <w:p w14:paraId="04DE8221" w14:textId="32126BBD" w:rsidR="00407900" w:rsidRPr="003D1F30" w:rsidRDefault="004313A2" w:rsidP="00B70FA2">
      <w:pPr>
        <w:pStyle w:val="PURBullet-Indented"/>
        <w:rPr>
          <w:rFonts w:eastAsia="SimSun" w:cs="Arial"/>
        </w:rPr>
      </w:pPr>
      <w:r w:rsidRPr="003D1F30">
        <w:rPr>
          <w:rFonts w:eastAsia="SimSun" w:cs="Arial"/>
          <w:b/>
          <w:bCs/>
        </w:rPr>
        <w:t>Visual Studio LightSwitch Project Templates</w:t>
      </w:r>
      <w:r w:rsidRPr="003D1F30">
        <w:rPr>
          <w:rFonts w:eastAsia="SimSun" w:cs="Arial"/>
          <w:b/>
        </w:rPr>
        <w:t>：</w:t>
      </w:r>
      <w:r w:rsidRPr="003D1F30">
        <w:rPr>
          <w:rFonts w:eastAsia="SimSun" w:cs="Arial"/>
        </w:rPr>
        <w:t>修改、复制和分发或部署作为</w:t>
      </w:r>
      <w:r w:rsidRPr="003D1F30">
        <w:rPr>
          <w:rFonts w:eastAsia="SimSun" w:cs="Arial"/>
        </w:rPr>
        <w:t xml:space="preserve"> LightSwitch </w:t>
      </w:r>
      <w:r w:rsidRPr="003D1F30">
        <w:rPr>
          <w:rFonts w:eastAsia="SimSun" w:cs="Arial"/>
        </w:rPr>
        <w:t>程序的一部分包含在</w:t>
      </w:r>
      <w:r w:rsidRPr="003D1F30">
        <w:rPr>
          <w:rFonts w:eastAsia="SimSun" w:cs="Arial"/>
        </w:rPr>
        <w:t xml:space="preserve"> Visual Studio LightSwitch </w:t>
      </w:r>
      <w:r w:rsidRPr="003D1F30">
        <w:rPr>
          <w:rFonts w:eastAsia="SimSun" w:cs="Arial"/>
        </w:rPr>
        <w:t>项目模板中的所有</w:t>
      </w:r>
      <w:r w:rsidRPr="003D1F30">
        <w:rPr>
          <w:rFonts w:eastAsia="SimSun" w:cs="Arial"/>
        </w:rPr>
        <w:t xml:space="preserve"> .js </w:t>
      </w:r>
      <w:r w:rsidRPr="003D1F30">
        <w:rPr>
          <w:rFonts w:eastAsia="SimSun" w:cs="Arial"/>
        </w:rPr>
        <w:t>文件。</w:t>
      </w:r>
    </w:p>
    <w:p w14:paraId="3A3FC2D7" w14:textId="7BEC47EA" w:rsidR="00407900" w:rsidRPr="003D1F30" w:rsidRDefault="00407900" w:rsidP="00B70FA2">
      <w:pPr>
        <w:pStyle w:val="PURBullet-Indented"/>
        <w:rPr>
          <w:rFonts w:eastAsia="SimSun" w:cs="Arial"/>
        </w:rPr>
      </w:pPr>
      <w:r w:rsidRPr="003D1F30">
        <w:rPr>
          <w:rFonts w:eastAsia="SimSun" w:cs="Arial"/>
          <w:b/>
        </w:rPr>
        <w:t xml:space="preserve">Windows JavaScript </w:t>
      </w:r>
      <w:r w:rsidRPr="003D1F30">
        <w:rPr>
          <w:rFonts w:eastAsia="SimSun" w:cs="Arial"/>
          <w:b/>
        </w:rPr>
        <w:t>库。</w:t>
      </w:r>
      <w:r w:rsidRPr="003D1F30">
        <w:rPr>
          <w:rFonts w:eastAsia="SimSun" w:cs="Arial"/>
        </w:rPr>
        <w:t>在开发以供内部使用的程序中或在为第三方开发和分发的程序中复制和使用</w:t>
      </w:r>
      <w:r w:rsidRPr="003D1F30">
        <w:rPr>
          <w:rFonts w:eastAsia="SimSun" w:cs="Arial"/>
        </w:rPr>
        <w:t xml:space="preserve"> Windows JavaScript </w:t>
      </w:r>
      <w:r w:rsidRPr="003D1F30">
        <w:rPr>
          <w:rFonts w:eastAsia="SimSun" w:cs="Arial"/>
        </w:rPr>
        <w:t>库，但不进行任何修改。以下内容还适用于与</w:t>
      </w:r>
      <w:r w:rsidRPr="003D1F30">
        <w:rPr>
          <w:rFonts w:eastAsia="SimSun" w:cs="Arial"/>
        </w:rPr>
        <w:t xml:space="preserve"> Windows JavaScript </w:t>
      </w:r>
      <w:r w:rsidRPr="003D1F30">
        <w:rPr>
          <w:rFonts w:eastAsia="SimSun" w:cs="Arial"/>
        </w:rPr>
        <w:t>库一起使用的程序。</w:t>
      </w:r>
      <w:r w:rsidRPr="003D1F30">
        <w:rPr>
          <w:rFonts w:eastAsia="SimSun" w:cs="Arial"/>
        </w:rPr>
        <w:t xml:space="preserve">Windows JavaScript </w:t>
      </w:r>
      <w:r w:rsidRPr="003D1F30">
        <w:rPr>
          <w:rFonts w:eastAsia="SimSun" w:cs="Arial"/>
        </w:rPr>
        <w:t>库文件可帮助程序实现</w:t>
      </w:r>
      <w:r w:rsidRPr="003D1F30">
        <w:rPr>
          <w:rFonts w:eastAsia="SimSun" w:cs="Arial"/>
        </w:rPr>
        <w:t xml:space="preserve"> Windows </w:t>
      </w:r>
      <w:r w:rsidRPr="003D1F30">
        <w:rPr>
          <w:rFonts w:eastAsia="SimSun" w:cs="Arial"/>
        </w:rPr>
        <w:t>设计模板和</w:t>
      </w:r>
      <w:r w:rsidRPr="003D1F30">
        <w:rPr>
          <w:rFonts w:eastAsia="SimSun" w:cs="Arial"/>
        </w:rPr>
        <w:t xml:space="preserve"> UI </w:t>
      </w:r>
      <w:r w:rsidRPr="003D1F30">
        <w:rPr>
          <w:rFonts w:eastAsia="SimSun" w:cs="Arial"/>
        </w:rPr>
        <w:t>外观。您只能通过</w:t>
      </w:r>
      <w:r w:rsidRPr="003D1F30">
        <w:rPr>
          <w:rFonts w:eastAsia="SimSun" w:cs="Arial"/>
        </w:rPr>
        <w:t xml:space="preserve"> Windows </w:t>
      </w:r>
      <w:r w:rsidRPr="003D1F30">
        <w:rPr>
          <w:rFonts w:eastAsia="SimSun" w:cs="Arial"/>
        </w:rPr>
        <w:t>商店分发包含</w:t>
      </w:r>
      <w:r w:rsidRPr="003D1F30">
        <w:rPr>
          <w:rFonts w:eastAsia="SimSun" w:cs="Arial"/>
        </w:rPr>
        <w:t xml:space="preserve"> Windows JavaScript </w:t>
      </w:r>
      <w:r w:rsidRPr="003D1F30">
        <w:rPr>
          <w:rFonts w:eastAsia="SimSun" w:cs="Arial"/>
        </w:rPr>
        <w:t>库文件的程序而不得以其他形式分发。</w:t>
      </w:r>
    </w:p>
    <w:p w14:paraId="172E654B" w14:textId="75273369" w:rsidR="000A570B" w:rsidRPr="003D1F30" w:rsidRDefault="000A570B" w:rsidP="00B70FA2">
      <w:pPr>
        <w:pStyle w:val="PURBullet-Indented"/>
        <w:rPr>
          <w:rFonts w:eastAsia="SimSun" w:cs="Arial"/>
        </w:rPr>
      </w:pPr>
      <w:r w:rsidRPr="003D1F30">
        <w:rPr>
          <w:rFonts w:eastAsia="SimSun" w:cs="Arial"/>
          <w:b/>
        </w:rPr>
        <w:t>安装程序：</w:t>
      </w:r>
      <w:r w:rsidRPr="003D1F30">
        <w:rPr>
          <w:rFonts w:eastAsia="SimSun" w:cs="Arial"/>
        </w:rPr>
        <w:t>安装程序中包含的可分发代码只能作为该安装程序的一部分分发。您不能对其进行修改。</w:t>
      </w:r>
    </w:p>
    <w:p w14:paraId="69F0B19B" w14:textId="77777777" w:rsidR="000A570B" w:rsidRPr="003D1F30" w:rsidRDefault="000A570B" w:rsidP="00B70FA2">
      <w:pPr>
        <w:pStyle w:val="PURBullet-Indented"/>
        <w:rPr>
          <w:rFonts w:eastAsia="SimSun" w:cs="Arial"/>
        </w:rPr>
      </w:pPr>
      <w:r w:rsidRPr="003D1F30">
        <w:rPr>
          <w:rFonts w:eastAsia="SimSun" w:cs="Arial"/>
          <w:b/>
        </w:rPr>
        <w:t>针对</w:t>
      </w:r>
      <w:r w:rsidRPr="003D1F30">
        <w:rPr>
          <w:rFonts w:eastAsia="SimSun" w:cs="Arial"/>
          <w:b/>
        </w:rPr>
        <w:t xml:space="preserve"> Microsoft Commerce Server 2009 Standard Edition </w:t>
      </w:r>
      <w:r w:rsidRPr="003D1F30">
        <w:rPr>
          <w:rFonts w:eastAsia="SimSun" w:cs="Arial"/>
          <w:b/>
        </w:rPr>
        <w:t>和</w:t>
      </w:r>
      <w:r w:rsidRPr="003D1F30">
        <w:rPr>
          <w:rFonts w:eastAsia="SimSun" w:cs="Arial"/>
          <w:b/>
        </w:rPr>
        <w:t xml:space="preserve"> Enterprise Edition </w:t>
      </w:r>
      <w:r w:rsidRPr="003D1F30">
        <w:rPr>
          <w:rFonts w:eastAsia="SimSun" w:cs="Arial"/>
          <w:b/>
        </w:rPr>
        <w:t>的</w:t>
      </w:r>
      <w:r w:rsidRPr="003D1F30">
        <w:rPr>
          <w:rFonts w:eastAsia="SimSun" w:cs="Arial"/>
          <w:b/>
        </w:rPr>
        <w:t xml:space="preserve"> EXTENSIBILITY KIT </w:t>
      </w:r>
      <w:r w:rsidRPr="003D1F30">
        <w:rPr>
          <w:rFonts w:eastAsia="SimSun" w:cs="Arial"/>
          <w:b/>
        </w:rPr>
        <w:t>文件：</w:t>
      </w:r>
      <w:r w:rsidRPr="003D1F30">
        <w:rPr>
          <w:rFonts w:eastAsia="SimSun" w:cs="Arial"/>
        </w:rPr>
        <w:t>复制和分发标为</w:t>
      </w:r>
      <w:r w:rsidRPr="007F20CC">
        <w:rPr>
          <w:rFonts w:ascii="SimSun" w:eastAsia="SimSun" w:hAnsi="SimSun" w:cs="Arial"/>
        </w:rPr>
        <w:t>“</w:t>
      </w:r>
      <w:r w:rsidRPr="003D1F30">
        <w:rPr>
          <w:rFonts w:eastAsia="SimSun" w:cs="Arial"/>
        </w:rPr>
        <w:t>扩展工具包</w:t>
      </w:r>
      <w:r w:rsidRPr="007F20CC">
        <w:rPr>
          <w:rFonts w:ascii="SimSun" w:eastAsia="SimSun" w:hAnsi="SimSun" w:cs="Arial"/>
        </w:rPr>
        <w:t>”</w:t>
      </w:r>
      <w:r w:rsidRPr="003D1F30">
        <w:rPr>
          <w:rFonts w:eastAsia="SimSun" w:cs="Arial"/>
        </w:rPr>
        <w:t>的源代码和对象代码形式的代码；以及</w:t>
      </w:r>
    </w:p>
    <w:p w14:paraId="51DA6C76" w14:textId="11D871ED" w:rsidR="000A570B" w:rsidRPr="003D1F30" w:rsidRDefault="000A570B" w:rsidP="00B70FA2">
      <w:pPr>
        <w:pStyle w:val="PURBullet-Indented"/>
        <w:rPr>
          <w:rFonts w:eastAsia="SimSun" w:cs="Arial"/>
        </w:rPr>
      </w:pPr>
      <w:r w:rsidRPr="003D1F30">
        <w:rPr>
          <w:rFonts w:eastAsia="SimSun" w:cs="Arial"/>
          <w:b/>
        </w:rPr>
        <w:t xml:space="preserve">Access Runtime </w:t>
      </w:r>
      <w:r w:rsidRPr="003D1F30">
        <w:rPr>
          <w:rFonts w:eastAsia="SimSun" w:cs="Arial"/>
          <w:b/>
        </w:rPr>
        <w:t>文件：</w:t>
      </w:r>
      <w:r w:rsidRPr="003D1F30">
        <w:rPr>
          <w:rFonts w:eastAsia="SimSun" w:cs="Arial"/>
        </w:rPr>
        <w:t>用对象代码的形式复制和分发</w:t>
      </w:r>
      <w:r w:rsidRPr="003D1F30">
        <w:rPr>
          <w:rFonts w:eastAsia="SimSun" w:cs="Arial"/>
        </w:rPr>
        <w:t xml:space="preserve"> Microsoft Office Professional Plus 2013 </w:t>
      </w:r>
      <w:r w:rsidRPr="003D1F30">
        <w:rPr>
          <w:rFonts w:eastAsia="SimSun" w:cs="Arial"/>
        </w:rPr>
        <w:t>或</w:t>
      </w:r>
      <w:r w:rsidRPr="003D1F30">
        <w:rPr>
          <w:rFonts w:eastAsia="SimSun" w:cs="Arial"/>
        </w:rPr>
        <w:t xml:space="preserve"> Microsoft Office Access 2013 </w:t>
      </w:r>
      <w:r w:rsidRPr="003D1F30">
        <w:rPr>
          <w:rFonts w:eastAsia="SimSun" w:cs="Arial"/>
        </w:rPr>
        <w:t>软件许可副本中的</w:t>
      </w:r>
      <w:r w:rsidRPr="003D1F30">
        <w:rPr>
          <w:rFonts w:eastAsia="SimSun" w:cs="Arial"/>
        </w:rPr>
        <w:t xml:space="preserve"> SETUP.EXE</w:t>
      </w:r>
      <w:r w:rsidRPr="003D1F30">
        <w:rPr>
          <w:rFonts w:eastAsia="SimSun" w:cs="Arial"/>
        </w:rPr>
        <w:t>、</w:t>
      </w:r>
      <w:r w:rsidRPr="003D1F30">
        <w:rPr>
          <w:rFonts w:eastAsia="SimSun" w:cs="Arial"/>
        </w:rPr>
        <w:t xml:space="preserve">ACCESSRT.MSI </w:t>
      </w:r>
      <w:r w:rsidRPr="003D1F30">
        <w:rPr>
          <w:rFonts w:eastAsia="SimSun" w:cs="Arial"/>
        </w:rPr>
        <w:t>和</w:t>
      </w:r>
      <w:r w:rsidRPr="003D1F30">
        <w:rPr>
          <w:rFonts w:eastAsia="SimSun" w:cs="Arial"/>
        </w:rPr>
        <w:t xml:space="preserve"> ACCESSRT.CAB </w:t>
      </w:r>
      <w:r w:rsidRPr="003D1F30">
        <w:rPr>
          <w:rFonts w:eastAsia="SimSun" w:cs="Arial"/>
        </w:rPr>
        <w:t>文件。您和您的最终用户只能将这些文件用于向您的非数据库管理程序提供数据库功能。</w:t>
      </w:r>
    </w:p>
    <w:p w14:paraId="6D41E870" w14:textId="77777777" w:rsidR="00C64E9A" w:rsidRDefault="00C64E9A" w:rsidP="00C64E9A">
      <w:pPr>
        <w:pStyle w:val="PURBlueStrong-Indented"/>
        <w:keepNext w:val="0"/>
        <w:keepLines w:val="0"/>
        <w:ind w:left="274"/>
        <w:rPr>
          <w:rFonts w:eastAsia="SimSun" w:cs="Arial"/>
        </w:rPr>
      </w:pPr>
    </w:p>
    <w:p w14:paraId="147F06C7" w14:textId="77777777" w:rsidR="00C64E9A" w:rsidRDefault="00C64E9A" w:rsidP="00C64E9A">
      <w:pPr>
        <w:pStyle w:val="PURBlueStrong-Indented"/>
        <w:keepNext w:val="0"/>
        <w:keepLines w:val="0"/>
        <w:ind w:left="274"/>
        <w:rPr>
          <w:rFonts w:eastAsia="SimSun" w:cs="Arial"/>
        </w:rPr>
      </w:pPr>
    </w:p>
    <w:p w14:paraId="437FCCF3" w14:textId="77777777" w:rsidR="00B0332A" w:rsidRPr="003D1F30" w:rsidRDefault="00B0332A" w:rsidP="00B0332A">
      <w:pPr>
        <w:pStyle w:val="PURBlueStrong-Indented"/>
        <w:rPr>
          <w:rFonts w:eastAsia="SimSun" w:cs="Arial"/>
        </w:rPr>
      </w:pPr>
      <w:r w:rsidRPr="003D1F30">
        <w:rPr>
          <w:rFonts w:eastAsia="SimSun" w:cs="Arial"/>
        </w:rPr>
        <w:lastRenderedPageBreak/>
        <w:t>分发要求</w:t>
      </w:r>
    </w:p>
    <w:p w14:paraId="18E65734" w14:textId="77777777" w:rsidR="00B0332A" w:rsidRPr="003D1F30" w:rsidRDefault="00B0332A" w:rsidP="00B0332A">
      <w:pPr>
        <w:pStyle w:val="PURBody-Indented"/>
        <w:rPr>
          <w:rFonts w:eastAsia="SimSun" w:cs="Arial"/>
        </w:rPr>
      </w:pPr>
      <w:r w:rsidRPr="003D1F30">
        <w:rPr>
          <w:rFonts w:eastAsia="SimSun" w:cs="Arial"/>
        </w:rPr>
        <w:t>对于您分发的任何</w:t>
      </w:r>
      <w:r w:rsidRPr="007F20CC">
        <w:rPr>
          <w:rFonts w:ascii="SimSun" w:eastAsia="SimSun" w:hAnsi="SimSun" w:cs="Arial"/>
        </w:rPr>
        <w:t>“</w:t>
      </w:r>
      <w:r w:rsidRPr="003D1F30">
        <w:rPr>
          <w:rFonts w:eastAsia="SimSun" w:cs="Arial"/>
        </w:rPr>
        <w:t>可分发代码</w:t>
      </w:r>
      <w:r w:rsidRPr="007F20CC">
        <w:rPr>
          <w:rFonts w:ascii="SimSun" w:eastAsia="SimSun" w:hAnsi="SimSun" w:cs="Arial"/>
        </w:rPr>
        <w:t>”</w:t>
      </w:r>
      <w:r w:rsidRPr="003D1F30">
        <w:rPr>
          <w:rFonts w:eastAsia="SimSun" w:cs="Arial"/>
        </w:rPr>
        <w:t>，您必须：</w:t>
      </w:r>
    </w:p>
    <w:p w14:paraId="57AC1FF5" w14:textId="77777777" w:rsidR="00B0332A" w:rsidRPr="003D1F30" w:rsidRDefault="00B0332A" w:rsidP="003B5A77">
      <w:pPr>
        <w:pStyle w:val="PURBullet-Indented"/>
        <w:numPr>
          <w:ilvl w:val="0"/>
          <w:numId w:val="5"/>
        </w:numPr>
        <w:rPr>
          <w:rFonts w:eastAsia="SimSun" w:cs="Arial"/>
        </w:rPr>
      </w:pPr>
      <w:r w:rsidRPr="003D1F30">
        <w:rPr>
          <w:rFonts w:eastAsia="SimSun" w:cs="Arial"/>
        </w:rPr>
        <w:t>在您的程序中为其添加重要的主要功能；</w:t>
      </w:r>
    </w:p>
    <w:p w14:paraId="0152F172" w14:textId="6AC70ABD" w:rsidR="00B0332A" w:rsidRPr="003D1F30" w:rsidRDefault="00B0332A" w:rsidP="003B5A77">
      <w:pPr>
        <w:pStyle w:val="PURBullet-Indented"/>
        <w:numPr>
          <w:ilvl w:val="0"/>
          <w:numId w:val="5"/>
        </w:numPr>
        <w:rPr>
          <w:rFonts w:eastAsia="SimSun" w:cs="Arial"/>
        </w:rPr>
      </w:pPr>
      <w:r w:rsidRPr="003D1F30">
        <w:rPr>
          <w:rFonts w:eastAsia="SimSun" w:cs="Arial"/>
        </w:rPr>
        <w:t>对于具有文件扩展名</w:t>
      </w:r>
      <w:r w:rsidRPr="003D1F30">
        <w:rPr>
          <w:rFonts w:eastAsia="SimSun" w:cs="Arial"/>
        </w:rPr>
        <w:t xml:space="preserve"> .lib </w:t>
      </w:r>
      <w:r w:rsidRPr="003D1F30">
        <w:rPr>
          <w:rFonts w:eastAsia="SimSun" w:cs="Arial"/>
        </w:rPr>
        <w:t>的所有可分发代码，只能分发通过程序的链接器运行此类可分发代码的结果；</w:t>
      </w:r>
    </w:p>
    <w:p w14:paraId="6605440E" w14:textId="77777777" w:rsidR="00B0332A" w:rsidRPr="003D1F30" w:rsidRDefault="00B0332A" w:rsidP="003B5A77">
      <w:pPr>
        <w:pStyle w:val="PURBullet-Indented"/>
        <w:numPr>
          <w:ilvl w:val="0"/>
          <w:numId w:val="5"/>
        </w:numPr>
        <w:rPr>
          <w:rFonts w:eastAsia="SimSun" w:cs="Arial"/>
        </w:rPr>
      </w:pPr>
      <w:r w:rsidRPr="003D1F30">
        <w:rPr>
          <w:rFonts w:eastAsia="SimSun" w:cs="Arial"/>
        </w:rPr>
        <w:t>安装程序中包含的可分发代码只能作为该安装程序的一部分（未经修改）进行分发；</w:t>
      </w:r>
    </w:p>
    <w:p w14:paraId="292F966B" w14:textId="2265A1EE" w:rsidR="008D4FD8" w:rsidRPr="003D1F30" w:rsidRDefault="008D4FD8" w:rsidP="003B5A77">
      <w:pPr>
        <w:pStyle w:val="PURBullet-Indented"/>
        <w:numPr>
          <w:ilvl w:val="0"/>
          <w:numId w:val="5"/>
        </w:numPr>
        <w:rPr>
          <w:rFonts w:eastAsia="SimSun" w:cs="Arial"/>
        </w:rPr>
      </w:pPr>
      <w:r w:rsidRPr="003D1F30">
        <w:rPr>
          <w:rFonts w:eastAsia="SimSun" w:cs="Arial"/>
        </w:rPr>
        <w:t>要求分销商和最终用户接受适当的条款，这些条款对可分发代码的保护程度至少应相当于服务提供商许可协议；</w:t>
      </w:r>
    </w:p>
    <w:p w14:paraId="6413EA60" w14:textId="77777777" w:rsidR="00B0332A" w:rsidRPr="003D1F30" w:rsidRDefault="00B0332A" w:rsidP="003B5A77">
      <w:pPr>
        <w:pStyle w:val="PURBullet-Indented"/>
        <w:numPr>
          <w:ilvl w:val="0"/>
          <w:numId w:val="5"/>
        </w:numPr>
        <w:rPr>
          <w:rFonts w:eastAsia="SimSun" w:cs="Arial"/>
        </w:rPr>
      </w:pPr>
      <w:r w:rsidRPr="003D1F30">
        <w:rPr>
          <w:rFonts w:eastAsia="SimSun" w:cs="Arial"/>
        </w:rPr>
        <w:t>在您的程序上展示有效的版权声明；以及</w:t>
      </w:r>
    </w:p>
    <w:p w14:paraId="6B134501" w14:textId="77777777" w:rsidR="00B0332A" w:rsidRPr="003D1F30" w:rsidRDefault="00B0332A" w:rsidP="003B5A77">
      <w:pPr>
        <w:pStyle w:val="PURBullet-Indented"/>
        <w:numPr>
          <w:ilvl w:val="0"/>
          <w:numId w:val="5"/>
        </w:numPr>
        <w:rPr>
          <w:rFonts w:eastAsia="SimSun" w:cs="Arial"/>
        </w:rPr>
      </w:pPr>
      <w:r w:rsidRPr="003D1F30">
        <w:rPr>
          <w:rFonts w:eastAsia="SimSun" w:cs="Arial"/>
        </w:rPr>
        <w:t>对于与分发或使用您的程序有关的任何索赔，为微软提供辩护、补偿，包括支付律师费，并使微软免受损害。</w:t>
      </w:r>
    </w:p>
    <w:p w14:paraId="5D4B394A" w14:textId="77777777" w:rsidR="00B0332A" w:rsidRPr="003D1F30" w:rsidRDefault="00B0332A" w:rsidP="00B0332A">
      <w:pPr>
        <w:pStyle w:val="PURBlueStrong-Indented"/>
        <w:rPr>
          <w:rFonts w:eastAsia="SimSun" w:cs="Arial"/>
        </w:rPr>
      </w:pPr>
      <w:r w:rsidRPr="003D1F30">
        <w:rPr>
          <w:rFonts w:eastAsia="SimSun" w:cs="Arial"/>
        </w:rPr>
        <w:t>分发限制</w:t>
      </w:r>
    </w:p>
    <w:p w14:paraId="29E1A486" w14:textId="77777777" w:rsidR="00B0332A" w:rsidRPr="003D1F30" w:rsidRDefault="00B0332A" w:rsidP="00B0332A">
      <w:pPr>
        <w:pStyle w:val="PURBody-Indented"/>
        <w:rPr>
          <w:rFonts w:eastAsia="SimSun" w:cs="Arial"/>
        </w:rPr>
      </w:pPr>
      <w:r w:rsidRPr="003D1F30">
        <w:rPr>
          <w:rFonts w:eastAsia="SimSun" w:cs="Arial"/>
        </w:rPr>
        <w:t>您不得：</w:t>
      </w:r>
    </w:p>
    <w:p w14:paraId="50717DF3" w14:textId="70F3EF34" w:rsidR="00B0332A" w:rsidRPr="003D1F30" w:rsidRDefault="00B0332A" w:rsidP="003B5A77">
      <w:pPr>
        <w:pStyle w:val="PURBullet-Indented"/>
        <w:numPr>
          <w:ilvl w:val="0"/>
          <w:numId w:val="6"/>
        </w:numPr>
        <w:rPr>
          <w:rFonts w:eastAsia="SimSun" w:cs="Arial"/>
        </w:rPr>
      </w:pPr>
      <w:r w:rsidRPr="003D1F30">
        <w:rPr>
          <w:rFonts w:eastAsia="SimSun" w:cs="Arial"/>
        </w:rPr>
        <w:t>改变可分发代码中的任何版权、商标或专利声明；</w:t>
      </w:r>
    </w:p>
    <w:p w14:paraId="2CF9A1E1" w14:textId="592C8DC2" w:rsidR="00B0332A" w:rsidRPr="003D1F30" w:rsidRDefault="00B0332A" w:rsidP="003B5A77">
      <w:pPr>
        <w:pStyle w:val="PURBullet-Indented"/>
        <w:numPr>
          <w:ilvl w:val="0"/>
          <w:numId w:val="6"/>
        </w:numPr>
        <w:rPr>
          <w:rFonts w:eastAsia="SimSun" w:cs="Arial"/>
        </w:rPr>
      </w:pPr>
      <w:r w:rsidRPr="003D1F30">
        <w:rPr>
          <w:rFonts w:eastAsia="SimSun" w:cs="Arial"/>
        </w:rPr>
        <w:t>在您的程序名称中使用微软的商标，或者以其他方式暗示您的程序来自微软或经微软认可；</w:t>
      </w:r>
    </w:p>
    <w:p w14:paraId="7FC3FCF7" w14:textId="1D48EAD2" w:rsidR="00B0332A" w:rsidRPr="003D1F30" w:rsidRDefault="00B0332A" w:rsidP="003B5A77">
      <w:pPr>
        <w:pStyle w:val="PURBullet-Indented"/>
        <w:numPr>
          <w:ilvl w:val="0"/>
          <w:numId w:val="6"/>
        </w:numPr>
        <w:rPr>
          <w:rFonts w:eastAsia="SimSun" w:cs="Arial"/>
        </w:rPr>
      </w:pPr>
      <w:r w:rsidRPr="003D1F30">
        <w:rPr>
          <w:rFonts w:eastAsia="SimSun" w:cs="Arial"/>
        </w:rPr>
        <w:t>分发可分发代码，以在除微软操作系统、运行时技术或应用程序平台之外的其他平台上运行，但包含的用于网站和</w:t>
      </w:r>
      <w:r w:rsidRPr="003D1F30">
        <w:rPr>
          <w:rFonts w:eastAsia="SimSun" w:cs="Arial"/>
        </w:rPr>
        <w:t xml:space="preserve"> web </w:t>
      </w:r>
      <w:r w:rsidRPr="003D1F30">
        <w:rPr>
          <w:rFonts w:eastAsia="SimSun" w:cs="Arial"/>
        </w:rPr>
        <w:t>应用程序的</w:t>
      </w:r>
      <w:r w:rsidRPr="003D1F30">
        <w:rPr>
          <w:rFonts w:eastAsia="SimSun" w:cs="Arial"/>
        </w:rPr>
        <w:t xml:space="preserve"> JavaScript</w:t>
      </w:r>
      <w:r w:rsidRPr="003D1F30">
        <w:rPr>
          <w:rFonts w:eastAsia="SimSun" w:cs="Arial"/>
        </w:rPr>
        <w:t>、</w:t>
      </w:r>
      <w:r w:rsidRPr="003D1F30">
        <w:rPr>
          <w:rFonts w:eastAsia="SimSun" w:cs="Arial"/>
        </w:rPr>
        <w:t xml:space="preserve">CSS </w:t>
      </w:r>
      <w:r w:rsidRPr="003D1F30">
        <w:rPr>
          <w:rFonts w:eastAsia="SimSun" w:cs="Arial"/>
        </w:rPr>
        <w:t>和</w:t>
      </w:r>
      <w:r w:rsidRPr="003D1F30">
        <w:rPr>
          <w:rFonts w:eastAsia="SimSun" w:cs="Arial"/>
        </w:rPr>
        <w:t xml:space="preserve"> HTML </w:t>
      </w:r>
      <w:r w:rsidRPr="003D1F30">
        <w:rPr>
          <w:rFonts w:eastAsia="SimSun" w:cs="Arial"/>
        </w:rPr>
        <w:t>文件（相对于</w:t>
      </w:r>
      <w:r w:rsidRPr="003D1F30">
        <w:rPr>
          <w:rFonts w:eastAsia="SimSun" w:cs="Arial"/>
        </w:rPr>
        <w:t xml:space="preserve"> Windows JavaScript </w:t>
      </w:r>
      <w:r w:rsidRPr="003D1F30">
        <w:rPr>
          <w:rFonts w:eastAsia="SimSun" w:cs="Arial"/>
        </w:rPr>
        <w:t>库文件而言）则可以分发到任何平台上运行；</w:t>
      </w:r>
    </w:p>
    <w:p w14:paraId="1CCC93D5" w14:textId="77777777" w:rsidR="00B0332A" w:rsidRPr="003D1F30" w:rsidRDefault="00B0332A" w:rsidP="003B5A77">
      <w:pPr>
        <w:pStyle w:val="PURBullet-Indented"/>
        <w:numPr>
          <w:ilvl w:val="0"/>
          <w:numId w:val="6"/>
        </w:numPr>
        <w:rPr>
          <w:rFonts w:eastAsia="SimSun" w:cs="Arial"/>
        </w:rPr>
      </w:pPr>
      <w:r w:rsidRPr="003D1F30">
        <w:rPr>
          <w:rFonts w:eastAsia="SimSun" w:cs="Arial"/>
        </w:rPr>
        <w:t>在恶意的、欺骗性的或非法的程序中包括可分发代码；或者</w:t>
      </w:r>
    </w:p>
    <w:p w14:paraId="6F500ED8" w14:textId="42849DAF" w:rsidR="00B0332A" w:rsidRPr="003D1F30" w:rsidRDefault="00B0332A" w:rsidP="003B5A77">
      <w:pPr>
        <w:pStyle w:val="PURBullet-Indented"/>
        <w:numPr>
          <w:ilvl w:val="0"/>
          <w:numId w:val="6"/>
        </w:numPr>
        <w:rPr>
          <w:rFonts w:eastAsia="SimSun" w:cs="Arial"/>
        </w:rPr>
      </w:pPr>
      <w:r w:rsidRPr="003D1F30">
        <w:rPr>
          <w:rFonts w:eastAsia="SimSun" w:cs="Arial"/>
        </w:rPr>
        <w:t>修改或分发任何可分发代码的源代码，致使其任何部分受到</w:t>
      </w:r>
      <w:r w:rsidRPr="007F20CC">
        <w:rPr>
          <w:rFonts w:ascii="SimSun" w:eastAsia="SimSun" w:hAnsi="SimSun" w:cs="Arial"/>
        </w:rPr>
        <w:t>“</w:t>
      </w:r>
      <w:r w:rsidRPr="003D1F30">
        <w:rPr>
          <w:rFonts w:eastAsia="SimSun" w:cs="Arial"/>
        </w:rPr>
        <w:t>排除许可</w:t>
      </w:r>
      <w:r w:rsidRPr="007F20CC">
        <w:rPr>
          <w:rFonts w:ascii="SimSun" w:eastAsia="SimSun" w:hAnsi="SimSun" w:cs="Arial"/>
        </w:rPr>
        <w:t>”</w:t>
      </w:r>
      <w:r w:rsidRPr="003D1F30">
        <w:rPr>
          <w:rFonts w:eastAsia="SimSun" w:cs="Arial"/>
        </w:rPr>
        <w:t>的制约。</w:t>
      </w:r>
      <w:r w:rsidRPr="007F20CC">
        <w:rPr>
          <w:rFonts w:ascii="SimSun" w:eastAsia="SimSun" w:hAnsi="SimSun" w:cs="Arial"/>
        </w:rPr>
        <w:t>“</w:t>
      </w:r>
      <w:r w:rsidRPr="003D1F30">
        <w:rPr>
          <w:rFonts w:eastAsia="SimSun" w:cs="Arial"/>
        </w:rPr>
        <w:t>排除许可</w:t>
      </w:r>
      <w:r w:rsidRPr="007F20CC">
        <w:rPr>
          <w:rFonts w:ascii="SimSun" w:eastAsia="SimSun" w:hAnsi="SimSun" w:cs="Arial"/>
        </w:rPr>
        <w:t>”</w:t>
      </w:r>
      <w:r w:rsidRPr="003D1F30">
        <w:rPr>
          <w:rFonts w:eastAsia="SimSun" w:cs="Arial"/>
        </w:rPr>
        <w:t>指符合以下使用、修改或分发条件的许可：以源代码形式披露或分发代码，或者其他人有权对其进行修改。</w:t>
      </w:r>
    </w:p>
    <w:bookmarkEnd w:id="22"/>
    <w:p w14:paraId="32C1E577" w14:textId="1FC33A17" w:rsidR="000A570B" w:rsidRPr="003D1F30" w:rsidRDefault="00D54607" w:rsidP="00CD6E9D">
      <w:pPr>
        <w:pStyle w:val="PURBreadcrumb"/>
        <w:keepNext w:val="0"/>
        <w:rPr>
          <w:rFonts w:eastAsia="SimSun" w:cs="Arial"/>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1FE0B474" w14:textId="77777777" w:rsidR="009950B2" w:rsidRPr="003D1F30" w:rsidRDefault="009950B2" w:rsidP="00CD6E9D">
      <w:pPr>
        <w:pStyle w:val="PURBreadcrumb"/>
        <w:keepNext w:val="0"/>
        <w:rPr>
          <w:rFonts w:eastAsia="SimSun" w:cs="Arial"/>
          <w:sz w:val="16"/>
        </w:rPr>
        <w:sectPr w:rsidR="009950B2" w:rsidRPr="003D1F30" w:rsidSect="003D1F30">
          <w:footerReference w:type="default" r:id="rId126"/>
          <w:pgSz w:w="12240" w:h="15840" w:code="1"/>
          <w:pgMar w:top="1166" w:right="720" w:bottom="720" w:left="720" w:header="432" w:footer="288" w:gutter="0"/>
          <w:cols w:space="360"/>
          <w:docGrid w:linePitch="360"/>
        </w:sectPr>
      </w:pPr>
    </w:p>
    <w:p w14:paraId="4D4A6678" w14:textId="77777777" w:rsidR="005E0251" w:rsidRPr="003D1F30" w:rsidRDefault="000A570B" w:rsidP="000A570B">
      <w:pPr>
        <w:pStyle w:val="PURSectionHeading"/>
        <w:rPr>
          <w:rFonts w:eastAsia="SimSun" w:cs="Arial"/>
        </w:rPr>
      </w:pPr>
      <w:bookmarkStart w:id="41" w:name="_Toc299519080"/>
      <w:bookmarkStart w:id="42" w:name="_Toc299524944"/>
      <w:bookmarkStart w:id="43" w:name="_Toc299531295"/>
      <w:bookmarkStart w:id="44" w:name="_Toc299531403"/>
      <w:bookmarkStart w:id="45" w:name="_Toc299531511"/>
      <w:bookmarkStart w:id="46" w:name="_Toc299957120"/>
      <w:bookmarkStart w:id="47" w:name="_Toc346536831"/>
      <w:bookmarkStart w:id="48" w:name="_Toc339280298"/>
      <w:bookmarkStart w:id="49" w:name="_Toc363552768"/>
      <w:bookmarkStart w:id="50" w:name="_Toc378682233"/>
      <w:bookmarkStart w:id="51" w:name="_Toc371268245"/>
      <w:bookmarkStart w:id="52" w:name="_Toc379278451"/>
      <w:bookmarkStart w:id="53" w:name="_Toc388599992"/>
      <w:bookmarkStart w:id="54" w:name="Per_Processor"/>
      <w:r w:rsidRPr="007F20CC">
        <w:rPr>
          <w:rFonts w:ascii="SimSun" w:eastAsia="SimSun" w:hAnsi="SimSun" w:cs="Arial"/>
        </w:rPr>
        <w:lastRenderedPageBreak/>
        <w:t>“</w:t>
      </w:r>
      <w:r w:rsidRPr="003D1F30">
        <w:rPr>
          <w:rFonts w:eastAsia="SimSun" w:cs="Arial"/>
        </w:rPr>
        <w:t>每处理器</w:t>
      </w:r>
      <w:r w:rsidRPr="007F20CC">
        <w:rPr>
          <w:rFonts w:ascii="SimSun" w:eastAsia="SimSun" w:hAnsi="SimSun" w:cs="Arial"/>
        </w:rPr>
        <w:t>”</w:t>
      </w:r>
      <w:r w:rsidRPr="003D1F30">
        <w:rPr>
          <w:rFonts w:eastAsia="SimSun" w:cs="Arial"/>
        </w:rPr>
        <w:t>许可模式</w:t>
      </w:r>
      <w:bookmarkEnd w:id="41"/>
      <w:bookmarkEnd w:id="42"/>
      <w:bookmarkEnd w:id="43"/>
      <w:bookmarkEnd w:id="44"/>
      <w:bookmarkEnd w:id="45"/>
      <w:bookmarkEnd w:id="46"/>
      <w:bookmarkEnd w:id="47"/>
      <w:bookmarkEnd w:id="48"/>
      <w:bookmarkEnd w:id="49"/>
      <w:bookmarkEnd w:id="50"/>
      <w:bookmarkEnd w:id="51"/>
      <w:bookmarkEnd w:id="52"/>
      <w:bookmarkEnd w:id="53"/>
    </w:p>
    <w:p w14:paraId="3933C3C3" w14:textId="77777777" w:rsidR="00B70CA9" w:rsidRDefault="00B70CA9">
      <w:pPr>
        <w:pStyle w:val="TOC2"/>
        <w:rPr>
          <w:rFonts w:ascii="Arial" w:eastAsia="SimSun" w:hAnsi="Arial" w:cs="Arial"/>
          <w:szCs w:val="16"/>
        </w:rPr>
        <w:sectPr w:rsidR="00B70CA9" w:rsidSect="003D1F30">
          <w:footerReference w:type="default" r:id="rId127"/>
          <w:pgSz w:w="12240" w:h="15840" w:code="1"/>
          <w:pgMar w:top="1166" w:right="720" w:bottom="720" w:left="720" w:header="432" w:footer="288" w:gutter="0"/>
          <w:cols w:space="360"/>
          <w:docGrid w:linePitch="360"/>
        </w:sectPr>
      </w:pPr>
    </w:p>
    <w:p w14:paraId="0E5F0172" w14:textId="425104D9" w:rsidR="00C64E9A" w:rsidRDefault="0006656D">
      <w:pPr>
        <w:pStyle w:val="TOC2"/>
        <w:rPr>
          <w:noProof/>
          <w:color w:val="auto"/>
          <w:sz w:val="22"/>
          <w:szCs w:val="28"/>
          <w:lang w:val="en-IN" w:eastAsia="en-IN" w:bidi="th-TH"/>
        </w:rPr>
      </w:pPr>
      <w:r w:rsidRPr="003D1F30">
        <w:rPr>
          <w:rFonts w:ascii="Arial" w:eastAsia="SimSun" w:hAnsi="Arial" w:cs="Arial"/>
          <w:szCs w:val="16"/>
        </w:rPr>
        <w:lastRenderedPageBreak/>
        <w:fldChar w:fldCharType="begin"/>
      </w:r>
      <w:r w:rsidRPr="003D1F30">
        <w:rPr>
          <w:rFonts w:ascii="Arial" w:eastAsia="SimSun" w:hAnsi="Arial" w:cs="Arial"/>
          <w:szCs w:val="16"/>
        </w:rPr>
        <w:instrText xml:space="preserve"> TOC \b Per_Processor \h \z \t "PUR Product Name,2" </w:instrText>
      </w:r>
      <w:r w:rsidRPr="003D1F30">
        <w:rPr>
          <w:rFonts w:ascii="Arial" w:eastAsia="SimSun" w:hAnsi="Arial" w:cs="Arial"/>
          <w:szCs w:val="16"/>
        </w:rPr>
        <w:fldChar w:fldCharType="separate"/>
      </w:r>
      <w:hyperlink w:anchor="_Toc388522231" w:history="1">
        <w:r w:rsidR="00C64E9A" w:rsidRPr="005F3FB6">
          <w:rPr>
            <w:rStyle w:val="Hyperlink"/>
            <w:rFonts w:eastAsia="SimSun" w:cs="Arial"/>
            <w:noProof/>
          </w:rPr>
          <w:t>Core Infrastructure Server Suite Datacenter</w:t>
        </w:r>
        <w:r w:rsidR="00C64E9A">
          <w:rPr>
            <w:noProof/>
            <w:webHidden/>
          </w:rPr>
          <w:tab/>
        </w:r>
        <w:r w:rsidR="00C64E9A">
          <w:rPr>
            <w:noProof/>
            <w:webHidden/>
          </w:rPr>
          <w:fldChar w:fldCharType="begin"/>
        </w:r>
        <w:r w:rsidR="00C64E9A">
          <w:rPr>
            <w:noProof/>
            <w:webHidden/>
          </w:rPr>
          <w:instrText xml:space="preserve"> PAGEREF _Toc388522231 \h </w:instrText>
        </w:r>
        <w:r w:rsidR="00C64E9A">
          <w:rPr>
            <w:noProof/>
            <w:webHidden/>
          </w:rPr>
        </w:r>
        <w:r w:rsidR="00C64E9A">
          <w:rPr>
            <w:noProof/>
            <w:webHidden/>
          </w:rPr>
          <w:fldChar w:fldCharType="separate"/>
        </w:r>
        <w:r w:rsidR="00F178BE">
          <w:rPr>
            <w:noProof/>
            <w:webHidden/>
          </w:rPr>
          <w:t>12</w:t>
        </w:r>
        <w:r w:rsidR="00C64E9A">
          <w:rPr>
            <w:noProof/>
            <w:webHidden/>
          </w:rPr>
          <w:fldChar w:fldCharType="end"/>
        </w:r>
      </w:hyperlink>
    </w:p>
    <w:p w14:paraId="6DC72570" w14:textId="77777777" w:rsidR="00C64E9A" w:rsidRDefault="00A23E1F">
      <w:pPr>
        <w:pStyle w:val="TOC2"/>
        <w:rPr>
          <w:noProof/>
          <w:color w:val="auto"/>
          <w:sz w:val="22"/>
          <w:szCs w:val="28"/>
          <w:lang w:val="en-IN" w:eastAsia="en-IN" w:bidi="th-TH"/>
        </w:rPr>
      </w:pPr>
      <w:hyperlink w:anchor="_Toc388522232" w:history="1">
        <w:r w:rsidR="00C64E9A" w:rsidRPr="005F3FB6">
          <w:rPr>
            <w:rStyle w:val="Hyperlink"/>
            <w:rFonts w:eastAsia="SimSun" w:cs="Arial"/>
            <w:noProof/>
          </w:rPr>
          <w:t>Core Infrastructure Server Suite Standard</w:t>
        </w:r>
        <w:r w:rsidR="00C64E9A">
          <w:rPr>
            <w:noProof/>
            <w:webHidden/>
          </w:rPr>
          <w:tab/>
        </w:r>
        <w:r w:rsidR="00C64E9A">
          <w:rPr>
            <w:noProof/>
            <w:webHidden/>
          </w:rPr>
          <w:fldChar w:fldCharType="begin"/>
        </w:r>
        <w:r w:rsidR="00C64E9A">
          <w:rPr>
            <w:noProof/>
            <w:webHidden/>
          </w:rPr>
          <w:instrText xml:space="preserve"> PAGEREF _Toc388522232 \h </w:instrText>
        </w:r>
        <w:r w:rsidR="00C64E9A">
          <w:rPr>
            <w:noProof/>
            <w:webHidden/>
          </w:rPr>
        </w:r>
        <w:r w:rsidR="00C64E9A">
          <w:rPr>
            <w:noProof/>
            <w:webHidden/>
          </w:rPr>
          <w:fldChar w:fldCharType="separate"/>
        </w:r>
        <w:r w:rsidR="00F178BE">
          <w:rPr>
            <w:noProof/>
            <w:webHidden/>
          </w:rPr>
          <w:t>12</w:t>
        </w:r>
        <w:r w:rsidR="00C64E9A">
          <w:rPr>
            <w:noProof/>
            <w:webHidden/>
          </w:rPr>
          <w:fldChar w:fldCharType="end"/>
        </w:r>
      </w:hyperlink>
    </w:p>
    <w:p w14:paraId="0BF42E48" w14:textId="3A73C1E1" w:rsidR="00C64E9A" w:rsidRDefault="00A23E1F" w:rsidP="00C64E9A">
      <w:pPr>
        <w:pStyle w:val="TOC2"/>
        <w:ind w:left="144" w:firstLine="0"/>
        <w:rPr>
          <w:noProof/>
          <w:color w:val="auto"/>
          <w:sz w:val="22"/>
          <w:szCs w:val="28"/>
          <w:lang w:val="en-IN" w:eastAsia="en-IN" w:bidi="th-TH"/>
        </w:rPr>
      </w:pPr>
      <w:hyperlink w:anchor="_Toc388522233" w:history="1">
        <w:r w:rsidR="00C64E9A" w:rsidRPr="005F3FB6">
          <w:rPr>
            <w:rStyle w:val="Hyperlink"/>
            <w:rFonts w:eastAsia="SimSun" w:cs="Arial"/>
            <w:noProof/>
          </w:rPr>
          <w:t xml:space="preserve">Forefront Identity Manager Synchronization </w:t>
        </w:r>
        <w:r w:rsidR="00C64E9A">
          <w:rPr>
            <w:rStyle w:val="Hyperlink"/>
            <w:rFonts w:eastAsia="SimSun" w:cs="Arial"/>
            <w:noProof/>
          </w:rPr>
          <w:br/>
        </w:r>
        <w:r w:rsidR="00C64E9A" w:rsidRPr="005F3FB6">
          <w:rPr>
            <w:rStyle w:val="Hyperlink"/>
            <w:rFonts w:eastAsia="SimSun" w:cs="Arial"/>
            <w:noProof/>
          </w:rPr>
          <w:t>Service for Hosting 2010 R2</w:t>
        </w:r>
        <w:r w:rsidR="00C64E9A">
          <w:rPr>
            <w:noProof/>
            <w:webHidden/>
          </w:rPr>
          <w:tab/>
        </w:r>
        <w:r w:rsidR="00C64E9A">
          <w:rPr>
            <w:noProof/>
            <w:webHidden/>
          </w:rPr>
          <w:fldChar w:fldCharType="begin"/>
        </w:r>
        <w:r w:rsidR="00C64E9A">
          <w:rPr>
            <w:noProof/>
            <w:webHidden/>
          </w:rPr>
          <w:instrText xml:space="preserve"> PAGEREF _Toc388522233 \h </w:instrText>
        </w:r>
        <w:r w:rsidR="00C64E9A">
          <w:rPr>
            <w:noProof/>
            <w:webHidden/>
          </w:rPr>
        </w:r>
        <w:r w:rsidR="00C64E9A">
          <w:rPr>
            <w:noProof/>
            <w:webHidden/>
          </w:rPr>
          <w:fldChar w:fldCharType="separate"/>
        </w:r>
        <w:r w:rsidR="00F178BE">
          <w:rPr>
            <w:noProof/>
            <w:webHidden/>
          </w:rPr>
          <w:t>13</w:t>
        </w:r>
        <w:r w:rsidR="00C64E9A">
          <w:rPr>
            <w:noProof/>
            <w:webHidden/>
          </w:rPr>
          <w:fldChar w:fldCharType="end"/>
        </w:r>
      </w:hyperlink>
    </w:p>
    <w:p w14:paraId="31A0258C" w14:textId="77777777" w:rsidR="00C64E9A" w:rsidRDefault="00A23E1F">
      <w:pPr>
        <w:pStyle w:val="TOC2"/>
        <w:rPr>
          <w:noProof/>
          <w:color w:val="auto"/>
          <w:sz w:val="22"/>
          <w:szCs w:val="28"/>
          <w:lang w:val="en-IN" w:eastAsia="en-IN" w:bidi="th-TH"/>
        </w:rPr>
      </w:pPr>
      <w:hyperlink w:anchor="_Toc388522234" w:history="1">
        <w:r w:rsidR="00C64E9A" w:rsidRPr="005F3FB6">
          <w:rPr>
            <w:rStyle w:val="Hyperlink"/>
            <w:rFonts w:eastAsia="SimSun" w:cs="Arial"/>
            <w:noProof/>
          </w:rPr>
          <w:t>Microsoft Dynamics C5 2012</w:t>
        </w:r>
        <w:r w:rsidR="00C64E9A">
          <w:rPr>
            <w:noProof/>
            <w:webHidden/>
          </w:rPr>
          <w:tab/>
        </w:r>
        <w:r w:rsidR="00C64E9A">
          <w:rPr>
            <w:noProof/>
            <w:webHidden/>
          </w:rPr>
          <w:fldChar w:fldCharType="begin"/>
        </w:r>
        <w:r w:rsidR="00C64E9A">
          <w:rPr>
            <w:noProof/>
            <w:webHidden/>
          </w:rPr>
          <w:instrText xml:space="preserve"> PAGEREF _Toc388522234 \h </w:instrText>
        </w:r>
        <w:r w:rsidR="00C64E9A">
          <w:rPr>
            <w:noProof/>
            <w:webHidden/>
          </w:rPr>
        </w:r>
        <w:r w:rsidR="00C64E9A">
          <w:rPr>
            <w:noProof/>
            <w:webHidden/>
          </w:rPr>
          <w:fldChar w:fldCharType="separate"/>
        </w:r>
        <w:r w:rsidR="00F178BE">
          <w:rPr>
            <w:noProof/>
            <w:webHidden/>
          </w:rPr>
          <w:t>13</w:t>
        </w:r>
        <w:r w:rsidR="00C64E9A">
          <w:rPr>
            <w:noProof/>
            <w:webHidden/>
          </w:rPr>
          <w:fldChar w:fldCharType="end"/>
        </w:r>
      </w:hyperlink>
    </w:p>
    <w:p w14:paraId="67CD37D6" w14:textId="77777777" w:rsidR="00C64E9A" w:rsidRDefault="00A23E1F">
      <w:pPr>
        <w:pStyle w:val="TOC2"/>
        <w:rPr>
          <w:noProof/>
          <w:color w:val="auto"/>
          <w:sz w:val="22"/>
          <w:szCs w:val="28"/>
          <w:lang w:val="en-IN" w:eastAsia="en-IN" w:bidi="th-TH"/>
        </w:rPr>
      </w:pPr>
      <w:hyperlink w:anchor="_Toc388522235" w:history="1">
        <w:r w:rsidR="00C64E9A" w:rsidRPr="005F3FB6">
          <w:rPr>
            <w:rStyle w:val="Hyperlink"/>
            <w:rFonts w:eastAsia="SimSun" w:cs="Arial"/>
            <w:noProof/>
          </w:rPr>
          <w:t>Microsoft Dynamics GP 2013</w:t>
        </w:r>
        <w:r w:rsidR="00C64E9A">
          <w:rPr>
            <w:noProof/>
            <w:webHidden/>
          </w:rPr>
          <w:tab/>
        </w:r>
        <w:r w:rsidR="00C64E9A">
          <w:rPr>
            <w:noProof/>
            <w:webHidden/>
          </w:rPr>
          <w:fldChar w:fldCharType="begin"/>
        </w:r>
        <w:r w:rsidR="00C64E9A">
          <w:rPr>
            <w:noProof/>
            <w:webHidden/>
          </w:rPr>
          <w:instrText xml:space="preserve"> PAGEREF _Toc388522235 \h </w:instrText>
        </w:r>
        <w:r w:rsidR="00C64E9A">
          <w:rPr>
            <w:noProof/>
            <w:webHidden/>
          </w:rPr>
        </w:r>
        <w:r w:rsidR="00C64E9A">
          <w:rPr>
            <w:noProof/>
            <w:webHidden/>
          </w:rPr>
          <w:fldChar w:fldCharType="separate"/>
        </w:r>
        <w:r w:rsidR="00F178BE">
          <w:rPr>
            <w:noProof/>
            <w:webHidden/>
          </w:rPr>
          <w:t>14</w:t>
        </w:r>
        <w:r w:rsidR="00C64E9A">
          <w:rPr>
            <w:noProof/>
            <w:webHidden/>
          </w:rPr>
          <w:fldChar w:fldCharType="end"/>
        </w:r>
      </w:hyperlink>
    </w:p>
    <w:p w14:paraId="46E3EDA0" w14:textId="77777777" w:rsidR="00C64E9A" w:rsidRDefault="00A23E1F">
      <w:pPr>
        <w:pStyle w:val="TOC2"/>
        <w:rPr>
          <w:noProof/>
          <w:color w:val="auto"/>
          <w:sz w:val="22"/>
          <w:szCs w:val="28"/>
          <w:lang w:val="en-IN" w:eastAsia="en-IN" w:bidi="th-TH"/>
        </w:rPr>
      </w:pPr>
      <w:hyperlink w:anchor="_Toc388522236" w:history="1">
        <w:r w:rsidR="00C64E9A" w:rsidRPr="005F3FB6">
          <w:rPr>
            <w:rStyle w:val="Hyperlink"/>
            <w:rFonts w:eastAsia="SimSun" w:cs="Arial"/>
            <w:noProof/>
          </w:rPr>
          <w:t>Microsoft Dynamics NAV 2013 R2</w:t>
        </w:r>
        <w:r w:rsidR="00C64E9A">
          <w:rPr>
            <w:noProof/>
            <w:webHidden/>
          </w:rPr>
          <w:tab/>
        </w:r>
        <w:r w:rsidR="00C64E9A">
          <w:rPr>
            <w:noProof/>
            <w:webHidden/>
          </w:rPr>
          <w:fldChar w:fldCharType="begin"/>
        </w:r>
        <w:r w:rsidR="00C64E9A">
          <w:rPr>
            <w:noProof/>
            <w:webHidden/>
          </w:rPr>
          <w:instrText xml:space="preserve"> PAGEREF _Toc388522236 \h </w:instrText>
        </w:r>
        <w:r w:rsidR="00C64E9A">
          <w:rPr>
            <w:noProof/>
            <w:webHidden/>
          </w:rPr>
        </w:r>
        <w:r w:rsidR="00C64E9A">
          <w:rPr>
            <w:noProof/>
            <w:webHidden/>
          </w:rPr>
          <w:fldChar w:fldCharType="separate"/>
        </w:r>
        <w:r w:rsidR="00F178BE">
          <w:rPr>
            <w:noProof/>
            <w:webHidden/>
          </w:rPr>
          <w:t>14</w:t>
        </w:r>
        <w:r w:rsidR="00C64E9A">
          <w:rPr>
            <w:noProof/>
            <w:webHidden/>
          </w:rPr>
          <w:fldChar w:fldCharType="end"/>
        </w:r>
      </w:hyperlink>
    </w:p>
    <w:p w14:paraId="311FE7A5" w14:textId="77777777" w:rsidR="00C64E9A" w:rsidRDefault="00A23E1F">
      <w:pPr>
        <w:pStyle w:val="TOC2"/>
        <w:rPr>
          <w:noProof/>
          <w:color w:val="auto"/>
          <w:sz w:val="22"/>
          <w:szCs w:val="28"/>
          <w:lang w:val="en-IN" w:eastAsia="en-IN" w:bidi="th-TH"/>
        </w:rPr>
      </w:pPr>
      <w:hyperlink w:anchor="_Toc388522237" w:history="1">
        <w:r w:rsidR="00C64E9A" w:rsidRPr="005F3FB6">
          <w:rPr>
            <w:rStyle w:val="Hyperlink"/>
            <w:rFonts w:eastAsia="SimSun" w:cs="Arial"/>
            <w:noProof/>
          </w:rPr>
          <w:t>Microsoft Dynamics SL 2011</w:t>
        </w:r>
        <w:r w:rsidR="00C64E9A">
          <w:rPr>
            <w:noProof/>
            <w:webHidden/>
          </w:rPr>
          <w:tab/>
        </w:r>
        <w:r w:rsidR="00C64E9A">
          <w:rPr>
            <w:noProof/>
            <w:webHidden/>
          </w:rPr>
          <w:fldChar w:fldCharType="begin"/>
        </w:r>
        <w:r w:rsidR="00C64E9A">
          <w:rPr>
            <w:noProof/>
            <w:webHidden/>
          </w:rPr>
          <w:instrText xml:space="preserve"> PAGEREF _Toc388522237 \h </w:instrText>
        </w:r>
        <w:r w:rsidR="00C64E9A">
          <w:rPr>
            <w:noProof/>
            <w:webHidden/>
          </w:rPr>
        </w:r>
        <w:r w:rsidR="00C64E9A">
          <w:rPr>
            <w:noProof/>
            <w:webHidden/>
          </w:rPr>
          <w:fldChar w:fldCharType="separate"/>
        </w:r>
        <w:r w:rsidR="00F178BE">
          <w:rPr>
            <w:noProof/>
            <w:webHidden/>
          </w:rPr>
          <w:t>15</w:t>
        </w:r>
        <w:r w:rsidR="00C64E9A">
          <w:rPr>
            <w:noProof/>
            <w:webHidden/>
          </w:rPr>
          <w:fldChar w:fldCharType="end"/>
        </w:r>
      </w:hyperlink>
    </w:p>
    <w:p w14:paraId="30067A96" w14:textId="77777777" w:rsidR="00C64E9A" w:rsidRDefault="00A23E1F">
      <w:pPr>
        <w:pStyle w:val="TOC2"/>
        <w:rPr>
          <w:noProof/>
          <w:color w:val="auto"/>
          <w:sz w:val="22"/>
          <w:szCs w:val="28"/>
          <w:lang w:val="en-IN" w:eastAsia="en-IN" w:bidi="th-TH"/>
        </w:rPr>
      </w:pPr>
      <w:hyperlink w:anchor="_Toc388522238" w:history="1">
        <w:r w:rsidR="00C64E9A" w:rsidRPr="005F3FB6">
          <w:rPr>
            <w:rStyle w:val="Hyperlink"/>
            <w:rFonts w:eastAsia="SimSun" w:cs="Arial"/>
            <w:noProof/>
          </w:rPr>
          <w:t>配置系统</w:t>
        </w:r>
        <w:r w:rsidR="00C64E9A">
          <w:rPr>
            <w:noProof/>
            <w:webHidden/>
          </w:rPr>
          <w:tab/>
        </w:r>
        <w:r w:rsidR="00C64E9A">
          <w:rPr>
            <w:noProof/>
            <w:webHidden/>
          </w:rPr>
          <w:fldChar w:fldCharType="begin"/>
        </w:r>
        <w:r w:rsidR="00C64E9A">
          <w:rPr>
            <w:noProof/>
            <w:webHidden/>
          </w:rPr>
          <w:instrText xml:space="preserve"> PAGEREF _Toc388522238 \h </w:instrText>
        </w:r>
        <w:r w:rsidR="00C64E9A">
          <w:rPr>
            <w:noProof/>
            <w:webHidden/>
          </w:rPr>
        </w:r>
        <w:r w:rsidR="00C64E9A">
          <w:rPr>
            <w:noProof/>
            <w:webHidden/>
          </w:rPr>
          <w:fldChar w:fldCharType="separate"/>
        </w:r>
        <w:r w:rsidR="00F178BE">
          <w:rPr>
            <w:noProof/>
            <w:webHidden/>
          </w:rPr>
          <w:t>15</w:t>
        </w:r>
        <w:r w:rsidR="00C64E9A">
          <w:rPr>
            <w:noProof/>
            <w:webHidden/>
          </w:rPr>
          <w:fldChar w:fldCharType="end"/>
        </w:r>
      </w:hyperlink>
    </w:p>
    <w:p w14:paraId="03999793" w14:textId="77777777" w:rsidR="00C64E9A" w:rsidRDefault="00A23E1F">
      <w:pPr>
        <w:pStyle w:val="TOC2"/>
        <w:rPr>
          <w:noProof/>
          <w:color w:val="auto"/>
          <w:sz w:val="22"/>
          <w:szCs w:val="28"/>
          <w:lang w:val="en-IN" w:eastAsia="en-IN" w:bidi="th-TH"/>
        </w:rPr>
      </w:pPr>
      <w:hyperlink w:anchor="_Toc388522239" w:history="1">
        <w:r w:rsidR="00C64E9A" w:rsidRPr="005F3FB6">
          <w:rPr>
            <w:rStyle w:val="Hyperlink"/>
            <w:rFonts w:eastAsia="SimSun" w:cs="Arial"/>
            <w:noProof/>
          </w:rPr>
          <w:t>SharePoint 2013 Hosting</w:t>
        </w:r>
        <w:r w:rsidR="00C64E9A">
          <w:rPr>
            <w:noProof/>
            <w:webHidden/>
          </w:rPr>
          <w:tab/>
        </w:r>
        <w:r w:rsidR="00C64E9A">
          <w:rPr>
            <w:noProof/>
            <w:webHidden/>
          </w:rPr>
          <w:fldChar w:fldCharType="begin"/>
        </w:r>
        <w:r w:rsidR="00C64E9A">
          <w:rPr>
            <w:noProof/>
            <w:webHidden/>
          </w:rPr>
          <w:instrText xml:space="preserve"> PAGEREF _Toc388522239 \h </w:instrText>
        </w:r>
        <w:r w:rsidR="00C64E9A">
          <w:rPr>
            <w:noProof/>
            <w:webHidden/>
          </w:rPr>
        </w:r>
        <w:r w:rsidR="00C64E9A">
          <w:rPr>
            <w:noProof/>
            <w:webHidden/>
          </w:rPr>
          <w:fldChar w:fldCharType="separate"/>
        </w:r>
        <w:r w:rsidR="00F178BE">
          <w:rPr>
            <w:noProof/>
            <w:webHidden/>
          </w:rPr>
          <w:t>16</w:t>
        </w:r>
        <w:r w:rsidR="00C64E9A">
          <w:rPr>
            <w:noProof/>
            <w:webHidden/>
          </w:rPr>
          <w:fldChar w:fldCharType="end"/>
        </w:r>
      </w:hyperlink>
    </w:p>
    <w:p w14:paraId="36589607" w14:textId="77777777" w:rsidR="00C64E9A" w:rsidRDefault="00A23E1F">
      <w:pPr>
        <w:pStyle w:val="TOC2"/>
        <w:rPr>
          <w:noProof/>
          <w:color w:val="auto"/>
          <w:sz w:val="22"/>
          <w:szCs w:val="28"/>
          <w:lang w:val="en-IN" w:eastAsia="en-IN" w:bidi="th-TH"/>
        </w:rPr>
      </w:pPr>
      <w:hyperlink w:anchor="_Toc388522240" w:history="1">
        <w:r w:rsidR="00C64E9A" w:rsidRPr="005F3FB6">
          <w:rPr>
            <w:rStyle w:val="Hyperlink"/>
            <w:rFonts w:eastAsia="SimSun" w:cs="Arial"/>
            <w:noProof/>
          </w:rPr>
          <w:t>System Center 2012 R2 Datacenter</w:t>
        </w:r>
        <w:r w:rsidR="00C64E9A">
          <w:rPr>
            <w:noProof/>
            <w:webHidden/>
          </w:rPr>
          <w:tab/>
        </w:r>
        <w:r w:rsidR="00C64E9A">
          <w:rPr>
            <w:noProof/>
            <w:webHidden/>
          </w:rPr>
          <w:fldChar w:fldCharType="begin"/>
        </w:r>
        <w:r w:rsidR="00C64E9A">
          <w:rPr>
            <w:noProof/>
            <w:webHidden/>
          </w:rPr>
          <w:instrText xml:space="preserve"> PAGEREF _Toc388522240 \h </w:instrText>
        </w:r>
        <w:r w:rsidR="00C64E9A">
          <w:rPr>
            <w:noProof/>
            <w:webHidden/>
          </w:rPr>
        </w:r>
        <w:r w:rsidR="00C64E9A">
          <w:rPr>
            <w:noProof/>
            <w:webHidden/>
          </w:rPr>
          <w:fldChar w:fldCharType="separate"/>
        </w:r>
        <w:r w:rsidR="00F178BE">
          <w:rPr>
            <w:noProof/>
            <w:webHidden/>
          </w:rPr>
          <w:t>16</w:t>
        </w:r>
        <w:r w:rsidR="00C64E9A">
          <w:rPr>
            <w:noProof/>
            <w:webHidden/>
          </w:rPr>
          <w:fldChar w:fldCharType="end"/>
        </w:r>
      </w:hyperlink>
    </w:p>
    <w:p w14:paraId="7F806A26" w14:textId="77777777" w:rsidR="00C64E9A" w:rsidRDefault="00A23E1F">
      <w:pPr>
        <w:pStyle w:val="TOC2"/>
        <w:rPr>
          <w:noProof/>
          <w:color w:val="auto"/>
          <w:sz w:val="22"/>
          <w:szCs w:val="28"/>
          <w:lang w:val="en-IN" w:eastAsia="en-IN" w:bidi="th-TH"/>
        </w:rPr>
      </w:pPr>
      <w:hyperlink w:anchor="_Toc388522241" w:history="1">
        <w:r w:rsidR="00C64E9A" w:rsidRPr="005F3FB6">
          <w:rPr>
            <w:rStyle w:val="Hyperlink"/>
            <w:rFonts w:eastAsia="SimSun" w:cs="Arial"/>
            <w:noProof/>
          </w:rPr>
          <w:t>System Center 2012 R2 Standard</w:t>
        </w:r>
        <w:r w:rsidR="00C64E9A">
          <w:rPr>
            <w:noProof/>
            <w:webHidden/>
          </w:rPr>
          <w:tab/>
        </w:r>
        <w:r w:rsidR="00C64E9A">
          <w:rPr>
            <w:noProof/>
            <w:webHidden/>
          </w:rPr>
          <w:fldChar w:fldCharType="begin"/>
        </w:r>
        <w:r w:rsidR="00C64E9A">
          <w:rPr>
            <w:noProof/>
            <w:webHidden/>
          </w:rPr>
          <w:instrText xml:space="preserve"> PAGEREF _Toc388522241 \h </w:instrText>
        </w:r>
        <w:r w:rsidR="00C64E9A">
          <w:rPr>
            <w:noProof/>
            <w:webHidden/>
          </w:rPr>
        </w:r>
        <w:r w:rsidR="00C64E9A">
          <w:rPr>
            <w:noProof/>
            <w:webHidden/>
          </w:rPr>
          <w:fldChar w:fldCharType="separate"/>
        </w:r>
        <w:r w:rsidR="00F178BE">
          <w:rPr>
            <w:noProof/>
            <w:webHidden/>
          </w:rPr>
          <w:t>17</w:t>
        </w:r>
        <w:r w:rsidR="00C64E9A">
          <w:rPr>
            <w:noProof/>
            <w:webHidden/>
          </w:rPr>
          <w:fldChar w:fldCharType="end"/>
        </w:r>
      </w:hyperlink>
    </w:p>
    <w:p w14:paraId="7C752B50" w14:textId="77777777" w:rsidR="00C64E9A" w:rsidRDefault="00A23E1F">
      <w:pPr>
        <w:pStyle w:val="TOC2"/>
        <w:rPr>
          <w:noProof/>
          <w:color w:val="auto"/>
          <w:sz w:val="22"/>
          <w:szCs w:val="28"/>
          <w:lang w:val="en-IN" w:eastAsia="en-IN" w:bidi="th-TH"/>
        </w:rPr>
      </w:pPr>
      <w:hyperlink w:anchor="_Toc388522242" w:history="1">
        <w:r w:rsidR="00C64E9A" w:rsidRPr="005F3FB6">
          <w:rPr>
            <w:rStyle w:val="Hyperlink"/>
            <w:rFonts w:eastAsia="SimSun" w:cs="Arial"/>
            <w:noProof/>
          </w:rPr>
          <w:t>Windows Server 2012 R2 Datacenter</w:t>
        </w:r>
        <w:r w:rsidR="00C64E9A">
          <w:rPr>
            <w:noProof/>
            <w:webHidden/>
          </w:rPr>
          <w:tab/>
        </w:r>
        <w:r w:rsidR="00C64E9A">
          <w:rPr>
            <w:noProof/>
            <w:webHidden/>
          </w:rPr>
          <w:fldChar w:fldCharType="begin"/>
        </w:r>
        <w:r w:rsidR="00C64E9A">
          <w:rPr>
            <w:noProof/>
            <w:webHidden/>
          </w:rPr>
          <w:instrText xml:space="preserve"> PAGEREF _Toc388522242 \h </w:instrText>
        </w:r>
        <w:r w:rsidR="00C64E9A">
          <w:rPr>
            <w:noProof/>
            <w:webHidden/>
          </w:rPr>
        </w:r>
        <w:r w:rsidR="00C64E9A">
          <w:rPr>
            <w:noProof/>
            <w:webHidden/>
          </w:rPr>
          <w:fldChar w:fldCharType="separate"/>
        </w:r>
        <w:r w:rsidR="00F178BE">
          <w:rPr>
            <w:noProof/>
            <w:webHidden/>
          </w:rPr>
          <w:t>18</w:t>
        </w:r>
        <w:r w:rsidR="00C64E9A">
          <w:rPr>
            <w:noProof/>
            <w:webHidden/>
          </w:rPr>
          <w:fldChar w:fldCharType="end"/>
        </w:r>
      </w:hyperlink>
    </w:p>
    <w:p w14:paraId="360B917A" w14:textId="77777777" w:rsidR="00C64E9A" w:rsidRDefault="00A23E1F">
      <w:pPr>
        <w:pStyle w:val="TOC2"/>
        <w:rPr>
          <w:noProof/>
          <w:color w:val="auto"/>
          <w:sz w:val="22"/>
          <w:szCs w:val="28"/>
          <w:lang w:val="en-IN" w:eastAsia="en-IN" w:bidi="th-TH"/>
        </w:rPr>
      </w:pPr>
      <w:hyperlink w:anchor="_Toc388522243" w:history="1">
        <w:r w:rsidR="00C64E9A" w:rsidRPr="005F3FB6">
          <w:rPr>
            <w:rStyle w:val="Hyperlink"/>
            <w:rFonts w:eastAsia="SimSun" w:cs="Arial"/>
            <w:noProof/>
          </w:rPr>
          <w:t>Windows Server 2012 R2 Standard</w:t>
        </w:r>
        <w:r w:rsidR="00C64E9A">
          <w:rPr>
            <w:noProof/>
            <w:webHidden/>
          </w:rPr>
          <w:tab/>
        </w:r>
        <w:r w:rsidR="00C64E9A">
          <w:rPr>
            <w:noProof/>
            <w:webHidden/>
          </w:rPr>
          <w:fldChar w:fldCharType="begin"/>
        </w:r>
        <w:r w:rsidR="00C64E9A">
          <w:rPr>
            <w:noProof/>
            <w:webHidden/>
          </w:rPr>
          <w:instrText xml:space="preserve"> PAGEREF _Toc388522243 \h </w:instrText>
        </w:r>
        <w:r w:rsidR="00C64E9A">
          <w:rPr>
            <w:noProof/>
            <w:webHidden/>
          </w:rPr>
        </w:r>
        <w:r w:rsidR="00C64E9A">
          <w:rPr>
            <w:noProof/>
            <w:webHidden/>
          </w:rPr>
          <w:fldChar w:fldCharType="separate"/>
        </w:r>
        <w:r w:rsidR="00F178BE">
          <w:rPr>
            <w:noProof/>
            <w:webHidden/>
          </w:rPr>
          <w:t>19</w:t>
        </w:r>
        <w:r w:rsidR="00C64E9A">
          <w:rPr>
            <w:noProof/>
            <w:webHidden/>
          </w:rPr>
          <w:fldChar w:fldCharType="end"/>
        </w:r>
      </w:hyperlink>
    </w:p>
    <w:p w14:paraId="74D8C112" w14:textId="77777777" w:rsidR="00C64E9A" w:rsidRDefault="00A23E1F">
      <w:pPr>
        <w:pStyle w:val="TOC2"/>
        <w:rPr>
          <w:noProof/>
          <w:color w:val="auto"/>
          <w:sz w:val="22"/>
          <w:szCs w:val="28"/>
          <w:lang w:val="en-IN" w:eastAsia="en-IN" w:bidi="th-TH"/>
        </w:rPr>
      </w:pPr>
      <w:hyperlink w:anchor="_Toc388522244" w:history="1">
        <w:r w:rsidR="00C64E9A" w:rsidRPr="005F3FB6">
          <w:rPr>
            <w:rStyle w:val="Hyperlink"/>
            <w:rFonts w:eastAsia="SimSun" w:cs="Arial"/>
            <w:noProof/>
          </w:rPr>
          <w:t>Windows Server 2012 R2 Essentials</w:t>
        </w:r>
        <w:r w:rsidR="00C64E9A">
          <w:rPr>
            <w:noProof/>
            <w:webHidden/>
          </w:rPr>
          <w:tab/>
        </w:r>
        <w:r w:rsidR="00C64E9A">
          <w:rPr>
            <w:noProof/>
            <w:webHidden/>
          </w:rPr>
          <w:fldChar w:fldCharType="begin"/>
        </w:r>
        <w:r w:rsidR="00C64E9A">
          <w:rPr>
            <w:noProof/>
            <w:webHidden/>
          </w:rPr>
          <w:instrText xml:space="preserve"> PAGEREF _Toc388522244 \h </w:instrText>
        </w:r>
        <w:r w:rsidR="00C64E9A">
          <w:rPr>
            <w:noProof/>
            <w:webHidden/>
          </w:rPr>
        </w:r>
        <w:r w:rsidR="00C64E9A">
          <w:rPr>
            <w:noProof/>
            <w:webHidden/>
          </w:rPr>
          <w:fldChar w:fldCharType="separate"/>
        </w:r>
        <w:r w:rsidR="00F178BE">
          <w:rPr>
            <w:noProof/>
            <w:webHidden/>
          </w:rPr>
          <w:t>20</w:t>
        </w:r>
        <w:r w:rsidR="00C64E9A">
          <w:rPr>
            <w:noProof/>
            <w:webHidden/>
          </w:rPr>
          <w:fldChar w:fldCharType="end"/>
        </w:r>
      </w:hyperlink>
    </w:p>
    <w:p w14:paraId="3331E1F9" w14:textId="55525472" w:rsidR="00B70CA9" w:rsidRDefault="0006656D" w:rsidP="00B70CA9">
      <w:pPr>
        <w:pStyle w:val="TOC2"/>
        <w:rPr>
          <w:rFonts w:eastAsia="SimSun" w:cs="Arial"/>
        </w:rPr>
        <w:sectPr w:rsidR="00B70CA9" w:rsidSect="00B70CA9">
          <w:type w:val="continuous"/>
          <w:pgSz w:w="12240" w:h="15840" w:code="1"/>
          <w:pgMar w:top="1166" w:right="720" w:bottom="720" w:left="720" w:header="432" w:footer="288" w:gutter="0"/>
          <w:cols w:num="2" w:space="360"/>
          <w:docGrid w:linePitch="360"/>
        </w:sectPr>
      </w:pPr>
      <w:r w:rsidRPr="003D1F30">
        <w:rPr>
          <w:rFonts w:ascii="Arial" w:eastAsia="SimSun" w:hAnsi="Arial" w:cs="Arial"/>
        </w:rPr>
        <w:fldChar w:fldCharType="end"/>
      </w:r>
    </w:p>
    <w:p w14:paraId="1B2F7400" w14:textId="4F1351B1" w:rsidR="000A570B" w:rsidRPr="003D1F30" w:rsidRDefault="00F81C03" w:rsidP="000A570B">
      <w:pPr>
        <w:pStyle w:val="PURHeading1"/>
        <w:rPr>
          <w:rFonts w:eastAsia="SimSun" w:cs="Arial"/>
        </w:rPr>
      </w:pPr>
      <w:r w:rsidRPr="003D1F30">
        <w:rPr>
          <w:rFonts w:eastAsia="SimSun" w:cs="Arial"/>
        </w:rPr>
        <w:lastRenderedPageBreak/>
        <w:t>一般条款</w:t>
      </w:r>
    </w:p>
    <w:p w14:paraId="0681DB3A" w14:textId="77777777" w:rsidR="000A570B" w:rsidRPr="00C64E9A" w:rsidRDefault="000A570B" w:rsidP="000A570B">
      <w:pPr>
        <w:pStyle w:val="PURHeading2"/>
        <w:rPr>
          <w:rFonts w:ascii="Arial" w:eastAsia="SimSun" w:hAnsi="Arial" w:cs="Arial"/>
          <w:b/>
          <w:bCs/>
        </w:rPr>
      </w:pPr>
      <w:r w:rsidRPr="00C64E9A">
        <w:rPr>
          <w:rFonts w:ascii="Arial" w:eastAsia="SimSun" w:hAnsi="Arial" w:cs="Arial"/>
          <w:b/>
          <w:bCs/>
        </w:rPr>
        <w:t>许可服务器</w:t>
      </w:r>
    </w:p>
    <w:p w14:paraId="3EC3EE87" w14:textId="7B1F0FF5" w:rsidR="000A570B" w:rsidRPr="003D1F30" w:rsidRDefault="000A570B" w:rsidP="000A570B">
      <w:pPr>
        <w:pStyle w:val="PURBody"/>
        <w:rPr>
          <w:rFonts w:eastAsia="SimSun" w:cs="Arial"/>
        </w:rPr>
      </w:pPr>
      <w:r w:rsidRPr="003D1F30">
        <w:rPr>
          <w:rFonts w:eastAsia="SimSun" w:cs="Arial"/>
        </w:rPr>
        <w:t>在服务器上运行服务器软件的实例之前，您必须确定所需的许可数量，并如下文所述将这些许可分配给该服务器。</w:t>
      </w:r>
    </w:p>
    <w:p w14:paraId="7DA27C31" w14:textId="77777777" w:rsidR="000A570B" w:rsidRPr="003D1F30" w:rsidRDefault="000A570B" w:rsidP="000A570B">
      <w:pPr>
        <w:pStyle w:val="PURBlueStrong"/>
        <w:rPr>
          <w:rFonts w:eastAsia="SimSun" w:cs="Arial"/>
        </w:rPr>
      </w:pPr>
      <w:r w:rsidRPr="003D1F30">
        <w:rPr>
          <w:rFonts w:eastAsia="SimSun" w:cs="Arial"/>
        </w:rPr>
        <w:t>确定所需的许可数量</w:t>
      </w:r>
    </w:p>
    <w:p w14:paraId="5D836B1F" w14:textId="709A4BE1" w:rsidR="000A570B" w:rsidRPr="003D1F30" w:rsidRDefault="004173E6" w:rsidP="000A570B">
      <w:pPr>
        <w:pStyle w:val="PURBody-Indented"/>
        <w:rPr>
          <w:rFonts w:eastAsia="SimSun" w:cs="Arial"/>
        </w:rPr>
      </w:pPr>
      <w:r w:rsidRPr="003D1F30">
        <w:rPr>
          <w:rFonts w:eastAsia="SimSun" w:cs="Arial"/>
        </w:rPr>
        <w:t>除非在特定产品的产品特定许可条款中做出规定，基于服务器上物理处理器的总数（如下面的选项</w:t>
      </w:r>
      <w:r w:rsidRPr="003D1F30">
        <w:rPr>
          <w:rFonts w:eastAsia="SimSun" w:cs="Arial"/>
        </w:rPr>
        <w:t xml:space="preserve"> 1 </w:t>
      </w:r>
      <w:r w:rsidRPr="003D1F30">
        <w:rPr>
          <w:rFonts w:eastAsia="SimSun" w:cs="Arial"/>
        </w:rPr>
        <w:t>所述）或所使用的虚拟处理器和物理处理器的总数量（如下面的选项</w:t>
      </w:r>
      <w:r w:rsidRPr="003D1F30">
        <w:rPr>
          <w:rFonts w:eastAsia="SimSun" w:cs="Arial"/>
        </w:rPr>
        <w:t xml:space="preserve"> 2 </w:t>
      </w:r>
      <w:r w:rsidRPr="003D1F30">
        <w:rPr>
          <w:rFonts w:eastAsia="SimSun" w:cs="Arial"/>
        </w:rPr>
        <w:t>所述），可以推算出所需的许可数量。企业版软件可以按其中任一选项。其他版本软件则必须按照选项</w:t>
      </w:r>
      <w:r w:rsidRPr="003D1F30">
        <w:rPr>
          <w:rFonts w:eastAsia="SimSun" w:cs="Arial"/>
        </w:rPr>
        <w:t xml:space="preserve"> 2</w:t>
      </w:r>
      <w:r w:rsidRPr="003D1F30">
        <w:rPr>
          <w:rFonts w:eastAsia="SimSun" w:cs="Arial"/>
        </w:rPr>
        <w:t>。</w:t>
      </w:r>
    </w:p>
    <w:p w14:paraId="11DB4394" w14:textId="77777777" w:rsidR="00B70FA2" w:rsidRPr="003D1F30" w:rsidRDefault="000A570B" w:rsidP="00165FFC">
      <w:pPr>
        <w:pStyle w:val="PURBody-Indented"/>
        <w:rPr>
          <w:rFonts w:eastAsia="SimSun" w:cs="Arial"/>
        </w:rPr>
      </w:pPr>
      <w:r w:rsidRPr="003D1F30">
        <w:rPr>
          <w:rStyle w:val="Strong"/>
          <w:rFonts w:eastAsia="SimSun" w:cs="Arial"/>
        </w:rPr>
        <w:t>选项</w:t>
      </w:r>
      <w:r w:rsidRPr="003D1F30">
        <w:rPr>
          <w:rStyle w:val="Strong"/>
          <w:rFonts w:eastAsia="SimSun" w:cs="Arial"/>
        </w:rPr>
        <w:t xml:space="preserve"> 1</w:t>
      </w:r>
      <w:r w:rsidRPr="003D1F30">
        <w:rPr>
          <w:rStyle w:val="Strong"/>
          <w:rFonts w:eastAsia="SimSun" w:cs="Arial"/>
        </w:rPr>
        <w:t>：无限虚拟化：</w:t>
      </w:r>
      <w:r w:rsidRPr="003D1F30">
        <w:rPr>
          <w:rFonts w:eastAsia="SimSun" w:cs="Arial"/>
        </w:rPr>
        <w:t>根据此选项，服务器所需的许可的数量等于该服务器上物理处理器的总数。基于此选项统计和分配许可允许您在一个物理操作系统环境以及任意数量的虚拟操作系统环境</w:t>
      </w:r>
      <w:r w:rsidRPr="003D1F30">
        <w:rPr>
          <w:rFonts w:eastAsia="SimSun" w:cs="Arial"/>
        </w:rPr>
        <w:t xml:space="preserve"> (OSE) </w:t>
      </w:r>
      <w:r w:rsidRPr="003D1F30">
        <w:rPr>
          <w:rFonts w:eastAsia="SimSun" w:cs="Arial"/>
        </w:rPr>
        <w:t>中运行服务器软件，而不论使用了多少物理处理器和虚拟处理器。此选项仅对该软件的企业版本可用。</w:t>
      </w:r>
    </w:p>
    <w:p w14:paraId="5E908EAA" w14:textId="13826776" w:rsidR="000A570B" w:rsidRPr="00C64E9A" w:rsidRDefault="000A570B" w:rsidP="00165FFC">
      <w:pPr>
        <w:pStyle w:val="PURBody-Indented"/>
        <w:rPr>
          <w:rFonts w:eastAsia="SimSun" w:cs="Arial"/>
          <w:spacing w:val="-4"/>
        </w:rPr>
      </w:pPr>
      <w:r w:rsidRPr="00C64E9A">
        <w:rPr>
          <w:rStyle w:val="Strong"/>
          <w:rFonts w:eastAsia="SimSun" w:cs="Arial"/>
          <w:spacing w:val="-4"/>
        </w:rPr>
        <w:t>选项</w:t>
      </w:r>
      <w:r w:rsidRPr="00C64E9A">
        <w:rPr>
          <w:rStyle w:val="Strong"/>
          <w:rFonts w:eastAsia="SimSun" w:cs="Arial"/>
          <w:spacing w:val="-4"/>
        </w:rPr>
        <w:t xml:space="preserve"> 2</w:t>
      </w:r>
      <w:r w:rsidRPr="00C64E9A">
        <w:rPr>
          <w:rStyle w:val="Strong"/>
          <w:rFonts w:eastAsia="SimSun" w:cs="Arial"/>
          <w:spacing w:val="-4"/>
        </w:rPr>
        <w:t>：基于使用的处理器数分配许可</w:t>
      </w:r>
      <w:r w:rsidRPr="00C64E9A">
        <w:rPr>
          <w:rFonts w:eastAsia="SimSun" w:cs="Arial"/>
          <w:b/>
          <w:spacing w:val="-4"/>
        </w:rPr>
        <w:t>：</w:t>
      </w:r>
      <w:r w:rsidRPr="00C64E9A">
        <w:rPr>
          <w:rFonts w:eastAsia="SimSun" w:cs="Arial"/>
          <w:spacing w:val="-4"/>
        </w:rPr>
        <w:t>根据此选项，服务器所需的许可总数量等于在以下</w:t>
      </w:r>
      <w:r w:rsidRPr="00C64E9A">
        <w:rPr>
          <w:rFonts w:eastAsia="SimSun" w:cs="Arial"/>
          <w:spacing w:val="-4"/>
        </w:rPr>
        <w:t xml:space="preserve"> (a) </w:t>
      </w:r>
      <w:r w:rsidRPr="00C64E9A">
        <w:rPr>
          <w:rFonts w:eastAsia="SimSun" w:cs="Arial"/>
          <w:spacing w:val="-4"/>
        </w:rPr>
        <w:t>部分和</w:t>
      </w:r>
      <w:r w:rsidRPr="00C64E9A">
        <w:rPr>
          <w:rFonts w:eastAsia="SimSun" w:cs="Arial"/>
          <w:spacing w:val="-4"/>
        </w:rPr>
        <w:t xml:space="preserve"> (b) </w:t>
      </w:r>
      <w:r w:rsidRPr="00C64E9A">
        <w:rPr>
          <w:rFonts w:eastAsia="SimSun" w:cs="Arial"/>
          <w:spacing w:val="-4"/>
        </w:rPr>
        <w:t>部分中所需的许可数量总和。此选项仅对除企业版本以外的其他版本可用。</w:t>
      </w:r>
    </w:p>
    <w:p w14:paraId="673A64DB" w14:textId="77777777" w:rsidR="004C70E5" w:rsidRPr="003D1F30" w:rsidRDefault="004C70E5" w:rsidP="00165FFC">
      <w:pPr>
        <w:pStyle w:val="PURBullet-Indented"/>
        <w:numPr>
          <w:ilvl w:val="0"/>
          <w:numId w:val="14"/>
        </w:numPr>
        <w:spacing w:line="240" w:lineRule="auto"/>
        <w:ind w:left="994"/>
        <w:contextualSpacing w:val="0"/>
        <w:rPr>
          <w:rFonts w:eastAsia="SimSun" w:cs="Arial"/>
        </w:rPr>
      </w:pPr>
      <w:r w:rsidRPr="003D1F30">
        <w:rPr>
          <w:rFonts w:eastAsia="SimSun" w:cs="Arial"/>
        </w:rPr>
        <w:t>要在服务器上的物理</w:t>
      </w:r>
      <w:r w:rsidRPr="003D1F30">
        <w:rPr>
          <w:rFonts w:eastAsia="SimSun" w:cs="Arial"/>
        </w:rPr>
        <w:t xml:space="preserve"> OSE </w:t>
      </w:r>
      <w:r w:rsidRPr="003D1F30">
        <w:rPr>
          <w:rFonts w:eastAsia="SimSun" w:cs="Arial"/>
        </w:rPr>
        <w:t>中运行服务器软件的实例，您需要为物理</w:t>
      </w:r>
      <w:r w:rsidRPr="003D1F30">
        <w:rPr>
          <w:rFonts w:eastAsia="SimSun" w:cs="Arial"/>
        </w:rPr>
        <w:t xml:space="preserve"> OSE </w:t>
      </w:r>
      <w:r w:rsidRPr="003D1F30">
        <w:rPr>
          <w:rFonts w:eastAsia="SimSun" w:cs="Arial"/>
        </w:rPr>
        <w:t>中使用的每个物理处理器分配一份许可。</w:t>
      </w:r>
    </w:p>
    <w:p w14:paraId="6ABDE6F9" w14:textId="463C119B" w:rsidR="000A570B" w:rsidRPr="003D1F30" w:rsidRDefault="000A570B" w:rsidP="00165FFC">
      <w:pPr>
        <w:pStyle w:val="PURBullet-Indented"/>
        <w:numPr>
          <w:ilvl w:val="0"/>
          <w:numId w:val="14"/>
        </w:numPr>
        <w:spacing w:line="240" w:lineRule="auto"/>
        <w:rPr>
          <w:rFonts w:eastAsia="SimSun" w:cs="Arial"/>
        </w:rPr>
      </w:pPr>
      <w:r w:rsidRPr="003D1F30">
        <w:rPr>
          <w:rFonts w:eastAsia="SimSun" w:cs="Arial"/>
        </w:rPr>
        <w:t>要在服务器上的虚拟</w:t>
      </w:r>
      <w:r w:rsidRPr="003D1F30">
        <w:rPr>
          <w:rFonts w:eastAsia="SimSun" w:cs="Arial"/>
        </w:rPr>
        <w:t xml:space="preserve"> OSE </w:t>
      </w:r>
      <w:r w:rsidRPr="003D1F30">
        <w:rPr>
          <w:rFonts w:eastAsia="SimSun" w:cs="Arial"/>
        </w:rPr>
        <w:t>中运行服务器软件的实例，您需要为虚拟</w:t>
      </w:r>
      <w:r w:rsidRPr="003D1F30">
        <w:rPr>
          <w:rFonts w:eastAsia="SimSun" w:cs="Arial"/>
        </w:rPr>
        <w:t xml:space="preserve"> OSE </w:t>
      </w:r>
      <w:r w:rsidRPr="003D1F30">
        <w:rPr>
          <w:rFonts w:eastAsia="SimSun" w:cs="Arial"/>
        </w:rPr>
        <w:t>中使用的每个虚拟处理器</w:t>
      </w:r>
      <w:r w:rsidRPr="003D1F30">
        <w:rPr>
          <w:rFonts w:eastAsia="SimSun" w:cs="Arial"/>
        </w:rPr>
        <w:t>*</w:t>
      </w:r>
      <w:r w:rsidRPr="003D1F30">
        <w:rPr>
          <w:rFonts w:eastAsia="SimSun" w:cs="Arial"/>
        </w:rPr>
        <w:t>分配一份许可。如果某个虚拟</w:t>
      </w:r>
      <w:r w:rsidRPr="003D1F30">
        <w:rPr>
          <w:rFonts w:eastAsia="SimSun" w:cs="Arial"/>
        </w:rPr>
        <w:t xml:space="preserve"> OSE </w:t>
      </w:r>
      <w:r w:rsidRPr="003D1F30">
        <w:rPr>
          <w:rFonts w:eastAsia="SimSun" w:cs="Arial"/>
        </w:rPr>
        <w:t>使用的是虚拟处理器的一部分，则该部分被视为一个完整的虚拟处理器。</w:t>
      </w:r>
    </w:p>
    <w:p w14:paraId="1252C8C9" w14:textId="670EC8F7" w:rsidR="000A570B" w:rsidRPr="003D1F30" w:rsidRDefault="000A570B" w:rsidP="00165FFC">
      <w:pPr>
        <w:pStyle w:val="PURBody-Indented"/>
        <w:rPr>
          <w:rFonts w:eastAsia="SimSun" w:cs="Arial"/>
        </w:rPr>
      </w:pPr>
      <w:r w:rsidRPr="003D1F30">
        <w:rPr>
          <w:rFonts w:eastAsia="SimSun" w:cs="Arial"/>
        </w:rPr>
        <w:t>*</w:t>
      </w:r>
      <w:r w:rsidRPr="003D1F30">
        <w:rPr>
          <w:rFonts w:eastAsia="SimSun" w:cs="Arial"/>
        </w:rPr>
        <w:t>虚拟处理器是虚拟（或称</w:t>
      </w:r>
      <w:r w:rsidRPr="007F20CC">
        <w:rPr>
          <w:rFonts w:ascii="SimSun" w:eastAsia="SimSun" w:hAnsi="SimSun" w:cs="Arial"/>
        </w:rPr>
        <w:t>“</w:t>
      </w:r>
      <w:r w:rsidRPr="003D1F30">
        <w:rPr>
          <w:rFonts w:eastAsia="SimSun" w:cs="Arial"/>
        </w:rPr>
        <w:t>仿真</w:t>
      </w:r>
      <w:r w:rsidRPr="007F20CC">
        <w:rPr>
          <w:rFonts w:ascii="SimSun" w:eastAsia="SimSun" w:hAnsi="SimSun" w:cs="Arial"/>
        </w:rPr>
        <w:t>”</w:t>
      </w:r>
      <w:r w:rsidRPr="003D1F30">
        <w:rPr>
          <w:rFonts w:eastAsia="SimSun" w:cs="Arial"/>
        </w:rPr>
        <w:t>）硬件系统中的处理器。虚拟</w:t>
      </w:r>
      <w:r w:rsidRPr="003D1F30">
        <w:rPr>
          <w:rFonts w:eastAsia="SimSun" w:cs="Arial"/>
        </w:rPr>
        <w:t xml:space="preserve"> OSE </w:t>
      </w:r>
      <w:r w:rsidRPr="003D1F30">
        <w:rPr>
          <w:rFonts w:eastAsia="SimSun" w:cs="Arial"/>
        </w:rPr>
        <w:t>使用虚拟处理器。仅在进行许可时，虚拟处理器被视为与基础物理硬件系统上的每个物理处理器具有相同数量的线程和内核。因而，对于每个物理处理器提供</w:t>
      </w:r>
      <w:r w:rsidRPr="003D1F30">
        <w:rPr>
          <w:rFonts w:eastAsia="SimSun" w:cs="Arial"/>
        </w:rPr>
        <w:t xml:space="preserve"> X </w:t>
      </w:r>
      <w:r w:rsidRPr="003D1F30">
        <w:rPr>
          <w:rFonts w:eastAsia="SimSun" w:cs="Arial"/>
        </w:rPr>
        <w:t>个逻辑处理器的服务器上的任何给定的虚拟</w:t>
      </w:r>
      <w:r w:rsidRPr="003D1F30">
        <w:rPr>
          <w:rFonts w:eastAsia="SimSun" w:cs="Arial"/>
        </w:rPr>
        <w:t xml:space="preserve"> OSE</w:t>
      </w:r>
      <w:r w:rsidRPr="003D1F30">
        <w:rPr>
          <w:rFonts w:eastAsia="SimSun" w:cs="Arial"/>
        </w:rPr>
        <w:t>，所需许可数量为下面</w:t>
      </w:r>
      <w:r w:rsidRPr="003D1F30">
        <w:rPr>
          <w:rFonts w:eastAsia="SimSun" w:cs="Arial"/>
        </w:rPr>
        <w:t xml:space="preserve"> A) </w:t>
      </w:r>
      <w:r w:rsidRPr="003D1F30">
        <w:rPr>
          <w:rFonts w:eastAsia="SimSun" w:cs="Arial"/>
        </w:rPr>
        <w:t>与</w:t>
      </w:r>
      <w:r w:rsidRPr="003D1F30">
        <w:rPr>
          <w:rFonts w:eastAsia="SimSun" w:cs="Arial"/>
        </w:rPr>
        <w:t xml:space="preserve"> B) </w:t>
      </w:r>
      <w:r w:rsidRPr="003D1F30">
        <w:rPr>
          <w:rFonts w:eastAsia="SimSun" w:cs="Arial"/>
        </w:rPr>
        <w:t>之和：</w:t>
      </w:r>
    </w:p>
    <w:p w14:paraId="0CED70D5" w14:textId="6E076F32" w:rsidR="000A570B" w:rsidRPr="003D1F30" w:rsidRDefault="000A570B" w:rsidP="007331A1">
      <w:pPr>
        <w:pStyle w:val="PURBullet-Indented"/>
        <w:numPr>
          <w:ilvl w:val="0"/>
          <w:numId w:val="26"/>
        </w:numPr>
        <w:ind w:left="994"/>
        <w:contextualSpacing w:val="0"/>
        <w:rPr>
          <w:rFonts w:eastAsia="SimSun" w:cs="Arial"/>
        </w:rPr>
      </w:pPr>
      <w:r w:rsidRPr="003D1F30">
        <w:rPr>
          <w:rFonts w:eastAsia="SimSun" w:cs="Arial"/>
        </w:rPr>
        <w:t>虚拟</w:t>
      </w:r>
      <w:r w:rsidRPr="003D1F30">
        <w:rPr>
          <w:rFonts w:eastAsia="SimSun" w:cs="Arial"/>
        </w:rPr>
        <w:t xml:space="preserve"> OSE </w:t>
      </w:r>
      <w:r w:rsidRPr="003D1F30">
        <w:rPr>
          <w:rFonts w:eastAsia="SimSun" w:cs="Arial"/>
        </w:rPr>
        <w:t>使用的每</w:t>
      </w:r>
      <w:r w:rsidRPr="003D1F30">
        <w:rPr>
          <w:rFonts w:eastAsia="SimSun" w:cs="Arial"/>
        </w:rPr>
        <w:t xml:space="preserve"> X </w:t>
      </w:r>
      <w:r w:rsidRPr="003D1F30">
        <w:rPr>
          <w:rFonts w:eastAsia="SimSun" w:cs="Arial"/>
        </w:rPr>
        <w:t>个逻辑处理器需要一份许可</w:t>
      </w:r>
    </w:p>
    <w:p w14:paraId="0C0E5C7F" w14:textId="3A2C91FF" w:rsidR="000A570B" w:rsidRPr="003D1F30" w:rsidRDefault="000A570B" w:rsidP="007331A1">
      <w:pPr>
        <w:pStyle w:val="PURBullet-Indented"/>
        <w:numPr>
          <w:ilvl w:val="0"/>
          <w:numId w:val="26"/>
        </w:numPr>
        <w:rPr>
          <w:rFonts w:eastAsia="SimSun" w:cs="Arial"/>
        </w:rPr>
      </w:pPr>
      <w:r w:rsidRPr="003D1F30">
        <w:rPr>
          <w:rFonts w:eastAsia="SimSun" w:cs="Arial"/>
        </w:rPr>
        <w:t>一个许可使用的逻辑处理器数量不是</w:t>
      </w:r>
      <w:r w:rsidRPr="003D1F30">
        <w:rPr>
          <w:rFonts w:eastAsia="SimSun" w:cs="Arial"/>
        </w:rPr>
        <w:t xml:space="preserve"> X </w:t>
      </w:r>
      <w:r w:rsidRPr="003D1F30">
        <w:rPr>
          <w:rFonts w:eastAsia="SimSun" w:cs="Arial"/>
        </w:rPr>
        <w:t>的整数倍</w:t>
      </w:r>
    </w:p>
    <w:p w14:paraId="1DFF21B2" w14:textId="3E30604B" w:rsidR="000A570B" w:rsidRPr="003D1F30" w:rsidRDefault="000A570B" w:rsidP="000A570B">
      <w:pPr>
        <w:pStyle w:val="PURBody-Indented"/>
        <w:rPr>
          <w:rFonts w:eastAsia="SimSun" w:cs="Arial"/>
        </w:rPr>
      </w:pPr>
      <w:r w:rsidRPr="003D1F30">
        <w:rPr>
          <w:rFonts w:eastAsia="SimSun" w:cs="Arial"/>
        </w:rPr>
        <w:t>以上所用</w:t>
      </w:r>
      <w:r w:rsidRPr="007F20CC">
        <w:rPr>
          <w:rFonts w:ascii="SimSun" w:eastAsia="SimSun" w:hAnsi="SimSun" w:cs="Arial"/>
        </w:rPr>
        <w:t>“</w:t>
      </w:r>
      <w:r w:rsidRPr="003D1F30">
        <w:rPr>
          <w:rFonts w:eastAsia="SimSun" w:cs="Arial"/>
        </w:rPr>
        <w:t>X”</w:t>
      </w:r>
      <w:r w:rsidRPr="003D1F30">
        <w:rPr>
          <w:rFonts w:eastAsia="SimSun" w:cs="Arial"/>
        </w:rPr>
        <w:t>，相当于核心处理器，或每个处理器线程的相关数量。</w:t>
      </w:r>
    </w:p>
    <w:p w14:paraId="5FBC6DEC" w14:textId="77777777" w:rsidR="000A570B" w:rsidRPr="00C64E9A" w:rsidRDefault="000A570B" w:rsidP="000A570B">
      <w:pPr>
        <w:pStyle w:val="PURHeading2"/>
        <w:rPr>
          <w:rFonts w:ascii="Arial" w:eastAsia="SimSun" w:hAnsi="Arial" w:cs="Arial"/>
          <w:b/>
          <w:bCs/>
        </w:rPr>
      </w:pPr>
      <w:r w:rsidRPr="00C64E9A">
        <w:rPr>
          <w:rFonts w:ascii="Arial" w:eastAsia="SimSun" w:hAnsi="Arial" w:cs="Arial"/>
          <w:b/>
          <w:bCs/>
        </w:rPr>
        <w:t>将所需数量的许可分配给服务器</w:t>
      </w:r>
    </w:p>
    <w:p w14:paraId="5AD1E2C8" w14:textId="69AE66BB" w:rsidR="000A570B" w:rsidRPr="003D1F30" w:rsidRDefault="000A570B" w:rsidP="000A570B">
      <w:pPr>
        <w:pStyle w:val="PURBody-Indented"/>
        <w:rPr>
          <w:rFonts w:eastAsia="SimSun" w:cs="Arial"/>
        </w:rPr>
      </w:pPr>
      <w:r w:rsidRPr="003D1F30">
        <w:rPr>
          <w:rFonts w:eastAsia="SimSun" w:cs="Arial"/>
        </w:rPr>
        <w:t>在确定需为一个服务器获得的许可数量后，您必须将这一数量的许可分配给该服务器。该服务器是所有这些许可的许可服务器。您不能将同一许可分配给多个服务器。硬件分区或刀片被视为单独的服务器。</w:t>
      </w:r>
    </w:p>
    <w:p w14:paraId="40F5E9A6" w14:textId="6F8E5BAA" w:rsidR="000A570B" w:rsidRPr="003D1F30" w:rsidRDefault="000A570B" w:rsidP="000A570B">
      <w:pPr>
        <w:pStyle w:val="PURBody-Indented"/>
        <w:rPr>
          <w:rFonts w:eastAsia="SimSun" w:cs="Arial"/>
        </w:rPr>
      </w:pPr>
      <w:r w:rsidRPr="003D1F30">
        <w:rPr>
          <w:rFonts w:eastAsia="SimSun" w:cs="Arial"/>
        </w:rPr>
        <w:t>除非</w:t>
      </w:r>
      <w:r w:rsidRPr="003D1F30">
        <w:rPr>
          <w:rFonts w:eastAsia="SimSun" w:cs="Arial"/>
          <w:color w:val="404040"/>
          <w:szCs w:val="18"/>
        </w:rPr>
        <w:t>由于硬件永久失效而停用许可服务器，否则您不可以在同一个日历月中重新分配许可。转让许可后，被分配到许可的服务器成为该许可的新的许可服务器。</w:t>
      </w:r>
    </w:p>
    <w:p w14:paraId="35115AB9" w14:textId="77777777" w:rsidR="000A570B" w:rsidRPr="00C64E9A" w:rsidRDefault="000A570B" w:rsidP="000A570B">
      <w:pPr>
        <w:pStyle w:val="PURHeading2"/>
        <w:rPr>
          <w:rFonts w:ascii="Arial" w:eastAsia="SimSun" w:hAnsi="Arial" w:cs="Arial"/>
          <w:b/>
          <w:bCs/>
        </w:rPr>
      </w:pPr>
      <w:r w:rsidRPr="00C64E9A">
        <w:rPr>
          <w:rFonts w:ascii="Arial" w:eastAsia="SimSun" w:hAnsi="Arial" w:cs="Arial"/>
          <w:b/>
          <w:bCs/>
        </w:rPr>
        <w:t>运行服务器软件的实例</w:t>
      </w:r>
    </w:p>
    <w:p w14:paraId="75D247BE" w14:textId="0CED3956" w:rsidR="000A570B" w:rsidRPr="003D1F30" w:rsidRDefault="000A570B" w:rsidP="000A570B">
      <w:pPr>
        <w:pStyle w:val="PURBody-Indented"/>
        <w:rPr>
          <w:rFonts w:eastAsia="SimSun" w:cs="Arial"/>
        </w:rPr>
      </w:pPr>
      <w:r w:rsidRPr="003D1F30">
        <w:rPr>
          <w:rFonts w:eastAsia="SimSun" w:cs="Arial"/>
        </w:rPr>
        <w:t>您运行软件的权利取决于确定所需许可数量时使用的选项。</w:t>
      </w:r>
    </w:p>
    <w:p w14:paraId="1F172A61" w14:textId="77777777" w:rsidR="000A570B" w:rsidRPr="003D1F30" w:rsidRDefault="000A570B" w:rsidP="000A570B">
      <w:pPr>
        <w:pStyle w:val="PURBody-Indented"/>
        <w:rPr>
          <w:rFonts w:eastAsia="SimSun" w:cs="Arial"/>
        </w:rPr>
      </w:pPr>
      <w:r w:rsidRPr="003D1F30">
        <w:rPr>
          <w:rStyle w:val="Strong"/>
          <w:rFonts w:eastAsia="SimSun" w:cs="Arial"/>
        </w:rPr>
        <w:t>选项</w:t>
      </w:r>
      <w:r w:rsidRPr="003D1F30">
        <w:rPr>
          <w:rStyle w:val="Strong"/>
          <w:rFonts w:eastAsia="SimSun" w:cs="Arial"/>
        </w:rPr>
        <w:t xml:space="preserve"> 1</w:t>
      </w:r>
      <w:r w:rsidRPr="003D1F30">
        <w:rPr>
          <w:rStyle w:val="Strong"/>
          <w:rFonts w:eastAsia="SimSun" w:cs="Arial"/>
        </w:rPr>
        <w:t>：无限虚拟化</w:t>
      </w:r>
      <w:r w:rsidRPr="003D1F30">
        <w:rPr>
          <w:rFonts w:eastAsia="SimSun" w:cs="Arial"/>
          <w:b/>
        </w:rPr>
        <w:t>：</w:t>
      </w:r>
      <w:r w:rsidRPr="003D1F30">
        <w:rPr>
          <w:rFonts w:eastAsia="SimSun" w:cs="Arial"/>
        </w:rPr>
        <w:t>如果您为服务器分配的许可数量等于服务器上物理处理器的总数：</w:t>
      </w:r>
    </w:p>
    <w:p w14:paraId="56C18382" w14:textId="72316250" w:rsidR="000A570B" w:rsidRPr="003D1F30" w:rsidRDefault="000A570B" w:rsidP="00EC27E9">
      <w:pPr>
        <w:pStyle w:val="PURBullet-Indented"/>
        <w:rPr>
          <w:rFonts w:eastAsia="SimSun" w:cs="Arial"/>
        </w:rPr>
      </w:pPr>
      <w:r w:rsidRPr="003D1F30">
        <w:rPr>
          <w:rFonts w:eastAsia="SimSun" w:cs="Arial"/>
        </w:rPr>
        <w:t>您可于任一时刻在该服务器上的一个物理</w:t>
      </w:r>
      <w:r w:rsidRPr="003D1F30">
        <w:rPr>
          <w:rFonts w:eastAsia="SimSun" w:cs="Arial"/>
        </w:rPr>
        <w:t xml:space="preserve"> OSE </w:t>
      </w:r>
      <w:r w:rsidRPr="003D1F30">
        <w:rPr>
          <w:rFonts w:eastAsia="SimSun" w:cs="Arial"/>
        </w:rPr>
        <w:t>和任意数量的虚拟</w:t>
      </w:r>
      <w:r w:rsidRPr="003D1F30">
        <w:rPr>
          <w:rFonts w:eastAsia="SimSun" w:cs="Arial"/>
        </w:rPr>
        <w:t xml:space="preserve"> OSE </w:t>
      </w:r>
      <w:r w:rsidRPr="003D1F30">
        <w:rPr>
          <w:rFonts w:eastAsia="SimSun" w:cs="Arial"/>
        </w:rPr>
        <w:t>中运行任意数量的服务器软件实例。</w:t>
      </w:r>
    </w:p>
    <w:p w14:paraId="58DEFBE0" w14:textId="77777777" w:rsidR="000A570B" w:rsidRPr="003D1F30" w:rsidRDefault="000A570B" w:rsidP="00EC27E9">
      <w:pPr>
        <w:pStyle w:val="PURBullet-Indented"/>
        <w:rPr>
          <w:rFonts w:eastAsia="SimSun" w:cs="Arial"/>
        </w:rPr>
      </w:pPr>
      <w:r w:rsidRPr="003D1F30">
        <w:rPr>
          <w:rFonts w:eastAsia="SimSun" w:cs="Arial"/>
        </w:rPr>
        <w:t>无需对虚拟处理器分配许可。</w:t>
      </w:r>
    </w:p>
    <w:p w14:paraId="7D719E8E" w14:textId="26607637" w:rsidR="000A570B" w:rsidRPr="003D1F30" w:rsidRDefault="000A570B" w:rsidP="000A570B">
      <w:pPr>
        <w:pStyle w:val="PURBody-Indented"/>
        <w:rPr>
          <w:rFonts w:eastAsia="SimSun" w:cs="Arial"/>
        </w:rPr>
      </w:pPr>
      <w:r w:rsidRPr="003D1F30">
        <w:rPr>
          <w:rStyle w:val="Strong"/>
          <w:rFonts w:eastAsia="SimSun" w:cs="Arial"/>
        </w:rPr>
        <w:t>选项</w:t>
      </w:r>
      <w:r w:rsidRPr="003D1F30">
        <w:rPr>
          <w:rStyle w:val="Strong"/>
          <w:rFonts w:eastAsia="SimSun" w:cs="Arial"/>
        </w:rPr>
        <w:t xml:space="preserve"> 2</w:t>
      </w:r>
      <w:r w:rsidRPr="003D1F30">
        <w:rPr>
          <w:rStyle w:val="Strong"/>
          <w:rFonts w:eastAsia="SimSun" w:cs="Arial"/>
        </w:rPr>
        <w:t>：基于使用的处理器数分配许可：</w:t>
      </w:r>
      <w:r w:rsidRPr="003D1F30">
        <w:rPr>
          <w:rFonts w:eastAsia="SimSun" w:cs="Arial"/>
        </w:rPr>
        <w:t>您可于任一时刻在许可服务器上的物理和虚拟</w:t>
      </w:r>
      <w:r w:rsidRPr="003D1F30">
        <w:rPr>
          <w:rFonts w:eastAsia="SimSun" w:cs="Arial"/>
        </w:rPr>
        <w:t xml:space="preserve"> OSE </w:t>
      </w:r>
      <w:r w:rsidRPr="003D1F30">
        <w:rPr>
          <w:rFonts w:eastAsia="SimSun" w:cs="Arial"/>
        </w:rPr>
        <w:t>中运行任意数量的服务器软件实例。</w:t>
      </w:r>
      <w:r w:rsidR="00C64E9A">
        <w:rPr>
          <w:rFonts w:eastAsia="SimSun" w:cs="Arial"/>
        </w:rPr>
        <w:br/>
      </w:r>
      <w:r w:rsidRPr="003D1F30">
        <w:rPr>
          <w:rFonts w:eastAsia="SimSun" w:cs="Arial"/>
        </w:rPr>
        <w:t>但是，这些</w:t>
      </w:r>
      <w:r w:rsidRPr="003D1F30">
        <w:rPr>
          <w:rFonts w:eastAsia="SimSun" w:cs="Arial"/>
        </w:rPr>
        <w:t xml:space="preserve"> OSE </w:t>
      </w:r>
      <w:r w:rsidRPr="003D1F30">
        <w:rPr>
          <w:rFonts w:eastAsia="SimSun" w:cs="Arial"/>
        </w:rPr>
        <w:t>使用的物理和虚拟处理器总数不得超过分配给该服务器的许可数量。</w:t>
      </w:r>
    </w:p>
    <w:p w14:paraId="0ADCBA28" w14:textId="77777777" w:rsidR="000A570B" w:rsidRPr="00C64E9A" w:rsidRDefault="000A570B" w:rsidP="000A570B">
      <w:pPr>
        <w:pStyle w:val="PURHeading2"/>
        <w:rPr>
          <w:rFonts w:ascii="Arial" w:eastAsia="SimSun" w:hAnsi="Arial" w:cs="Arial"/>
          <w:b/>
          <w:bCs/>
        </w:rPr>
      </w:pPr>
      <w:r w:rsidRPr="00C64E9A">
        <w:rPr>
          <w:rFonts w:ascii="Arial" w:eastAsia="SimSun" w:hAnsi="Arial" w:cs="Arial"/>
          <w:b/>
          <w:bCs/>
        </w:rPr>
        <w:lastRenderedPageBreak/>
        <w:t>运行客户端软件的实例</w:t>
      </w:r>
    </w:p>
    <w:p w14:paraId="50DE3AB7" w14:textId="3CDF39DD" w:rsidR="000A570B" w:rsidRPr="003D1F30" w:rsidRDefault="000A570B" w:rsidP="000A570B">
      <w:pPr>
        <w:pStyle w:val="PURBody-Indented"/>
        <w:rPr>
          <w:rFonts w:eastAsia="SimSun" w:cs="Arial"/>
        </w:rPr>
      </w:pPr>
      <w:r w:rsidRPr="003D1F30">
        <w:rPr>
          <w:rFonts w:eastAsia="SimSun" w:cs="Arial"/>
        </w:rPr>
        <w:t>对于</w:t>
      </w:r>
      <w:hyperlink w:anchor="Appendix1" w:history="1">
        <w:r w:rsidRPr="00400642">
          <w:rPr>
            <w:rStyle w:val="Hyperlink"/>
            <w:rFonts w:eastAsia="SimSun" w:cs="Arial"/>
          </w:rPr>
          <w:t>附录</w:t>
        </w:r>
        <w:r w:rsidRPr="00400642">
          <w:rPr>
            <w:rStyle w:val="Hyperlink"/>
            <w:rFonts w:eastAsia="SimSun" w:cs="Arial"/>
          </w:rPr>
          <w:t xml:space="preserve"> 1</w:t>
        </w:r>
      </w:hyperlink>
      <w:r w:rsidRPr="003D1F30">
        <w:rPr>
          <w:rFonts w:eastAsia="SimSun" w:cs="Arial"/>
        </w:rPr>
        <w:t xml:space="preserve"> </w:t>
      </w:r>
      <w:r w:rsidRPr="003D1F30">
        <w:rPr>
          <w:rFonts w:eastAsia="SimSun" w:cs="Arial"/>
        </w:rPr>
        <w:t>中列出的客户端软件，您或您的客户可以在任意数量设备上的物理或虚拟操作系统环境</w:t>
      </w:r>
      <w:r w:rsidRPr="003D1F30">
        <w:rPr>
          <w:rFonts w:eastAsia="SimSun" w:cs="Arial"/>
        </w:rPr>
        <w:t xml:space="preserve"> (OSE) </w:t>
      </w:r>
      <w:r w:rsidRPr="003D1F30">
        <w:rPr>
          <w:rFonts w:eastAsia="SimSun" w:cs="Arial"/>
        </w:rPr>
        <w:t>中运行或以其他方式使用这些软件任意数量的实例。您和您的客户只能直接或间接通过其他客户端软件与服务器软件一起使用客户端软件。</w:t>
      </w:r>
    </w:p>
    <w:p w14:paraId="787F626F" w14:textId="35F4DBCC" w:rsidR="000A570B" w:rsidRPr="00C64E9A" w:rsidRDefault="000A570B" w:rsidP="000A570B">
      <w:pPr>
        <w:pStyle w:val="PURHeading2"/>
        <w:rPr>
          <w:rFonts w:ascii="Arial" w:eastAsia="SimSun" w:hAnsi="Arial" w:cs="Arial"/>
          <w:b/>
          <w:bCs/>
        </w:rPr>
      </w:pPr>
      <w:r w:rsidRPr="00C64E9A">
        <w:rPr>
          <w:rFonts w:ascii="Arial" w:eastAsia="SimSun" w:hAnsi="Arial" w:cs="Arial"/>
          <w:b/>
          <w:bCs/>
        </w:rPr>
        <w:t>在服务器或存储介质上创建和存储实例</w:t>
      </w:r>
    </w:p>
    <w:p w14:paraId="49F02200" w14:textId="77777777" w:rsidR="000A570B" w:rsidRPr="003D1F30" w:rsidRDefault="000A570B" w:rsidP="000A570B">
      <w:pPr>
        <w:pStyle w:val="PURBody-Indented"/>
        <w:rPr>
          <w:rFonts w:eastAsia="SimSun" w:cs="Arial"/>
        </w:rPr>
      </w:pPr>
      <w:r w:rsidRPr="003D1F30">
        <w:rPr>
          <w:rFonts w:eastAsia="SimSun" w:cs="Arial"/>
        </w:rPr>
        <w:t>对于获得的每一份软件许可，您拥有以下附加权利：</w:t>
      </w:r>
    </w:p>
    <w:p w14:paraId="1C554693" w14:textId="77777777" w:rsidR="000A570B" w:rsidRPr="003D1F30" w:rsidRDefault="000A570B" w:rsidP="00EC27E9">
      <w:pPr>
        <w:pStyle w:val="PURBullet-Indented"/>
        <w:rPr>
          <w:rFonts w:eastAsia="SimSun" w:cs="Arial"/>
        </w:rPr>
      </w:pPr>
      <w:r w:rsidRPr="003D1F30">
        <w:rPr>
          <w:rFonts w:eastAsia="SimSun" w:cs="Arial"/>
        </w:rPr>
        <w:t>您可以创建服务器软件和客户端软件的任意数量的实例。</w:t>
      </w:r>
    </w:p>
    <w:p w14:paraId="0E813073" w14:textId="77777777" w:rsidR="000A570B" w:rsidRPr="003D1F30" w:rsidRDefault="000A570B" w:rsidP="00EC27E9">
      <w:pPr>
        <w:pStyle w:val="PURBullet-Indented"/>
        <w:rPr>
          <w:rFonts w:eastAsia="SimSun" w:cs="Arial"/>
        </w:rPr>
      </w:pPr>
      <w:r w:rsidRPr="003D1F30">
        <w:rPr>
          <w:rFonts w:eastAsia="SimSun" w:cs="Arial"/>
        </w:rPr>
        <w:t>您可以在任何服务器或存储介质上存储服务器软件和客户端软件的实例。</w:t>
      </w:r>
    </w:p>
    <w:p w14:paraId="0D2C645A" w14:textId="676195D2" w:rsidR="000A570B" w:rsidRPr="003D1F30" w:rsidRDefault="000A570B" w:rsidP="00D6363C">
      <w:pPr>
        <w:pStyle w:val="PURBullet-Indented"/>
        <w:rPr>
          <w:rFonts w:eastAsia="SimSun" w:cs="Arial"/>
        </w:rPr>
      </w:pPr>
      <w:r w:rsidRPr="003D1F30">
        <w:rPr>
          <w:rFonts w:eastAsia="SimSun" w:cs="Arial"/>
        </w:rPr>
        <w:t>您可创建和存储服务器软件及客户端软件的实例，但目的仅限于按照以上所述依据软件许可行使运行服务器软件实例的权利。</w:t>
      </w:r>
    </w:p>
    <w:p w14:paraId="7B12897D" w14:textId="044B2B3B" w:rsidR="000A570B" w:rsidRPr="00C64E9A" w:rsidRDefault="000A570B" w:rsidP="000A570B">
      <w:pPr>
        <w:pStyle w:val="PURHeading2"/>
        <w:rPr>
          <w:rFonts w:ascii="Arial" w:eastAsia="SimSun" w:hAnsi="Arial" w:cs="Arial"/>
          <w:b/>
          <w:bCs/>
          <w:highlight w:val="yellow"/>
        </w:rPr>
      </w:pPr>
      <w:r w:rsidRPr="00C64E9A">
        <w:rPr>
          <w:rFonts w:ascii="Arial" w:eastAsia="SimSun" w:hAnsi="Arial" w:cs="Arial"/>
          <w:b/>
          <w:bCs/>
        </w:rPr>
        <w:t>其他许可要求和</w:t>
      </w:r>
      <w:r w:rsidRPr="00C64E9A">
        <w:rPr>
          <w:rFonts w:ascii="Arial" w:eastAsia="SimSun" w:hAnsi="Arial" w:cs="Arial"/>
          <w:b/>
          <w:bCs/>
        </w:rPr>
        <w:t>/</w:t>
      </w:r>
      <w:r w:rsidRPr="00C64E9A">
        <w:rPr>
          <w:rFonts w:ascii="Arial" w:eastAsia="SimSun" w:hAnsi="Arial" w:cs="Arial"/>
          <w:b/>
          <w:bCs/>
        </w:rPr>
        <w:t>或使用权利</w:t>
      </w:r>
    </w:p>
    <w:p w14:paraId="1131747A" w14:textId="77777777" w:rsidR="000A570B" w:rsidRPr="003D1F30" w:rsidRDefault="000A570B" w:rsidP="000A570B">
      <w:pPr>
        <w:pStyle w:val="PURBlueStrong"/>
        <w:rPr>
          <w:rFonts w:eastAsia="SimSun" w:cs="Arial"/>
        </w:rPr>
      </w:pPr>
      <w:r w:rsidRPr="003D1F30">
        <w:rPr>
          <w:rFonts w:eastAsia="SimSun" w:cs="Arial"/>
        </w:rPr>
        <w:t>访问时无需使用订户访问许可</w:t>
      </w:r>
      <w:r w:rsidRPr="003D1F30">
        <w:rPr>
          <w:rFonts w:eastAsia="SimSun" w:cs="Arial"/>
        </w:rPr>
        <w:t xml:space="preserve"> (SAL)</w:t>
      </w:r>
    </w:p>
    <w:p w14:paraId="314E2DBC" w14:textId="7486F700" w:rsidR="000A570B" w:rsidRPr="003D1F30" w:rsidRDefault="00094CB3" w:rsidP="000A570B">
      <w:pPr>
        <w:pStyle w:val="PURBody-Indented"/>
        <w:rPr>
          <w:rFonts w:eastAsia="SimSun" w:cs="Arial"/>
        </w:rPr>
      </w:pPr>
      <w:r w:rsidRPr="003D1F30">
        <w:rPr>
          <w:rFonts w:eastAsia="SimSun" w:cs="Arial"/>
        </w:rPr>
        <w:t>除</w:t>
      </w:r>
      <w:r w:rsidRPr="007F20CC">
        <w:rPr>
          <w:rFonts w:ascii="SimSun" w:eastAsia="SimSun" w:hAnsi="SimSun" w:cs="Arial"/>
        </w:rPr>
        <w:t>“</w:t>
      </w:r>
      <w:r w:rsidRPr="003D1F30">
        <w:rPr>
          <w:rFonts w:eastAsia="SimSun" w:cs="Arial"/>
        </w:rPr>
        <w:t>每处理器</w:t>
      </w:r>
      <w:r w:rsidRPr="007F20CC">
        <w:rPr>
          <w:rFonts w:ascii="SimSun" w:eastAsia="SimSun" w:hAnsi="SimSun" w:cs="Arial"/>
        </w:rPr>
        <w:t>”</w:t>
      </w:r>
      <w:r w:rsidRPr="003D1F30">
        <w:rPr>
          <w:rFonts w:eastAsia="SimSun" w:cs="Arial"/>
        </w:rPr>
        <w:t>一节规定的以外，您无需为其他设备获取</w:t>
      </w:r>
      <w:r w:rsidRPr="003D1F30">
        <w:rPr>
          <w:rFonts w:eastAsia="SimSun" w:cs="Arial"/>
        </w:rPr>
        <w:t xml:space="preserve"> SAL </w:t>
      </w:r>
      <w:r w:rsidRPr="003D1F30">
        <w:rPr>
          <w:rFonts w:eastAsia="SimSun" w:cs="Arial"/>
        </w:rPr>
        <w:t>便可以访问您的服务器软件实例。</w:t>
      </w:r>
    </w:p>
    <w:p w14:paraId="1F3D4EBB" w14:textId="77777777" w:rsidR="000A570B" w:rsidRPr="003D1F30" w:rsidRDefault="000A570B" w:rsidP="000A570B">
      <w:pPr>
        <w:pStyle w:val="PURBlueStrong"/>
        <w:rPr>
          <w:rFonts w:eastAsia="SimSun" w:cs="Arial"/>
        </w:rPr>
      </w:pPr>
      <w:r w:rsidRPr="003D1F30">
        <w:rPr>
          <w:rFonts w:eastAsia="SimSun" w:cs="Arial"/>
        </w:rPr>
        <w:t>可分发代码</w:t>
      </w:r>
    </w:p>
    <w:p w14:paraId="0E020FB6" w14:textId="0076FBD3" w:rsidR="000A570B" w:rsidRPr="003D1F30" w:rsidRDefault="000A570B" w:rsidP="000A570B">
      <w:pPr>
        <w:pStyle w:val="PURBody-Indented"/>
        <w:rPr>
          <w:rFonts w:eastAsia="SimSun" w:cs="Arial"/>
        </w:rPr>
      </w:pPr>
      <w:r w:rsidRPr="003D1F30">
        <w:rPr>
          <w:rFonts w:eastAsia="SimSun" w:cs="Arial"/>
        </w:rPr>
        <w:t>您可以如</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中所述使用</w:t>
      </w:r>
      <w:r w:rsidRPr="007F20CC">
        <w:rPr>
          <w:rFonts w:ascii="SimSun" w:eastAsia="SimSun" w:hAnsi="SimSun" w:cs="Arial"/>
        </w:rPr>
        <w:t>“</w:t>
      </w:r>
      <w:r w:rsidRPr="003D1F30">
        <w:rPr>
          <w:rFonts w:eastAsia="SimSun" w:cs="Arial"/>
        </w:rPr>
        <w:t>可分发代码</w:t>
      </w:r>
      <w:r w:rsidRPr="007F20CC">
        <w:rPr>
          <w:rFonts w:ascii="SimSun" w:eastAsia="SimSun" w:hAnsi="SimSun" w:cs="Arial"/>
        </w:rPr>
        <w:t>”</w:t>
      </w:r>
      <w:r w:rsidRPr="003D1F30">
        <w:rPr>
          <w:rFonts w:eastAsia="SimSun" w:cs="Arial"/>
        </w:rPr>
        <w:t>。</w:t>
      </w:r>
    </w:p>
    <w:p w14:paraId="0021804E" w14:textId="5AE098B8" w:rsidR="000A570B" w:rsidRPr="003D1F30" w:rsidRDefault="00400E31" w:rsidP="000A570B">
      <w:pPr>
        <w:pStyle w:val="PURBlueStrong"/>
        <w:rPr>
          <w:rFonts w:eastAsia="SimSun" w:cs="Arial"/>
        </w:rPr>
      </w:pPr>
      <w:r w:rsidRPr="003D1F30">
        <w:rPr>
          <w:rFonts w:eastAsia="SimSun" w:cs="Arial"/>
        </w:rPr>
        <w:t xml:space="preserve">System Center </w:t>
      </w:r>
      <w:r w:rsidRPr="003D1F30">
        <w:rPr>
          <w:rFonts w:eastAsia="SimSun" w:cs="Arial"/>
        </w:rPr>
        <w:t>包</w:t>
      </w:r>
    </w:p>
    <w:p w14:paraId="2043D2E1" w14:textId="28074ADE" w:rsidR="000A570B" w:rsidRPr="003D1F30" w:rsidRDefault="00400E31" w:rsidP="000A570B">
      <w:pPr>
        <w:pStyle w:val="PURBody-Indented"/>
        <w:rPr>
          <w:rFonts w:eastAsia="SimSun" w:cs="Arial"/>
        </w:rPr>
      </w:pPr>
      <w:r w:rsidRPr="003D1F30">
        <w:rPr>
          <w:rFonts w:eastAsia="SimSun" w:cs="Arial"/>
        </w:rPr>
        <w:t>相应的</w:t>
      </w:r>
      <w:r w:rsidRPr="003D1F30">
        <w:rPr>
          <w:rFonts w:eastAsia="SimSun" w:cs="Arial"/>
        </w:rPr>
        <w:t xml:space="preserve"> System Center </w:t>
      </w:r>
      <w:r w:rsidRPr="003D1F30">
        <w:rPr>
          <w:rFonts w:eastAsia="SimSun" w:cs="Arial"/>
        </w:rPr>
        <w:t>产品的许可条款适用于您对该软件中包括的管理包、配置包、进程包和集成包的使用。</w:t>
      </w:r>
    </w:p>
    <w:p w14:paraId="64FDD176" w14:textId="3C4C05C4" w:rsidR="000A570B" w:rsidRPr="00C64E9A" w:rsidRDefault="000A570B" w:rsidP="000A570B">
      <w:pPr>
        <w:pStyle w:val="PURHeading2"/>
        <w:rPr>
          <w:rFonts w:ascii="Arial" w:eastAsia="SimSun" w:hAnsi="Arial" w:cs="Arial"/>
          <w:b/>
          <w:bCs/>
        </w:rPr>
      </w:pPr>
      <w:r w:rsidRPr="00C64E9A">
        <w:rPr>
          <w:rFonts w:ascii="Arial" w:eastAsia="SimSun" w:hAnsi="Arial" w:cs="Arial"/>
          <w:b/>
          <w:bCs/>
        </w:rPr>
        <w:t>服务器场内的许可移动性</w:t>
      </w:r>
    </w:p>
    <w:p w14:paraId="78598E48" w14:textId="35598FDB" w:rsidR="000A570B" w:rsidRPr="003D1F30" w:rsidRDefault="000A570B" w:rsidP="000A570B">
      <w:pPr>
        <w:pStyle w:val="PURBody-Indented"/>
        <w:rPr>
          <w:rFonts w:eastAsia="SimSun" w:cs="Arial"/>
        </w:rPr>
      </w:pPr>
      <w:r w:rsidRPr="003D1F30">
        <w:rPr>
          <w:rFonts w:eastAsia="SimSun" w:cs="Arial"/>
        </w:rPr>
        <w:t>注意：仅适用于在下面的</w:t>
      </w:r>
      <w:r w:rsidRPr="007F20CC">
        <w:rPr>
          <w:rFonts w:ascii="SimSun" w:eastAsia="SimSun" w:hAnsi="SimSun" w:cs="Arial"/>
        </w:rPr>
        <w:t>“</w:t>
      </w:r>
      <w:r w:rsidRPr="003D1F30">
        <w:rPr>
          <w:rFonts w:eastAsia="SimSun" w:cs="Arial"/>
        </w:rPr>
        <w:t>产品特定许可条款</w:t>
      </w:r>
      <w:r w:rsidRPr="007F20CC">
        <w:rPr>
          <w:rFonts w:ascii="SimSun" w:eastAsia="SimSun" w:hAnsi="SimSun" w:cs="Arial"/>
        </w:rPr>
        <w:t>”</w:t>
      </w:r>
      <w:r w:rsidRPr="003D1F30">
        <w:rPr>
          <w:rFonts w:eastAsia="SimSun" w:cs="Arial"/>
        </w:rPr>
        <w:t>一节中指定为具有服务器场内的许可移动性的产品。</w:t>
      </w:r>
    </w:p>
    <w:p w14:paraId="1EB44802" w14:textId="77777777" w:rsidR="000A570B" w:rsidRPr="003D1F30" w:rsidRDefault="000A570B" w:rsidP="000A570B">
      <w:pPr>
        <w:pStyle w:val="PURBlueStrong"/>
        <w:rPr>
          <w:rFonts w:eastAsia="SimSun" w:cs="Arial"/>
        </w:rPr>
      </w:pPr>
      <w:r w:rsidRPr="003D1F30">
        <w:rPr>
          <w:rFonts w:eastAsia="SimSun" w:cs="Arial"/>
        </w:rPr>
        <w:t>在服务器场内分配许可以及使用软件</w:t>
      </w:r>
    </w:p>
    <w:p w14:paraId="053B4547" w14:textId="5FCFCDC1" w:rsidR="000A570B" w:rsidRPr="003D1F30" w:rsidRDefault="000A570B" w:rsidP="000A570B">
      <w:pPr>
        <w:pStyle w:val="PURBody-Indented"/>
        <w:rPr>
          <w:rFonts w:eastAsia="SimSun" w:cs="Arial"/>
        </w:rPr>
      </w:pPr>
      <w:r w:rsidRPr="003D1F30">
        <w:rPr>
          <w:rFonts w:eastAsia="SimSun" w:cs="Arial"/>
        </w:rPr>
        <w:t>您可以按照</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中的说明确定所需许可的数量、分配这些许可以及使用服务器软件。或者，您可以运用以下使用权利。</w:t>
      </w:r>
    </w:p>
    <w:p w14:paraId="4DDD7262" w14:textId="77777777" w:rsidR="000A570B" w:rsidRPr="003D1F30" w:rsidRDefault="000A570B" w:rsidP="000A570B">
      <w:pPr>
        <w:pStyle w:val="PURBody-Indented"/>
        <w:rPr>
          <w:rFonts w:eastAsia="SimSun" w:cs="Arial"/>
        </w:rPr>
      </w:pPr>
      <w:r w:rsidRPr="003D1F30">
        <w:rPr>
          <w:rStyle w:val="Strong"/>
          <w:rFonts w:eastAsia="SimSun" w:cs="Arial"/>
        </w:rPr>
        <w:t>服务器场。</w:t>
      </w:r>
      <w:r w:rsidRPr="003D1F30">
        <w:rPr>
          <w:rFonts w:eastAsia="SimSun" w:cs="Arial"/>
        </w:rPr>
        <w:t>服务器场由最多两个数据中心组成，每个数据中心的物理位置具有以下特点：</w:t>
      </w:r>
    </w:p>
    <w:p w14:paraId="4379FF48" w14:textId="77777777" w:rsidR="000A570B" w:rsidRPr="003D1F30" w:rsidRDefault="000A570B" w:rsidP="00EC27E9">
      <w:pPr>
        <w:pStyle w:val="PURBullet-Indented"/>
        <w:rPr>
          <w:rFonts w:eastAsia="SimSun" w:cs="Arial"/>
        </w:rPr>
      </w:pPr>
      <w:r w:rsidRPr="003D1F30">
        <w:rPr>
          <w:rFonts w:eastAsia="SimSun" w:cs="Arial"/>
        </w:rPr>
        <w:t>所在的时区与另一个数据中心的当地时区（协调世界时</w:t>
      </w:r>
      <w:r w:rsidRPr="003D1F30">
        <w:rPr>
          <w:rFonts w:eastAsia="SimSun" w:cs="Arial"/>
        </w:rPr>
        <w:t xml:space="preserve"> (UTC) </w:t>
      </w:r>
      <w:r w:rsidRPr="003D1F30">
        <w:rPr>
          <w:rFonts w:eastAsia="SimSun" w:cs="Arial"/>
        </w:rPr>
        <w:t>而不是</w:t>
      </w:r>
      <w:r w:rsidRPr="003D1F30">
        <w:rPr>
          <w:rFonts w:eastAsia="SimSun" w:cs="Arial"/>
        </w:rPr>
        <w:t xml:space="preserve"> DST</w:t>
      </w:r>
      <w:r w:rsidRPr="003D1F30">
        <w:rPr>
          <w:rFonts w:eastAsia="SimSun" w:cs="Arial"/>
        </w:rPr>
        <w:t>）的时差在四个小时以内，和</w:t>
      </w:r>
      <w:r w:rsidRPr="003D1F30">
        <w:rPr>
          <w:rFonts w:eastAsia="SimSun" w:cs="Arial"/>
        </w:rPr>
        <w:t>/</w:t>
      </w:r>
      <w:r w:rsidRPr="003D1F30">
        <w:rPr>
          <w:rFonts w:eastAsia="SimSun" w:cs="Arial"/>
        </w:rPr>
        <w:t>或</w:t>
      </w:r>
    </w:p>
    <w:p w14:paraId="3A43334A" w14:textId="77777777" w:rsidR="000A570B" w:rsidRPr="003D1F30" w:rsidRDefault="000A570B" w:rsidP="00EC27E9">
      <w:pPr>
        <w:pStyle w:val="PURBullet-Indented"/>
        <w:rPr>
          <w:rFonts w:eastAsia="SimSun" w:cs="Arial"/>
        </w:rPr>
      </w:pPr>
      <w:r w:rsidRPr="003D1F30">
        <w:rPr>
          <w:rFonts w:eastAsia="SimSun" w:cs="Arial"/>
        </w:rPr>
        <w:t>在欧盟</w:t>
      </w:r>
      <w:r w:rsidRPr="003D1F30">
        <w:rPr>
          <w:rFonts w:eastAsia="SimSun" w:cs="Arial"/>
        </w:rPr>
        <w:t xml:space="preserve"> (EU) </w:t>
      </w:r>
      <w:r w:rsidRPr="003D1F30">
        <w:rPr>
          <w:rFonts w:eastAsia="SimSun" w:cs="Arial"/>
        </w:rPr>
        <w:t>和</w:t>
      </w:r>
      <w:r w:rsidRPr="003D1F30">
        <w:rPr>
          <w:rFonts w:eastAsia="SimSun" w:cs="Arial"/>
        </w:rPr>
        <w:t>/</w:t>
      </w:r>
      <w:r w:rsidRPr="003D1F30">
        <w:rPr>
          <w:rFonts w:eastAsia="SimSun" w:cs="Arial"/>
        </w:rPr>
        <w:t>或欧洲自由贸易联盟</w:t>
      </w:r>
      <w:r w:rsidRPr="003D1F30">
        <w:rPr>
          <w:rFonts w:eastAsia="SimSun" w:cs="Arial"/>
        </w:rPr>
        <w:t xml:space="preserve"> (EFTA) </w:t>
      </w:r>
      <w:r w:rsidRPr="003D1F30">
        <w:rPr>
          <w:rFonts w:eastAsia="SimSun" w:cs="Arial"/>
        </w:rPr>
        <w:t>范围内。</w:t>
      </w:r>
    </w:p>
    <w:p w14:paraId="3F137852" w14:textId="77777777" w:rsidR="000A570B" w:rsidRPr="003D1F30" w:rsidRDefault="000A570B" w:rsidP="000A570B">
      <w:pPr>
        <w:pStyle w:val="PURBody-Indented"/>
        <w:rPr>
          <w:rFonts w:eastAsia="SimSun" w:cs="Arial"/>
        </w:rPr>
      </w:pPr>
      <w:r w:rsidRPr="003D1F30">
        <w:rPr>
          <w:rFonts w:eastAsia="SimSun" w:cs="Arial"/>
        </w:rPr>
        <w:t>每个数据中心都只能成为一个服务器场的组成部分。您可以将数据中心从一个服务器场重新分配到另一个服务器场，但间隔时间不能太短（即两次分配的日期间隔不得少于</w:t>
      </w:r>
      <w:r w:rsidRPr="003D1F30">
        <w:rPr>
          <w:rFonts w:eastAsia="SimSun" w:cs="Arial"/>
        </w:rPr>
        <w:t xml:space="preserve"> 30 </w:t>
      </w:r>
      <w:r w:rsidRPr="003D1F30">
        <w:rPr>
          <w:rFonts w:eastAsia="SimSun" w:cs="Arial"/>
        </w:rPr>
        <w:t>天）。</w:t>
      </w:r>
    </w:p>
    <w:p w14:paraId="68FBC4D8" w14:textId="77777777" w:rsidR="000A570B" w:rsidRPr="003D1F30" w:rsidRDefault="000A570B" w:rsidP="000A570B">
      <w:pPr>
        <w:pStyle w:val="PURBlueStrong"/>
        <w:rPr>
          <w:rFonts w:eastAsia="SimSun" w:cs="Arial"/>
        </w:rPr>
      </w:pPr>
      <w:r w:rsidRPr="003D1F30">
        <w:rPr>
          <w:rFonts w:eastAsia="SimSun" w:cs="Arial"/>
        </w:rPr>
        <w:t>许可的重新分配</w:t>
      </w:r>
    </w:p>
    <w:p w14:paraId="1DBB7141" w14:textId="485B776D" w:rsidR="000A570B" w:rsidRPr="00C64E9A" w:rsidRDefault="000A570B" w:rsidP="000A570B">
      <w:pPr>
        <w:pStyle w:val="PURBody-Indented"/>
        <w:rPr>
          <w:rFonts w:eastAsia="SimSun" w:cs="Arial"/>
          <w:spacing w:val="-2"/>
        </w:rPr>
      </w:pPr>
      <w:r w:rsidRPr="00C64E9A">
        <w:rPr>
          <w:rStyle w:val="Strong"/>
          <w:rFonts w:eastAsia="SimSun" w:cs="Arial"/>
          <w:spacing w:val="-2"/>
        </w:rPr>
        <w:t>服务器场内：</w:t>
      </w:r>
      <w:r w:rsidRPr="00C64E9A">
        <w:rPr>
          <w:rFonts w:eastAsia="SimSun" w:cs="Arial"/>
          <w:spacing w:val="-2"/>
        </w:rPr>
        <w:t>您可以根据需要随时将许可重新分配给位于同一服务器场内的任意服务器。对于已分配给同一服务器场内服务器的许可，禁止在日历月中旬重新分配的规定不适用。</w:t>
      </w:r>
    </w:p>
    <w:p w14:paraId="3AF49BD6" w14:textId="2DA2DF90" w:rsidR="000A570B" w:rsidRPr="003D1F30" w:rsidRDefault="000A570B" w:rsidP="00DA43B1">
      <w:pPr>
        <w:pStyle w:val="PURBody-Indented"/>
        <w:rPr>
          <w:rFonts w:eastAsia="SimSun" w:cs="Arial"/>
        </w:rPr>
      </w:pPr>
      <w:r w:rsidRPr="003D1F30">
        <w:rPr>
          <w:rStyle w:val="Strong"/>
          <w:rFonts w:eastAsia="SimSun" w:cs="Arial"/>
        </w:rPr>
        <w:t>跨服务器场：</w:t>
      </w:r>
      <w:r w:rsidRPr="003D1F30">
        <w:rPr>
          <w:rFonts w:eastAsia="SimSun" w:cs="Arial"/>
        </w:rPr>
        <w:t>您可以将许可重新分配给位于其他服务器场内的任意服务器，但不能在同一个日历月中进行。</w:t>
      </w:r>
    </w:p>
    <w:p w14:paraId="550B36AF" w14:textId="77777777" w:rsidR="000A570B" w:rsidRPr="003D1F30" w:rsidRDefault="000A570B" w:rsidP="000A570B">
      <w:pPr>
        <w:pStyle w:val="PURBlueStrong"/>
        <w:rPr>
          <w:rFonts w:eastAsia="SimSun" w:cs="Arial"/>
        </w:rPr>
      </w:pPr>
      <w:r w:rsidRPr="003D1F30">
        <w:rPr>
          <w:rFonts w:eastAsia="SimSun" w:cs="Arial"/>
        </w:rPr>
        <w:t>确定所需的许可数量</w:t>
      </w:r>
    </w:p>
    <w:p w14:paraId="2A3DBE87" w14:textId="0466D59D" w:rsidR="000A570B" w:rsidRPr="003D1F30" w:rsidRDefault="000A570B" w:rsidP="000A570B">
      <w:pPr>
        <w:pStyle w:val="PURBody-Indented"/>
        <w:rPr>
          <w:rFonts w:eastAsia="SimSun" w:cs="Arial"/>
        </w:rPr>
      </w:pPr>
      <w:r w:rsidRPr="003D1F30">
        <w:rPr>
          <w:rFonts w:eastAsia="SimSun" w:cs="Arial"/>
        </w:rPr>
        <w:t>不论</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中对如何计算虚拟和物理处理器数量是否有相反的规定，任一时刻，您需要的许可数量应等于或大于服务器场中所支持的或由运行该软件实例的</w:t>
      </w:r>
      <w:r w:rsidRPr="003D1F30">
        <w:rPr>
          <w:rFonts w:eastAsia="SimSun" w:cs="Arial"/>
        </w:rPr>
        <w:t xml:space="preserve"> OSE </w:t>
      </w:r>
      <w:r w:rsidRPr="003D1F30">
        <w:rPr>
          <w:rFonts w:eastAsia="SimSun" w:cs="Arial"/>
        </w:rPr>
        <w:t>所使用的许可服务器上的物理处理器数量。</w:t>
      </w:r>
    </w:p>
    <w:p w14:paraId="1DC30A8D" w14:textId="77777777" w:rsidR="000A570B" w:rsidRPr="003D1F30" w:rsidRDefault="000A570B" w:rsidP="000A570B">
      <w:pPr>
        <w:pStyle w:val="PURBlueStrong"/>
        <w:rPr>
          <w:rFonts w:eastAsia="SimSun" w:cs="Arial"/>
        </w:rPr>
      </w:pPr>
      <w:r w:rsidRPr="003D1F30">
        <w:rPr>
          <w:rFonts w:eastAsia="SimSun" w:cs="Arial"/>
        </w:rPr>
        <w:t>在服务器场内运行服务器软件的实例</w:t>
      </w:r>
    </w:p>
    <w:p w14:paraId="5E787DF7" w14:textId="6B908302" w:rsidR="00156D47" w:rsidRPr="003D1F30" w:rsidRDefault="00156D47" w:rsidP="00156D47">
      <w:pPr>
        <w:pStyle w:val="PURBody-Indented"/>
        <w:rPr>
          <w:rFonts w:eastAsia="SimSun" w:cs="Arial"/>
        </w:rPr>
      </w:pPr>
      <w:r w:rsidRPr="003D1F30">
        <w:rPr>
          <w:rFonts w:eastAsia="SimSun" w:cs="Arial"/>
          <w:b/>
        </w:rPr>
        <w:t>针对</w:t>
      </w:r>
      <w:r w:rsidRPr="007F20CC">
        <w:rPr>
          <w:rFonts w:ascii="SimSun" w:eastAsia="SimSun" w:hAnsi="SimSun" w:cs="Arial"/>
          <w:b/>
        </w:rPr>
        <w:t>“</w:t>
      </w:r>
      <w:r w:rsidRPr="003D1F30">
        <w:rPr>
          <w:rFonts w:eastAsia="SimSun" w:cs="Arial"/>
          <w:b/>
        </w:rPr>
        <w:t>许可移动性</w:t>
      </w:r>
      <w:r w:rsidRPr="007F20CC">
        <w:rPr>
          <w:rFonts w:ascii="SimSun" w:eastAsia="SimSun" w:hAnsi="SimSun" w:cs="Arial"/>
          <w:b/>
        </w:rPr>
        <w:t>”</w:t>
      </w:r>
      <w:r w:rsidRPr="003D1F30">
        <w:rPr>
          <w:rFonts w:eastAsia="SimSun" w:cs="Arial"/>
          <w:b/>
        </w:rPr>
        <w:t>涵盖的所有服务器软件：</w:t>
      </w:r>
      <w:r w:rsidRPr="003D1F30">
        <w:rPr>
          <w:rFonts w:eastAsia="SimSun" w:cs="Arial"/>
        </w:rPr>
        <w:t>由于您可以根据需要转让许可，所以只要满足以下要求，您就可以在服务器场内任意数量的操作系统环境</w:t>
      </w:r>
      <w:r w:rsidRPr="003D1F30">
        <w:rPr>
          <w:rFonts w:eastAsia="SimSun" w:cs="Arial"/>
        </w:rPr>
        <w:t xml:space="preserve"> (OSE) </w:t>
      </w:r>
      <w:r w:rsidRPr="003D1F30">
        <w:rPr>
          <w:rFonts w:eastAsia="SimSun" w:cs="Arial"/>
        </w:rPr>
        <w:t>中运行该软件。任何时刻，支持操作系统环境或由操作系统环境</w:t>
      </w:r>
      <w:r w:rsidRPr="003D1F30">
        <w:rPr>
          <w:rFonts w:eastAsia="SimSun" w:cs="Arial"/>
        </w:rPr>
        <w:t xml:space="preserve"> (OSE) </w:t>
      </w:r>
      <w:r w:rsidRPr="003D1F30">
        <w:rPr>
          <w:rFonts w:eastAsia="SimSun" w:cs="Arial"/>
        </w:rPr>
        <w:t>使用的物理处理器的数量不能超过分配给服务器场内服务器的许可数量。</w:t>
      </w:r>
    </w:p>
    <w:p w14:paraId="44B6C8C4" w14:textId="77777777" w:rsidR="000A570B" w:rsidRPr="003D1F30" w:rsidRDefault="000A570B" w:rsidP="000A570B">
      <w:pPr>
        <w:pStyle w:val="PURBlueStrong"/>
        <w:rPr>
          <w:rFonts w:eastAsia="SimSun" w:cs="Arial"/>
        </w:rPr>
      </w:pPr>
      <w:r w:rsidRPr="003D1F30">
        <w:rPr>
          <w:rStyle w:val="PURBlueStrong-IndentedChar"/>
          <w:rFonts w:eastAsia="SimSun" w:cs="Arial"/>
          <w:smallCaps/>
        </w:rPr>
        <w:t>另一种计算数量的方法</w:t>
      </w:r>
    </w:p>
    <w:p w14:paraId="3340D6A1" w14:textId="2C2002A7" w:rsidR="000A570B" w:rsidRPr="003D1F30" w:rsidRDefault="000A570B" w:rsidP="000A570B">
      <w:pPr>
        <w:pStyle w:val="PURBody-Indented"/>
        <w:rPr>
          <w:rFonts w:eastAsia="SimSun" w:cs="Arial"/>
        </w:rPr>
      </w:pPr>
      <w:r w:rsidRPr="003D1F30">
        <w:rPr>
          <w:rFonts w:eastAsia="SimSun" w:cs="Arial"/>
        </w:rPr>
        <w:t>除了计算支持虚拟</w:t>
      </w:r>
      <w:r w:rsidRPr="003D1F30">
        <w:rPr>
          <w:rFonts w:eastAsia="SimSun" w:cs="Arial"/>
        </w:rPr>
        <w:t xml:space="preserve"> OSE </w:t>
      </w:r>
      <w:r w:rsidRPr="003D1F30">
        <w:rPr>
          <w:rFonts w:eastAsia="SimSun" w:cs="Arial"/>
        </w:rPr>
        <w:t>的物理处理器的数量外，您还可以计算运行实例的虚拟</w:t>
      </w:r>
      <w:r w:rsidRPr="003D1F30">
        <w:rPr>
          <w:rFonts w:eastAsia="SimSun" w:cs="Arial"/>
        </w:rPr>
        <w:t xml:space="preserve"> OSE </w:t>
      </w:r>
      <w:r w:rsidRPr="003D1F30">
        <w:rPr>
          <w:rFonts w:eastAsia="SimSun" w:cs="Arial"/>
        </w:rPr>
        <w:t>中所使用的虚拟处理器的数量。为了实现此种计算方法，请忽略</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中关于虚拟处理器被视为与每个基本物理处理器具有相同数量的线程和内核这一声明。需要分配的许可的数量应等于以下处理器的最大数量之和：</w:t>
      </w:r>
    </w:p>
    <w:p w14:paraId="5976A6A5" w14:textId="7DBBAE4F" w:rsidR="000A570B" w:rsidRPr="003D1F30" w:rsidRDefault="000A570B" w:rsidP="00EC27E9">
      <w:pPr>
        <w:pStyle w:val="PURBullet-Indented"/>
        <w:rPr>
          <w:rFonts w:eastAsia="SimSun" w:cs="Arial"/>
        </w:rPr>
      </w:pPr>
      <w:r w:rsidRPr="003D1F30">
        <w:rPr>
          <w:rFonts w:eastAsia="SimSun" w:cs="Arial"/>
        </w:rPr>
        <w:t>任一时刻运行软件实例的虚拟</w:t>
      </w:r>
      <w:r w:rsidRPr="003D1F30">
        <w:rPr>
          <w:rFonts w:eastAsia="SimSun" w:cs="Arial"/>
        </w:rPr>
        <w:t xml:space="preserve"> OSE </w:t>
      </w:r>
      <w:r w:rsidRPr="003D1F30">
        <w:rPr>
          <w:rFonts w:eastAsia="SimSun" w:cs="Arial"/>
        </w:rPr>
        <w:t>所使用的虚拟处理器数量，以及</w:t>
      </w:r>
    </w:p>
    <w:p w14:paraId="37E3DEB6" w14:textId="77777777" w:rsidR="000A570B" w:rsidRPr="003D1F30" w:rsidRDefault="000A570B" w:rsidP="00EC27E9">
      <w:pPr>
        <w:pStyle w:val="PURBullet-Indented"/>
        <w:rPr>
          <w:rFonts w:eastAsia="SimSun" w:cs="Arial"/>
        </w:rPr>
      </w:pPr>
      <w:r w:rsidRPr="003D1F30">
        <w:rPr>
          <w:rFonts w:eastAsia="SimSun" w:cs="Arial"/>
        </w:rPr>
        <w:t>任一时刻运行软件实例的物理</w:t>
      </w:r>
      <w:r w:rsidRPr="003D1F30">
        <w:rPr>
          <w:rFonts w:eastAsia="SimSun" w:cs="Arial"/>
        </w:rPr>
        <w:t xml:space="preserve"> OSE </w:t>
      </w:r>
      <w:r w:rsidRPr="003D1F30">
        <w:rPr>
          <w:rFonts w:eastAsia="SimSun" w:cs="Arial"/>
        </w:rPr>
        <w:t>所使用的物理处理器数量</w:t>
      </w:r>
    </w:p>
    <w:p w14:paraId="3BE3ACA2" w14:textId="32D59C2D" w:rsidR="000A570B" w:rsidRPr="003D1F30" w:rsidRDefault="00A23E1F" w:rsidP="000A570B">
      <w:pPr>
        <w:pStyle w:val="PURBullet"/>
        <w:numPr>
          <w:ilvl w:val="0"/>
          <w:numId w:val="0"/>
        </w:numPr>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28628564" w14:textId="77777777" w:rsidR="000A570B" w:rsidRPr="003D1F30" w:rsidRDefault="005F6596" w:rsidP="000A570B">
      <w:pPr>
        <w:pStyle w:val="PURHeading1"/>
        <w:rPr>
          <w:rFonts w:eastAsia="SimSun" w:cs="Arial"/>
        </w:rPr>
      </w:pPr>
      <w:r w:rsidRPr="003D1F30">
        <w:rPr>
          <w:rFonts w:eastAsia="SimSun" w:cs="Arial"/>
        </w:rPr>
        <w:lastRenderedPageBreak/>
        <w:t>产品特定许可条款</w:t>
      </w:r>
    </w:p>
    <w:p w14:paraId="76186B76" w14:textId="77777777" w:rsidR="000A570B" w:rsidRPr="003D1F30" w:rsidRDefault="000A570B" w:rsidP="000A570B">
      <w:pPr>
        <w:pStyle w:val="PURProductName"/>
        <w:rPr>
          <w:rFonts w:eastAsia="SimSun" w:cs="Arial"/>
        </w:rPr>
      </w:pPr>
      <w:bookmarkStart w:id="55" w:name="_Toc297828693"/>
      <w:bookmarkStart w:id="56" w:name="_Toc297883448"/>
      <w:bookmarkStart w:id="57" w:name="_Toc299531301"/>
      <w:bookmarkStart w:id="58" w:name="_Toc299531409"/>
      <w:bookmarkStart w:id="59" w:name="_Toc299531517"/>
      <w:bookmarkStart w:id="60" w:name="_Toc299957126"/>
      <w:bookmarkStart w:id="61" w:name="_Toc346536835"/>
      <w:bookmarkStart w:id="62" w:name="_Toc339280302"/>
      <w:bookmarkStart w:id="63" w:name="_Toc339280364"/>
      <w:bookmarkStart w:id="64" w:name="_Toc363552773"/>
      <w:bookmarkStart w:id="65" w:name="_Toc363552838"/>
      <w:bookmarkStart w:id="66" w:name="_Toc378682218"/>
      <w:bookmarkStart w:id="67" w:name="_Toc378682238"/>
      <w:bookmarkStart w:id="68" w:name="_Toc371268250"/>
      <w:bookmarkStart w:id="69" w:name="_Toc371268317"/>
      <w:bookmarkStart w:id="70" w:name="_Toc379278453"/>
      <w:bookmarkStart w:id="71" w:name="_Toc379278517"/>
      <w:bookmarkStart w:id="72" w:name="_Toc388522231"/>
      <w:bookmarkStart w:id="73" w:name="_Toc388599993"/>
      <w:r w:rsidRPr="003D1F30">
        <w:rPr>
          <w:rFonts w:eastAsia="SimSun" w:cs="Arial"/>
        </w:rPr>
        <w:t>Core Infrastructure Server Suite Datacenter</w:t>
      </w:r>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bookmarkEnd w:id="73"/>
      <w:r w:rsidRPr="003D1F30">
        <w:rPr>
          <w:rFonts w:eastAsia="SimSun" w:cs="Arial"/>
        </w:rPr>
        <w:fldChar w:fldCharType="begin"/>
      </w:r>
      <w:r w:rsidRPr="003D1F30">
        <w:rPr>
          <w:rFonts w:eastAsia="SimSun" w:cs="Arial"/>
        </w:rPr>
        <w:instrText>XE "Core Infrastructure Server Suite Datacenter"</w:instrText>
      </w:r>
      <w:r w:rsidRPr="003D1F30">
        <w:rPr>
          <w:rFonts w:eastAsia="SimSun" w:cs="Arial"/>
        </w:rPr>
        <w:fldChar w:fldCharType="end"/>
      </w:r>
    </w:p>
    <w:p w14:paraId="21DF7CEA" w14:textId="77777777" w:rsidR="000A570B" w:rsidRPr="003D1F30" w:rsidRDefault="000A570B" w:rsidP="000A570B">
      <w:pPr>
        <w:spacing w:line="240" w:lineRule="exact"/>
        <w:rPr>
          <w:rFonts w:eastAsia="SimSun" w:cs="Arial"/>
        </w:rPr>
      </w:pPr>
      <w:r w:rsidRPr="003D1F30">
        <w:rPr>
          <w:rFonts w:eastAsia="SimSun" w:cs="Arial"/>
          <w:color w:val="auto"/>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C64E9A" w14:paraId="7A7706AD" w14:textId="77777777" w:rsidTr="00AE7BEF">
        <w:tc>
          <w:tcPr>
            <w:tcW w:w="2477" w:type="pct"/>
          </w:tcPr>
          <w:p w14:paraId="15C7E35E" w14:textId="7A9BB2E1" w:rsidR="000A570B" w:rsidRPr="00C64E9A" w:rsidRDefault="005E52C7" w:rsidP="00AE7BEF">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服务器场内的许可移动性：</w:t>
            </w:r>
            <w:r w:rsidRPr="00C64E9A">
              <w:rPr>
                <w:rFonts w:ascii="Arial Narrow" w:eastAsia="SimSun" w:hAnsi="Arial Narrow" w:cs="Arial"/>
                <w:b/>
                <w:color w:val="404040" w:themeColor="text1" w:themeTint="BF"/>
                <w:sz w:val="18"/>
              </w:rPr>
              <w:t>否</w:t>
            </w:r>
          </w:p>
        </w:tc>
        <w:tc>
          <w:tcPr>
            <w:tcW w:w="2523" w:type="pct"/>
          </w:tcPr>
          <w:p w14:paraId="306A5621" w14:textId="77777777" w:rsidR="000A570B" w:rsidRPr="00C64E9A" w:rsidRDefault="000A570B" w:rsidP="00AE7BEF">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请参阅适用声明：</w:t>
            </w:r>
            <w:r w:rsidRPr="00C64E9A">
              <w:rPr>
                <w:rFonts w:ascii="Arial Narrow" w:eastAsia="SimSun" w:hAnsi="Arial Narrow" w:cs="Arial"/>
                <w:b/>
                <w:color w:val="404040" w:themeColor="text1" w:themeTint="BF"/>
                <w:sz w:val="18"/>
              </w:rPr>
              <w:t>否</w:t>
            </w:r>
          </w:p>
        </w:tc>
      </w:tr>
      <w:tr w:rsidR="000A570B" w:rsidRPr="00C64E9A" w14:paraId="3964E43A" w14:textId="77777777" w:rsidTr="00AE7BEF">
        <w:tc>
          <w:tcPr>
            <w:tcW w:w="2477" w:type="pct"/>
          </w:tcPr>
          <w:p w14:paraId="4348211F" w14:textId="77777777" w:rsidR="000A570B" w:rsidRPr="00C64E9A" w:rsidRDefault="000A570B" w:rsidP="00AE7BEF">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客户端</w:t>
            </w:r>
            <w:r w:rsidRPr="00C64E9A">
              <w:rPr>
                <w:rFonts w:ascii="Arial Narrow" w:eastAsia="SimSun" w:hAnsi="Arial Narrow" w:cs="Arial"/>
                <w:color w:val="404040" w:themeColor="text1" w:themeTint="BF"/>
                <w:sz w:val="18"/>
              </w:rPr>
              <w:t>/</w:t>
            </w:r>
            <w:r w:rsidRPr="00C64E9A">
              <w:rPr>
                <w:rFonts w:ascii="Arial Narrow" w:eastAsia="SimSun" w:hAnsi="Arial Narrow" w:cs="Arial"/>
                <w:color w:val="404040" w:themeColor="text1" w:themeTint="BF"/>
                <w:sz w:val="18"/>
              </w:rPr>
              <w:t>附加软件：</w:t>
            </w:r>
            <w:r w:rsidRPr="00C64E9A">
              <w:rPr>
                <w:rFonts w:ascii="Arial Narrow" w:eastAsia="SimSun" w:hAnsi="Arial Narrow" w:cs="Arial"/>
                <w:b/>
                <w:color w:val="404040" w:themeColor="text1" w:themeTint="BF"/>
                <w:sz w:val="18"/>
              </w:rPr>
              <w:t>否</w:t>
            </w:r>
          </w:p>
        </w:tc>
        <w:tc>
          <w:tcPr>
            <w:tcW w:w="2523" w:type="pct"/>
          </w:tcPr>
          <w:p w14:paraId="412B68EB" w14:textId="77777777" w:rsidR="000A570B" w:rsidRPr="00C64E9A" w:rsidRDefault="000A570B" w:rsidP="00AE7BEF">
            <w:pPr>
              <w:spacing w:after="0"/>
              <w:rPr>
                <w:rFonts w:ascii="Arial Narrow" w:eastAsia="SimSun" w:hAnsi="Arial Narrow" w:cs="Arial"/>
                <w:color w:val="404040" w:themeColor="text1" w:themeTint="BF"/>
                <w:sz w:val="18"/>
              </w:rPr>
            </w:pPr>
          </w:p>
        </w:tc>
      </w:tr>
    </w:tbl>
    <w:p w14:paraId="6E944B47" w14:textId="77777777" w:rsidR="000A570B" w:rsidRPr="003D1F30" w:rsidRDefault="000A570B" w:rsidP="000A570B">
      <w:pPr>
        <w:pStyle w:val="PURADDITIONALTERMSHEADERMB"/>
        <w:rPr>
          <w:rFonts w:eastAsia="SimSun" w:cs="Arial"/>
        </w:rPr>
      </w:pPr>
      <w:r w:rsidRPr="003D1F30">
        <w:rPr>
          <w:rFonts w:eastAsia="SimSun" w:cs="Arial"/>
        </w:rPr>
        <w:t>附加条款：</w:t>
      </w:r>
    </w:p>
    <w:p w14:paraId="4A18C433" w14:textId="77777777" w:rsidR="000A570B" w:rsidRPr="003D1F30" w:rsidRDefault="000A570B" w:rsidP="000A570B">
      <w:pPr>
        <w:pStyle w:val="PURBlueStrong"/>
        <w:rPr>
          <w:rFonts w:eastAsia="SimSun" w:cs="Arial"/>
        </w:rPr>
      </w:pPr>
      <w:r w:rsidRPr="003D1F30">
        <w:rPr>
          <w:rFonts w:eastAsia="SimSun" w:cs="Arial"/>
        </w:rPr>
        <w:t>产品套件</w:t>
      </w:r>
    </w:p>
    <w:p w14:paraId="332BB776" w14:textId="12B0631A" w:rsidR="000A570B" w:rsidRPr="003D1F30" w:rsidRDefault="000A570B" w:rsidP="000A570B">
      <w:pPr>
        <w:pStyle w:val="PURBody-Indented"/>
        <w:rPr>
          <w:rFonts w:eastAsia="SimSun" w:cs="Arial"/>
        </w:rPr>
      </w:pPr>
      <w:r w:rsidRPr="003D1F30">
        <w:rPr>
          <w:rFonts w:eastAsia="SimSun" w:cs="Arial"/>
        </w:rPr>
        <w:t xml:space="preserve">Core Infrastructure Server Suite Datacenter </w:t>
      </w:r>
      <w:r w:rsidRPr="003D1F30">
        <w:rPr>
          <w:rFonts w:eastAsia="SimSun" w:cs="Arial"/>
        </w:rPr>
        <w:t>包括多种产品的使用权利。许可提供了在服务器上使用软件的权利以及管理在该服务器上运行的软件的权利。根据这些产品使用权利的其他部分中的规定，也可以通过单独的软件和管理许可来获得相同的产品。在本节中所述的允许情况下，您有权使用套件中包含的产品。</w:t>
      </w:r>
    </w:p>
    <w:p w14:paraId="2F2A0907" w14:textId="72638313" w:rsidR="000A570B" w:rsidRPr="00C64E9A" w:rsidRDefault="000A570B" w:rsidP="000A570B">
      <w:pPr>
        <w:pStyle w:val="PURBody-Indented"/>
        <w:rPr>
          <w:rFonts w:eastAsia="SimSun" w:cs="Arial"/>
          <w:spacing w:val="-4"/>
        </w:rPr>
      </w:pPr>
      <w:r w:rsidRPr="00C64E9A">
        <w:rPr>
          <w:rFonts w:eastAsia="SimSun" w:cs="Arial"/>
          <w:spacing w:val="-4"/>
        </w:rPr>
        <w:t>一旦获得</w:t>
      </w:r>
      <w:r w:rsidRPr="00C64E9A">
        <w:rPr>
          <w:rFonts w:eastAsia="SimSun" w:cs="Arial"/>
          <w:spacing w:val="-4"/>
        </w:rPr>
        <w:t xml:space="preserve"> Core Infrastructure Server Suite Datacenter </w:t>
      </w:r>
      <w:r w:rsidRPr="00C64E9A">
        <w:rPr>
          <w:rFonts w:eastAsia="SimSun" w:cs="Arial"/>
          <w:spacing w:val="-4"/>
        </w:rPr>
        <w:t>的许可，则表示您获得了一份单一许可，您可将该许可分配给单台设备或服务器。您并未获得分别针对产品套件中包含的各个产品的一组软件和管理许可。</w:t>
      </w:r>
    </w:p>
    <w:p w14:paraId="7AA91F3E" w14:textId="77777777" w:rsidR="000A570B" w:rsidRPr="003D1F30" w:rsidRDefault="000A570B" w:rsidP="000A570B">
      <w:pPr>
        <w:pStyle w:val="PURBlueStrong"/>
        <w:rPr>
          <w:rFonts w:eastAsia="SimSun" w:cs="Arial"/>
        </w:rPr>
      </w:pPr>
      <w:r w:rsidRPr="003D1F30">
        <w:rPr>
          <w:rFonts w:eastAsia="SimSun" w:cs="Arial"/>
        </w:rPr>
        <w:t>Core Infrastructure Server (CIS) Suite Datacenter</w:t>
      </w:r>
    </w:p>
    <w:p w14:paraId="45207539" w14:textId="77777777" w:rsidR="000A570B" w:rsidRPr="003D1F30" w:rsidRDefault="000A570B" w:rsidP="000A570B">
      <w:pPr>
        <w:ind w:left="270"/>
        <w:rPr>
          <w:rFonts w:eastAsia="SimSun" w:cs="Arial"/>
        </w:rPr>
      </w:pPr>
      <w:r w:rsidRPr="003D1F30">
        <w:rPr>
          <w:rFonts w:eastAsia="SimSun" w:cs="Arial"/>
          <w:b/>
          <w:color w:val="404040" w:themeColor="text1" w:themeTint="BF"/>
          <w:sz w:val="18"/>
        </w:rPr>
        <w:t>定义。</w:t>
      </w:r>
      <w:r w:rsidRPr="003D1F30">
        <w:rPr>
          <w:rFonts w:eastAsia="SimSun" w:cs="Arial"/>
          <w:color w:val="404040" w:themeColor="text1" w:themeTint="BF"/>
          <w:sz w:val="18"/>
        </w:rPr>
        <w:t xml:space="preserve">CIS Suite Datacenter </w:t>
      </w:r>
      <w:r w:rsidRPr="003D1F30">
        <w:rPr>
          <w:rFonts w:eastAsia="SimSun" w:cs="Arial"/>
          <w:color w:val="404040" w:themeColor="text1" w:themeTint="BF"/>
          <w:sz w:val="18"/>
        </w:rPr>
        <w:t>许可中所述的</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Core Infrastructure Server</w:t>
      </w:r>
      <w:r w:rsidRPr="003D1F30">
        <w:rPr>
          <w:rFonts w:eastAsia="SimSun" w:cs="Arial"/>
          <w:color w:val="404040" w:themeColor="text1" w:themeTint="BF"/>
          <w:sz w:val="18"/>
        </w:rPr>
        <w:t>（以下简称</w:t>
      </w:r>
      <w:r w:rsidRPr="003D1F30">
        <w:rPr>
          <w:rFonts w:eastAsia="SimSun" w:cs="Arial"/>
          <w:color w:val="404040" w:themeColor="text1" w:themeTint="BF"/>
          <w:sz w:val="18"/>
        </w:rPr>
        <w:t>“CIS”</w:t>
      </w:r>
      <w:r w:rsidRPr="003D1F30">
        <w:rPr>
          <w:rFonts w:eastAsia="SimSun" w:cs="Arial"/>
          <w:color w:val="404040" w:themeColor="text1" w:themeTint="BF"/>
          <w:sz w:val="18"/>
        </w:rPr>
        <w:t>）软件</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是您依照</w:t>
      </w:r>
      <w:r w:rsidRPr="003D1F30">
        <w:rPr>
          <w:rFonts w:eastAsia="SimSun" w:cs="Arial"/>
          <w:color w:val="404040" w:themeColor="text1" w:themeTint="BF"/>
          <w:sz w:val="18"/>
        </w:rPr>
        <w:t xml:space="preserve"> CIS Suite Datacenter </w:t>
      </w:r>
      <w:r w:rsidRPr="003D1F30">
        <w:rPr>
          <w:rFonts w:eastAsia="SimSun" w:cs="Arial"/>
          <w:color w:val="404040" w:themeColor="text1" w:themeTint="BF"/>
          <w:sz w:val="18"/>
        </w:rPr>
        <w:t>许可获得使用、访问或管理权利的微软软件。</w:t>
      </w:r>
      <w:r w:rsidRPr="003D1F30">
        <w:rPr>
          <w:rFonts w:eastAsia="SimSun" w:cs="Arial"/>
          <w:color w:val="404040" w:themeColor="text1" w:themeTint="BF"/>
          <w:sz w:val="18"/>
        </w:rPr>
        <w:t xml:space="preserve">CIS </w:t>
      </w:r>
      <w:r w:rsidRPr="003D1F30">
        <w:rPr>
          <w:rFonts w:eastAsia="SimSun" w:cs="Arial"/>
          <w:color w:val="404040" w:themeColor="text1" w:themeTint="BF"/>
          <w:sz w:val="18"/>
        </w:rPr>
        <w:t>软件包括该软件的最新版本（以及任何早期版本）。</w:t>
      </w:r>
    </w:p>
    <w:p w14:paraId="1272E742" w14:textId="77777777" w:rsidR="00570135" w:rsidRPr="003D1F30" w:rsidRDefault="00570135" w:rsidP="00570135">
      <w:pPr>
        <w:pStyle w:val="PURBlueStrong-Indented"/>
        <w:rPr>
          <w:rFonts w:eastAsia="SimSun" w:cs="Arial"/>
        </w:rPr>
      </w:pPr>
      <w:r w:rsidRPr="003D1F30">
        <w:rPr>
          <w:rFonts w:eastAsia="SimSun" w:cs="Arial"/>
        </w:rPr>
        <w:t>适用的使用权利</w:t>
      </w:r>
    </w:p>
    <w:p w14:paraId="5D1E7F14" w14:textId="3AD76F06" w:rsidR="00570135" w:rsidRPr="003D1F30" w:rsidRDefault="00570135" w:rsidP="002448BE">
      <w:pPr>
        <w:pStyle w:val="PURBody-Indented"/>
        <w:rPr>
          <w:rFonts w:eastAsia="SimSun" w:cs="Arial"/>
        </w:rPr>
      </w:pPr>
      <w:r w:rsidRPr="003D1F30">
        <w:rPr>
          <w:rFonts w:eastAsia="SimSun" w:cs="Arial"/>
        </w:rPr>
        <w:t>您访问和使用</w:t>
      </w:r>
      <w:r w:rsidRPr="003D1F30">
        <w:rPr>
          <w:rFonts w:eastAsia="SimSun" w:cs="Arial"/>
        </w:rPr>
        <w:t xml:space="preserve"> CIS </w:t>
      </w:r>
      <w:r w:rsidRPr="003D1F30">
        <w:rPr>
          <w:rFonts w:eastAsia="SimSun" w:cs="Arial"/>
        </w:rPr>
        <w:t>软件时应受适用的</w:t>
      </w:r>
      <w:r w:rsidRPr="003D1F30">
        <w:rPr>
          <w:rFonts w:eastAsia="SimSun" w:cs="Arial"/>
        </w:rPr>
        <w:t xml:space="preserve"> CIS </w:t>
      </w:r>
      <w:r w:rsidRPr="003D1F30">
        <w:rPr>
          <w:rFonts w:eastAsia="SimSun" w:cs="Arial"/>
        </w:rPr>
        <w:t>软件许可条款的约束，并应根据这些许可条款对</w:t>
      </w:r>
      <w:r w:rsidRPr="003D1F30">
        <w:rPr>
          <w:rFonts w:eastAsia="SimSun" w:cs="Arial"/>
        </w:rPr>
        <w:t xml:space="preserve"> CIS </w:t>
      </w:r>
      <w:r w:rsidRPr="003D1F30">
        <w:rPr>
          <w:rFonts w:eastAsia="SimSun" w:cs="Arial"/>
        </w:rPr>
        <w:t>软件许可条款进行修改。您需要为运行</w:t>
      </w:r>
      <w:r w:rsidRPr="003D1F30">
        <w:rPr>
          <w:rFonts w:eastAsia="SimSun" w:cs="Arial"/>
        </w:rPr>
        <w:t xml:space="preserve"> CIS </w:t>
      </w:r>
      <w:r w:rsidRPr="003D1F30">
        <w:rPr>
          <w:rFonts w:eastAsia="SimSun" w:cs="Arial"/>
        </w:rPr>
        <w:t>软件的每台服务器上的每个物理处理器分配一份软件许可。</w:t>
      </w:r>
    </w:p>
    <w:p w14:paraId="75FE13A1" w14:textId="77777777" w:rsidR="00570135" w:rsidRPr="003D1F30" w:rsidRDefault="00570135" w:rsidP="00570135">
      <w:pPr>
        <w:pStyle w:val="PURBlueStrong-Indented"/>
        <w:rPr>
          <w:rFonts w:eastAsia="SimSun" w:cs="Arial"/>
        </w:rPr>
      </w:pPr>
      <w:r w:rsidRPr="003D1F30">
        <w:rPr>
          <w:rFonts w:eastAsia="SimSun" w:cs="Arial"/>
        </w:rPr>
        <w:t>包含的</w:t>
      </w:r>
      <w:r w:rsidRPr="003D1F30">
        <w:rPr>
          <w:rFonts w:eastAsia="SimSun" w:cs="Arial"/>
        </w:rPr>
        <w:t xml:space="preserve"> CIS </w:t>
      </w:r>
      <w:r w:rsidRPr="003D1F30">
        <w:rPr>
          <w:rFonts w:eastAsia="SimSun" w:cs="Arial"/>
        </w:rPr>
        <w:t>软件</w:t>
      </w:r>
    </w:p>
    <w:p w14:paraId="2F4400E0" w14:textId="08219576" w:rsidR="00570135" w:rsidRPr="003D1F30" w:rsidRDefault="00830DCA" w:rsidP="003B5A77">
      <w:pPr>
        <w:pStyle w:val="PURBullet-Indented"/>
        <w:numPr>
          <w:ilvl w:val="0"/>
          <w:numId w:val="7"/>
        </w:numPr>
        <w:rPr>
          <w:rFonts w:eastAsia="SimSun" w:cs="Arial"/>
        </w:rPr>
      </w:pPr>
      <w:r w:rsidRPr="003D1F30">
        <w:rPr>
          <w:rFonts w:eastAsia="SimSun" w:cs="Arial"/>
        </w:rPr>
        <w:t>Windows Server Datacenter</w:t>
      </w:r>
    </w:p>
    <w:p w14:paraId="5EE24EBD" w14:textId="653FB197" w:rsidR="00570135" w:rsidRPr="003D1F30" w:rsidRDefault="00830DCA" w:rsidP="003B5A77">
      <w:pPr>
        <w:pStyle w:val="PURBullet-Indented"/>
        <w:numPr>
          <w:ilvl w:val="0"/>
          <w:numId w:val="7"/>
        </w:numPr>
        <w:rPr>
          <w:rFonts w:eastAsia="SimSun" w:cs="Arial"/>
        </w:rPr>
      </w:pPr>
      <w:r w:rsidRPr="003D1F30">
        <w:rPr>
          <w:rFonts w:eastAsia="SimSun" w:cs="Arial"/>
        </w:rPr>
        <w:t>System Center Datacenter</w:t>
      </w:r>
    </w:p>
    <w:p w14:paraId="2AF39FCC" w14:textId="1735ABA1" w:rsidR="00570135" w:rsidRPr="003D1F30" w:rsidRDefault="00570135" w:rsidP="00570135">
      <w:pPr>
        <w:pStyle w:val="PURBody-Indented"/>
        <w:rPr>
          <w:rFonts w:eastAsia="SimSun" w:cs="Arial"/>
        </w:rPr>
      </w:pPr>
      <w:r w:rsidRPr="003D1F30">
        <w:rPr>
          <w:rFonts w:eastAsia="SimSun" w:cs="Arial"/>
          <w:b/>
        </w:rPr>
        <w:t>Windows Server Datacenter</w:t>
      </w:r>
      <w:r w:rsidRPr="003D1F30">
        <w:rPr>
          <w:rFonts w:eastAsia="SimSun" w:cs="Arial"/>
          <w:b/>
        </w:rPr>
        <w:t>：</w:t>
      </w:r>
      <w:r w:rsidRPr="003D1F30">
        <w:rPr>
          <w:rFonts w:eastAsia="SimSun" w:cs="Arial"/>
        </w:rPr>
        <w:t>您可以在每台许可服务器上的任意数量操作系统环境</w:t>
      </w:r>
      <w:r w:rsidRPr="003D1F30">
        <w:rPr>
          <w:rFonts w:eastAsia="SimSun" w:cs="Arial"/>
        </w:rPr>
        <w:t xml:space="preserve"> (OSE) </w:t>
      </w:r>
      <w:r w:rsidRPr="003D1F30">
        <w:rPr>
          <w:rFonts w:eastAsia="SimSun" w:cs="Arial"/>
        </w:rPr>
        <w:t>中运行任意数量的</w:t>
      </w:r>
      <w:r w:rsidRPr="003D1F30">
        <w:rPr>
          <w:rFonts w:eastAsia="SimSun" w:cs="Arial"/>
        </w:rPr>
        <w:t xml:space="preserve"> Windows Server Datacenter </w:t>
      </w:r>
      <w:r w:rsidRPr="003D1F30">
        <w:rPr>
          <w:rFonts w:eastAsia="SimSun" w:cs="Arial"/>
        </w:rPr>
        <w:t>实例。</w:t>
      </w:r>
    </w:p>
    <w:p w14:paraId="5F46279B" w14:textId="46D3A4C8" w:rsidR="00570135" w:rsidRPr="003D1F30" w:rsidRDefault="00570135" w:rsidP="00570135">
      <w:pPr>
        <w:pStyle w:val="PURBody-Indented"/>
        <w:rPr>
          <w:rFonts w:eastAsia="SimSun" w:cs="Arial"/>
        </w:rPr>
      </w:pPr>
      <w:r w:rsidRPr="003D1F30">
        <w:rPr>
          <w:rFonts w:eastAsia="SimSun" w:cs="Arial"/>
          <w:b/>
        </w:rPr>
        <w:t>管理许可：</w:t>
      </w:r>
      <w:r w:rsidRPr="003D1F30">
        <w:rPr>
          <w:rFonts w:eastAsia="SimSun" w:cs="Arial"/>
        </w:rPr>
        <w:t>您被认为已为许可服务器分配了与所分配的</w:t>
      </w:r>
      <w:r w:rsidRPr="003D1F30">
        <w:rPr>
          <w:rFonts w:eastAsia="SimSun" w:cs="Arial"/>
        </w:rPr>
        <w:t xml:space="preserve"> CIS Suite Datacenter </w:t>
      </w:r>
      <w:r w:rsidRPr="003D1F30">
        <w:rPr>
          <w:rFonts w:eastAsia="SimSun" w:cs="Arial"/>
        </w:rPr>
        <w:t>许可数量相同的</w:t>
      </w:r>
      <w:r w:rsidRPr="003D1F30">
        <w:rPr>
          <w:rFonts w:eastAsia="SimSun" w:cs="Arial"/>
        </w:rPr>
        <w:t xml:space="preserve"> System Center Datacenter </w:t>
      </w:r>
      <w:r w:rsidRPr="003D1F30">
        <w:rPr>
          <w:rFonts w:eastAsia="SimSun" w:cs="Arial"/>
        </w:rPr>
        <w:t>许可。</w:t>
      </w:r>
    </w:p>
    <w:p w14:paraId="4202FE3B" w14:textId="7D4E4635" w:rsidR="007C3F0F" w:rsidRPr="003D1F30" w:rsidRDefault="007C3F0F" w:rsidP="005365C8">
      <w:pPr>
        <w:pStyle w:val="PURBullet-Indented"/>
        <w:ind w:left="540" w:hanging="270"/>
        <w:rPr>
          <w:rFonts w:eastAsia="SimSun" w:cs="Arial"/>
        </w:rPr>
      </w:pPr>
      <w:r w:rsidRPr="003D1F30">
        <w:rPr>
          <w:rFonts w:eastAsia="SimSun" w:cs="Arial"/>
        </w:rPr>
        <w:t>您可以使用</w:t>
      </w:r>
      <w:r w:rsidRPr="003D1F30">
        <w:rPr>
          <w:rFonts w:eastAsia="SimSun" w:cs="Arial"/>
        </w:rPr>
        <w:t xml:space="preserve"> CIS </w:t>
      </w:r>
      <w:r w:rsidRPr="003D1F30">
        <w:rPr>
          <w:rFonts w:eastAsia="SimSun" w:cs="Arial"/>
        </w:rPr>
        <w:t>软件包含的</w:t>
      </w:r>
      <w:r w:rsidRPr="003D1F30">
        <w:rPr>
          <w:rFonts w:eastAsia="SimSun" w:cs="Arial"/>
        </w:rPr>
        <w:t xml:space="preserve"> System Center </w:t>
      </w:r>
      <w:r w:rsidRPr="003D1F30">
        <w:rPr>
          <w:rFonts w:eastAsia="SimSun" w:cs="Arial"/>
        </w:rPr>
        <w:t>软件管理任何未获得</w:t>
      </w:r>
      <w:r w:rsidRPr="003D1F30">
        <w:rPr>
          <w:rFonts w:eastAsia="SimSun" w:cs="Arial"/>
        </w:rPr>
        <w:t xml:space="preserve"> CIS Suite </w:t>
      </w:r>
      <w:r w:rsidRPr="003D1F30">
        <w:rPr>
          <w:rFonts w:eastAsia="SimSun" w:cs="Arial"/>
        </w:rPr>
        <w:t>许可的设备上的任何</w:t>
      </w:r>
      <w:r w:rsidRPr="003D1F30">
        <w:rPr>
          <w:rFonts w:eastAsia="SimSun" w:cs="Arial"/>
        </w:rPr>
        <w:t xml:space="preserve"> OSE</w:t>
      </w:r>
      <w:r w:rsidRPr="003D1F30">
        <w:rPr>
          <w:rFonts w:eastAsia="SimSun" w:cs="Arial"/>
        </w:rPr>
        <w:t>，前提是您或您的用户根据该软件产品适用的服务提供商使用权利或批量许可产品使用权利的规定分别获得并分配管理许可。</w:t>
      </w:r>
    </w:p>
    <w:p w14:paraId="216A3EA0" w14:textId="77777777" w:rsidR="00570135" w:rsidRPr="003D1F30" w:rsidRDefault="00570135" w:rsidP="00570135">
      <w:pPr>
        <w:pStyle w:val="PURBlueStrong-Indented"/>
        <w:rPr>
          <w:rFonts w:eastAsia="SimSun" w:cs="Arial"/>
        </w:rPr>
      </w:pPr>
      <w:r w:rsidRPr="003D1F30">
        <w:rPr>
          <w:rFonts w:eastAsia="SimSun" w:cs="Arial"/>
        </w:rPr>
        <w:t>附加条款</w:t>
      </w:r>
    </w:p>
    <w:p w14:paraId="03F14763" w14:textId="39002AEF" w:rsidR="00570135" w:rsidRPr="003D1F30" w:rsidRDefault="00570135" w:rsidP="003B5A77">
      <w:pPr>
        <w:pStyle w:val="PURBullet-Indented"/>
        <w:numPr>
          <w:ilvl w:val="0"/>
          <w:numId w:val="8"/>
        </w:numPr>
        <w:rPr>
          <w:rFonts w:eastAsia="SimSun" w:cs="Arial"/>
        </w:rPr>
      </w:pPr>
      <w:r w:rsidRPr="003D1F30">
        <w:rPr>
          <w:rFonts w:eastAsia="SimSun" w:cs="Arial"/>
        </w:rPr>
        <w:t>即使许可协议和这些服务提供商使用权利的通用许可条款中关于单独升级和降级组件部分中有任何相反的规定，您也可以根据服务商使用权利中对该产品许可条款的规定，运行</w:t>
      </w:r>
      <w:r w:rsidRPr="003D1F30">
        <w:rPr>
          <w:rFonts w:eastAsia="SimSun" w:cs="Arial"/>
        </w:rPr>
        <w:t xml:space="preserve"> CIS Suite </w:t>
      </w:r>
      <w:r w:rsidRPr="003D1F30">
        <w:rPr>
          <w:rFonts w:eastAsia="SimSun" w:cs="Arial"/>
        </w:rPr>
        <w:t>中包含的任何单独产品的早期版本或较低版本。</w:t>
      </w:r>
    </w:p>
    <w:p w14:paraId="5A4C4A79" w14:textId="792CCA1B" w:rsidR="00570135" w:rsidRPr="003D1F30" w:rsidRDefault="00570135" w:rsidP="003B5A77">
      <w:pPr>
        <w:pStyle w:val="PURBullet-Indented"/>
        <w:numPr>
          <w:ilvl w:val="0"/>
          <w:numId w:val="8"/>
        </w:numPr>
        <w:rPr>
          <w:rFonts w:eastAsia="SimSun" w:cs="Arial"/>
        </w:rPr>
      </w:pPr>
      <w:r w:rsidRPr="003D1F30">
        <w:rPr>
          <w:rFonts w:eastAsia="SimSun" w:cs="Arial"/>
        </w:rPr>
        <w:t>服务提供商使用权利中规定的所有其他要求仍然具有完全效力。</w:t>
      </w:r>
    </w:p>
    <w:bookmarkStart w:id="74" w:name="_Toc299524950"/>
    <w:bookmarkStart w:id="75" w:name="_Toc299531302"/>
    <w:bookmarkStart w:id="76" w:name="_Toc299531410"/>
    <w:bookmarkStart w:id="77" w:name="_Toc299531518"/>
    <w:bookmarkStart w:id="78" w:name="_Toc299957127"/>
    <w:p w14:paraId="120A855A" w14:textId="5758C8A4" w:rsidR="00A748AB" w:rsidRPr="003D1F30" w:rsidRDefault="00D54607" w:rsidP="00CD6E9D">
      <w:pPr>
        <w:pStyle w:val="PURBreadcrumb"/>
        <w:keepNext w:val="0"/>
        <w:rPr>
          <w:rFonts w:eastAsia="SimSun" w:cs="Arial"/>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377ED980" w14:textId="78BEABB0" w:rsidR="002E2D76" w:rsidRPr="003D1F30" w:rsidRDefault="002E2D76" w:rsidP="002E2D76">
      <w:pPr>
        <w:pStyle w:val="PURProductName"/>
        <w:rPr>
          <w:rFonts w:eastAsia="SimSun" w:cs="Arial"/>
        </w:rPr>
      </w:pPr>
      <w:bookmarkStart w:id="79" w:name="_Toc346536836"/>
      <w:bookmarkStart w:id="80" w:name="_Toc339280303"/>
      <w:bookmarkStart w:id="81" w:name="_Toc339280365"/>
      <w:bookmarkStart w:id="82" w:name="_Toc363552774"/>
      <w:bookmarkStart w:id="83" w:name="_Toc363552839"/>
      <w:bookmarkStart w:id="84" w:name="_Toc378682219"/>
      <w:bookmarkStart w:id="85" w:name="_Toc378682239"/>
      <w:bookmarkStart w:id="86" w:name="_Toc371268251"/>
      <w:bookmarkStart w:id="87" w:name="_Toc371268318"/>
      <w:bookmarkStart w:id="88" w:name="_Toc379278454"/>
      <w:bookmarkStart w:id="89" w:name="_Toc379278518"/>
      <w:bookmarkStart w:id="90" w:name="_Toc388522232"/>
      <w:bookmarkStart w:id="91" w:name="_Toc388599994"/>
      <w:r w:rsidRPr="003D1F30">
        <w:rPr>
          <w:rFonts w:eastAsia="SimSun" w:cs="Arial"/>
        </w:rPr>
        <w:t>Core Infrastructure Server Suite Standard</w:t>
      </w:r>
      <w:bookmarkEnd w:id="79"/>
      <w:bookmarkEnd w:id="80"/>
      <w:bookmarkEnd w:id="81"/>
      <w:bookmarkEnd w:id="82"/>
      <w:bookmarkEnd w:id="83"/>
      <w:bookmarkEnd w:id="84"/>
      <w:bookmarkEnd w:id="85"/>
      <w:bookmarkEnd w:id="86"/>
      <w:bookmarkEnd w:id="87"/>
      <w:bookmarkEnd w:id="88"/>
      <w:bookmarkEnd w:id="89"/>
      <w:bookmarkEnd w:id="90"/>
      <w:bookmarkEnd w:id="91"/>
      <w:r w:rsidRPr="003D1F30">
        <w:rPr>
          <w:rFonts w:eastAsia="SimSun" w:cs="Arial"/>
        </w:rPr>
        <w:fldChar w:fldCharType="begin"/>
      </w:r>
      <w:r w:rsidRPr="003D1F30">
        <w:rPr>
          <w:rFonts w:eastAsia="SimSun" w:cs="Arial"/>
        </w:rPr>
        <w:instrText>XE "Core Infrastructure Server Suite Standard"</w:instrText>
      </w:r>
      <w:r w:rsidRPr="003D1F30">
        <w:rPr>
          <w:rFonts w:eastAsia="SimSun" w:cs="Arial"/>
        </w:rPr>
        <w:fldChar w:fldCharType="end"/>
      </w:r>
    </w:p>
    <w:p w14:paraId="186AD7A6" w14:textId="77777777" w:rsidR="002E2D76" w:rsidRPr="003D1F30" w:rsidRDefault="002E2D76" w:rsidP="002E2D76">
      <w:pPr>
        <w:spacing w:line="240" w:lineRule="exact"/>
        <w:rPr>
          <w:rFonts w:eastAsia="SimSun" w:cs="Arial"/>
        </w:rPr>
      </w:pPr>
      <w:r w:rsidRPr="003D1F30">
        <w:rPr>
          <w:rFonts w:eastAsia="SimSun" w:cs="Arial"/>
          <w:color w:val="auto"/>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C64E9A" w14:paraId="553CB6E3" w14:textId="77777777" w:rsidTr="00984DEA">
        <w:tc>
          <w:tcPr>
            <w:tcW w:w="2477" w:type="pct"/>
          </w:tcPr>
          <w:p w14:paraId="55DFAE1B" w14:textId="77777777" w:rsidR="002E2D76" w:rsidRPr="00C64E9A" w:rsidRDefault="002E2D76" w:rsidP="00984DEA">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服务器场内的许可移动性：</w:t>
            </w:r>
            <w:r w:rsidRPr="00C64E9A">
              <w:rPr>
                <w:rFonts w:ascii="Arial Narrow" w:eastAsia="SimSun" w:hAnsi="Arial Narrow" w:cs="Arial"/>
                <w:b/>
                <w:color w:val="404040" w:themeColor="text1" w:themeTint="BF"/>
                <w:sz w:val="18"/>
              </w:rPr>
              <w:t>否</w:t>
            </w:r>
          </w:p>
        </w:tc>
        <w:tc>
          <w:tcPr>
            <w:tcW w:w="2523" w:type="pct"/>
          </w:tcPr>
          <w:p w14:paraId="0127217F" w14:textId="77777777" w:rsidR="002E2D76" w:rsidRPr="00C64E9A" w:rsidRDefault="002E2D76" w:rsidP="00984DEA">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请参阅适用声明：</w:t>
            </w:r>
            <w:r w:rsidRPr="00C64E9A">
              <w:rPr>
                <w:rFonts w:ascii="Arial Narrow" w:eastAsia="SimSun" w:hAnsi="Arial Narrow" w:cs="Arial"/>
                <w:b/>
                <w:color w:val="404040" w:themeColor="text1" w:themeTint="BF"/>
                <w:sz w:val="18"/>
              </w:rPr>
              <w:t>否</w:t>
            </w:r>
          </w:p>
        </w:tc>
      </w:tr>
      <w:tr w:rsidR="002E2D76" w:rsidRPr="00C64E9A" w14:paraId="2BDB1638" w14:textId="77777777" w:rsidTr="00984DEA">
        <w:tc>
          <w:tcPr>
            <w:tcW w:w="2477" w:type="pct"/>
          </w:tcPr>
          <w:p w14:paraId="154113B0" w14:textId="77777777" w:rsidR="002E2D76" w:rsidRPr="00C64E9A" w:rsidRDefault="002E2D76" w:rsidP="00984DEA">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客户端</w:t>
            </w:r>
            <w:r w:rsidRPr="00C64E9A">
              <w:rPr>
                <w:rFonts w:ascii="Arial Narrow" w:eastAsia="SimSun" w:hAnsi="Arial Narrow" w:cs="Arial"/>
                <w:color w:val="404040" w:themeColor="text1" w:themeTint="BF"/>
                <w:sz w:val="18"/>
              </w:rPr>
              <w:t>/</w:t>
            </w:r>
            <w:r w:rsidRPr="00C64E9A">
              <w:rPr>
                <w:rFonts w:ascii="Arial Narrow" w:eastAsia="SimSun" w:hAnsi="Arial Narrow" w:cs="Arial"/>
                <w:color w:val="404040" w:themeColor="text1" w:themeTint="BF"/>
                <w:sz w:val="18"/>
              </w:rPr>
              <w:t>附加软件：</w:t>
            </w:r>
            <w:r w:rsidRPr="00C64E9A">
              <w:rPr>
                <w:rFonts w:ascii="Arial Narrow" w:eastAsia="SimSun" w:hAnsi="Arial Narrow" w:cs="Arial"/>
                <w:b/>
                <w:color w:val="404040" w:themeColor="text1" w:themeTint="BF"/>
                <w:sz w:val="18"/>
              </w:rPr>
              <w:t>否</w:t>
            </w:r>
          </w:p>
        </w:tc>
        <w:tc>
          <w:tcPr>
            <w:tcW w:w="2523" w:type="pct"/>
          </w:tcPr>
          <w:p w14:paraId="7C9CF11E" w14:textId="77777777" w:rsidR="002E2D76" w:rsidRPr="00C64E9A" w:rsidRDefault="002E2D76" w:rsidP="00984DEA">
            <w:pPr>
              <w:spacing w:after="0"/>
              <w:rPr>
                <w:rFonts w:ascii="Arial Narrow" w:eastAsia="SimSun" w:hAnsi="Arial Narrow" w:cs="Arial"/>
                <w:color w:val="404040" w:themeColor="text1" w:themeTint="BF"/>
                <w:sz w:val="18"/>
              </w:rPr>
            </w:pPr>
          </w:p>
        </w:tc>
      </w:tr>
    </w:tbl>
    <w:p w14:paraId="0EF021D0" w14:textId="77777777" w:rsidR="002E2D76" w:rsidRPr="003D1F30" w:rsidRDefault="002E2D76" w:rsidP="002E2D76">
      <w:pPr>
        <w:pStyle w:val="PURADDITIONALTERMSHEADERMB"/>
        <w:rPr>
          <w:rFonts w:eastAsia="SimSun" w:cs="Arial"/>
        </w:rPr>
      </w:pPr>
      <w:r w:rsidRPr="003D1F30">
        <w:rPr>
          <w:rFonts w:eastAsia="SimSun" w:cs="Arial"/>
        </w:rPr>
        <w:t>附加条款：</w:t>
      </w:r>
    </w:p>
    <w:p w14:paraId="2D4DD645" w14:textId="77777777" w:rsidR="002E2D76" w:rsidRPr="003D1F30" w:rsidRDefault="002E2D76" w:rsidP="002E2D76">
      <w:pPr>
        <w:pStyle w:val="PURBlueStrong"/>
        <w:rPr>
          <w:rFonts w:eastAsia="SimSun" w:cs="Arial"/>
        </w:rPr>
      </w:pPr>
      <w:r w:rsidRPr="003D1F30">
        <w:rPr>
          <w:rFonts w:eastAsia="SimSun" w:cs="Arial"/>
        </w:rPr>
        <w:t>产品套件</w:t>
      </w:r>
    </w:p>
    <w:p w14:paraId="1E21E744" w14:textId="60ACD95B" w:rsidR="002E2D76" w:rsidRPr="003D1F30" w:rsidRDefault="002E2D76" w:rsidP="002E2D76">
      <w:pPr>
        <w:pStyle w:val="PURBody-Indented"/>
        <w:rPr>
          <w:rFonts w:eastAsia="SimSun" w:cs="Arial"/>
        </w:rPr>
      </w:pPr>
      <w:r w:rsidRPr="003D1F30">
        <w:rPr>
          <w:rFonts w:eastAsia="SimSun" w:cs="Arial"/>
        </w:rPr>
        <w:t xml:space="preserve">Core Infrastructure Server Suite Standard </w:t>
      </w:r>
      <w:r w:rsidRPr="003D1F30">
        <w:rPr>
          <w:rFonts w:eastAsia="SimSun" w:cs="Arial"/>
        </w:rPr>
        <w:t>包括多种产品的使用权利。许可提供了在服务器上使用软件的权利以及管理在该服务器上运行的软件的权利。根据这些产品使用权利的其他部分中的规定，也可以通过单独的软件和管理许可来获得相同的产品。在本节中所述的允许情况下，您有权使用套件中包含的产品。</w:t>
      </w:r>
    </w:p>
    <w:p w14:paraId="15B1D926" w14:textId="4B5AF62A" w:rsidR="002E2D76" w:rsidRPr="00C64E9A" w:rsidRDefault="002E2D76" w:rsidP="002E2D76">
      <w:pPr>
        <w:pStyle w:val="PURBody-Indented"/>
        <w:rPr>
          <w:rFonts w:eastAsia="SimSun" w:cs="Arial"/>
          <w:spacing w:val="-2"/>
        </w:rPr>
      </w:pPr>
      <w:r w:rsidRPr="00C64E9A">
        <w:rPr>
          <w:rFonts w:eastAsia="SimSun" w:cs="Arial"/>
          <w:spacing w:val="-2"/>
        </w:rPr>
        <w:t>一旦获得</w:t>
      </w:r>
      <w:r w:rsidRPr="00C64E9A">
        <w:rPr>
          <w:rFonts w:eastAsia="SimSun" w:cs="Arial"/>
          <w:spacing w:val="-2"/>
        </w:rPr>
        <w:t xml:space="preserve"> Core Infrastructure Server Suite Standard </w:t>
      </w:r>
      <w:r w:rsidRPr="00C64E9A">
        <w:rPr>
          <w:rFonts w:eastAsia="SimSun" w:cs="Arial"/>
          <w:spacing w:val="-2"/>
        </w:rPr>
        <w:t>的许可，则表示您获得了一份单一许可，您可将该许可分配给单台设备或服务器。您并未获得分别针对产品套件中包含的各个产品的一组软件和管理许可。</w:t>
      </w:r>
    </w:p>
    <w:p w14:paraId="62E4382E" w14:textId="77777777" w:rsidR="002E2D76" w:rsidRPr="003D1F30" w:rsidRDefault="002E2D76" w:rsidP="002E2D76">
      <w:pPr>
        <w:pStyle w:val="PURBlueStrong"/>
        <w:rPr>
          <w:rFonts w:eastAsia="SimSun" w:cs="Arial"/>
        </w:rPr>
      </w:pPr>
      <w:r w:rsidRPr="003D1F30">
        <w:rPr>
          <w:rFonts w:eastAsia="SimSun" w:cs="Arial"/>
        </w:rPr>
        <w:lastRenderedPageBreak/>
        <w:t>Core Infrastructure Server (CIS) Suite Standard</w:t>
      </w:r>
    </w:p>
    <w:p w14:paraId="684C3172" w14:textId="77777777" w:rsidR="002E2D76" w:rsidRPr="003D1F30" w:rsidRDefault="002E2D76" w:rsidP="002E2D76">
      <w:pPr>
        <w:ind w:left="270"/>
        <w:rPr>
          <w:rFonts w:eastAsia="SimSun" w:cs="Arial"/>
        </w:rPr>
      </w:pPr>
      <w:r w:rsidRPr="003D1F30">
        <w:rPr>
          <w:rFonts w:eastAsia="SimSun" w:cs="Arial"/>
          <w:b/>
          <w:color w:val="404040" w:themeColor="text1" w:themeTint="BF"/>
          <w:sz w:val="18"/>
        </w:rPr>
        <w:t>定义</w:t>
      </w:r>
      <w:r w:rsidRPr="00C64E9A">
        <w:rPr>
          <w:rFonts w:eastAsia="SimSun" w:cs="Arial"/>
          <w:b/>
          <w:bCs/>
          <w:color w:val="404040" w:themeColor="text1" w:themeTint="BF"/>
          <w:sz w:val="18"/>
        </w:rPr>
        <w:t>。</w:t>
      </w:r>
      <w:r w:rsidRPr="003D1F30">
        <w:rPr>
          <w:rFonts w:eastAsia="SimSun" w:cs="Arial"/>
          <w:color w:val="404040" w:themeColor="text1" w:themeTint="BF"/>
          <w:sz w:val="18"/>
        </w:rPr>
        <w:t xml:space="preserve">CIS Suite Standard </w:t>
      </w:r>
      <w:r w:rsidRPr="003D1F30">
        <w:rPr>
          <w:rFonts w:eastAsia="SimSun" w:cs="Arial"/>
          <w:color w:val="404040" w:themeColor="text1" w:themeTint="BF"/>
          <w:sz w:val="18"/>
        </w:rPr>
        <w:t>许可涵盖的</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Core Infrastructure Server</w:t>
      </w:r>
      <w:r w:rsidRPr="003D1F30">
        <w:rPr>
          <w:rFonts w:eastAsia="SimSun" w:cs="Arial"/>
          <w:color w:val="404040" w:themeColor="text1" w:themeTint="BF"/>
          <w:sz w:val="18"/>
        </w:rPr>
        <w:t>（以下简称</w:t>
      </w:r>
      <w:r w:rsidRPr="003D1F30">
        <w:rPr>
          <w:rFonts w:eastAsia="SimSun" w:cs="Arial"/>
          <w:color w:val="404040" w:themeColor="text1" w:themeTint="BF"/>
          <w:sz w:val="18"/>
        </w:rPr>
        <w:t>“CIS”</w:t>
      </w:r>
      <w:r w:rsidRPr="003D1F30">
        <w:rPr>
          <w:rFonts w:eastAsia="SimSun" w:cs="Arial"/>
          <w:color w:val="404040" w:themeColor="text1" w:themeTint="BF"/>
          <w:sz w:val="18"/>
        </w:rPr>
        <w:t>）软件</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是您依照</w:t>
      </w:r>
      <w:r w:rsidRPr="003D1F30">
        <w:rPr>
          <w:rFonts w:eastAsia="SimSun" w:cs="Arial"/>
          <w:color w:val="404040" w:themeColor="text1" w:themeTint="BF"/>
          <w:sz w:val="18"/>
        </w:rPr>
        <w:t xml:space="preserve"> CIS Suite Standard </w:t>
      </w:r>
      <w:r w:rsidRPr="003D1F30">
        <w:rPr>
          <w:rFonts w:eastAsia="SimSun" w:cs="Arial"/>
          <w:color w:val="404040" w:themeColor="text1" w:themeTint="BF"/>
          <w:sz w:val="18"/>
        </w:rPr>
        <w:t>许可获得使用、访问或管理权利的微软软件。</w:t>
      </w:r>
      <w:r w:rsidRPr="003D1F30">
        <w:rPr>
          <w:rFonts w:eastAsia="SimSun" w:cs="Arial"/>
          <w:color w:val="404040" w:themeColor="text1" w:themeTint="BF"/>
          <w:sz w:val="18"/>
        </w:rPr>
        <w:t xml:space="preserve">CIS </w:t>
      </w:r>
      <w:r w:rsidRPr="003D1F30">
        <w:rPr>
          <w:rFonts w:eastAsia="SimSun" w:cs="Arial"/>
          <w:color w:val="404040" w:themeColor="text1" w:themeTint="BF"/>
          <w:sz w:val="18"/>
        </w:rPr>
        <w:t>软件包括该软件的最新版本（以及任何早期版本）。</w:t>
      </w:r>
    </w:p>
    <w:p w14:paraId="4E11E277" w14:textId="77777777" w:rsidR="002E2D76" w:rsidRPr="003D1F30" w:rsidRDefault="002E2D76" w:rsidP="002E2D76">
      <w:pPr>
        <w:pStyle w:val="PURBlueStrong-Indented"/>
        <w:rPr>
          <w:rFonts w:eastAsia="SimSun" w:cs="Arial"/>
        </w:rPr>
      </w:pPr>
      <w:r w:rsidRPr="003D1F30">
        <w:rPr>
          <w:rFonts w:eastAsia="SimSun" w:cs="Arial"/>
        </w:rPr>
        <w:t>适用的使用权利</w:t>
      </w:r>
    </w:p>
    <w:p w14:paraId="1F29D955" w14:textId="66CD39BD" w:rsidR="002E2D76" w:rsidRPr="003D1F30" w:rsidRDefault="002E2D76" w:rsidP="002E2D76">
      <w:pPr>
        <w:pStyle w:val="PURBody-Indented"/>
        <w:rPr>
          <w:rFonts w:eastAsia="SimSun" w:cs="Arial"/>
        </w:rPr>
      </w:pPr>
      <w:r w:rsidRPr="003D1F30">
        <w:rPr>
          <w:rFonts w:eastAsia="SimSun" w:cs="Arial"/>
        </w:rPr>
        <w:t>您访问和使用</w:t>
      </w:r>
      <w:r w:rsidRPr="003D1F30">
        <w:rPr>
          <w:rFonts w:eastAsia="SimSun" w:cs="Arial"/>
        </w:rPr>
        <w:t xml:space="preserve"> CIS </w:t>
      </w:r>
      <w:r w:rsidRPr="003D1F30">
        <w:rPr>
          <w:rFonts w:eastAsia="SimSun" w:cs="Arial"/>
        </w:rPr>
        <w:t>软件时应受适用的</w:t>
      </w:r>
      <w:r w:rsidRPr="003D1F30">
        <w:rPr>
          <w:rFonts w:eastAsia="SimSun" w:cs="Arial"/>
        </w:rPr>
        <w:t xml:space="preserve"> CIS </w:t>
      </w:r>
      <w:r w:rsidRPr="003D1F30">
        <w:rPr>
          <w:rFonts w:eastAsia="SimSun" w:cs="Arial"/>
        </w:rPr>
        <w:t>软件许可条款的约束，并应根据这些许可条款对</w:t>
      </w:r>
      <w:r w:rsidRPr="003D1F30">
        <w:rPr>
          <w:rFonts w:eastAsia="SimSun" w:cs="Arial"/>
        </w:rPr>
        <w:t xml:space="preserve"> CIS </w:t>
      </w:r>
      <w:r w:rsidRPr="003D1F30">
        <w:rPr>
          <w:rFonts w:eastAsia="SimSun" w:cs="Arial"/>
        </w:rPr>
        <w:t>软件许可条款进行修改。您需要为运行</w:t>
      </w:r>
      <w:r w:rsidRPr="003D1F30">
        <w:rPr>
          <w:rFonts w:eastAsia="SimSun" w:cs="Arial"/>
        </w:rPr>
        <w:t xml:space="preserve"> CIS </w:t>
      </w:r>
      <w:r w:rsidRPr="003D1F30">
        <w:rPr>
          <w:rFonts w:eastAsia="SimSun" w:cs="Arial"/>
        </w:rPr>
        <w:t>软件的每台服务器上的每个物理处理器分配一份软件许可。</w:t>
      </w:r>
    </w:p>
    <w:p w14:paraId="23834D26" w14:textId="77777777" w:rsidR="002E2D76" w:rsidRPr="003D1F30" w:rsidRDefault="002E2D76" w:rsidP="002E2D76">
      <w:pPr>
        <w:pStyle w:val="PURBlueStrong-Indented"/>
        <w:rPr>
          <w:rFonts w:eastAsia="SimSun" w:cs="Arial"/>
        </w:rPr>
      </w:pPr>
      <w:r w:rsidRPr="003D1F30">
        <w:rPr>
          <w:rFonts w:eastAsia="SimSun" w:cs="Arial"/>
        </w:rPr>
        <w:t>包含的</w:t>
      </w:r>
      <w:r w:rsidRPr="003D1F30">
        <w:rPr>
          <w:rFonts w:eastAsia="SimSun" w:cs="Arial"/>
        </w:rPr>
        <w:t xml:space="preserve"> CIS </w:t>
      </w:r>
      <w:r w:rsidRPr="003D1F30">
        <w:rPr>
          <w:rFonts w:eastAsia="SimSun" w:cs="Arial"/>
        </w:rPr>
        <w:t>软件</w:t>
      </w:r>
    </w:p>
    <w:p w14:paraId="7F337847" w14:textId="5BB624EA" w:rsidR="002E2D76" w:rsidRPr="003D1F30" w:rsidRDefault="00830DCA" w:rsidP="003B5A77">
      <w:pPr>
        <w:pStyle w:val="PURBullet-Indented"/>
        <w:numPr>
          <w:ilvl w:val="0"/>
          <w:numId w:val="7"/>
        </w:numPr>
        <w:rPr>
          <w:rFonts w:eastAsia="SimSun" w:cs="Arial"/>
        </w:rPr>
      </w:pPr>
      <w:r w:rsidRPr="003D1F30">
        <w:rPr>
          <w:rFonts w:eastAsia="SimSun" w:cs="Arial"/>
        </w:rPr>
        <w:t>Windows Server Standard</w:t>
      </w:r>
    </w:p>
    <w:p w14:paraId="749A34F3" w14:textId="694948C0" w:rsidR="002E2D76" w:rsidRPr="003D1F30" w:rsidRDefault="00830DCA" w:rsidP="003B5A77">
      <w:pPr>
        <w:pStyle w:val="PURBullet-Indented"/>
        <w:numPr>
          <w:ilvl w:val="0"/>
          <w:numId w:val="7"/>
        </w:numPr>
        <w:rPr>
          <w:rFonts w:eastAsia="SimSun" w:cs="Arial"/>
        </w:rPr>
      </w:pPr>
      <w:r w:rsidRPr="003D1F30">
        <w:rPr>
          <w:rFonts w:eastAsia="SimSun" w:cs="Arial"/>
        </w:rPr>
        <w:t>System Center Standard</w:t>
      </w:r>
    </w:p>
    <w:p w14:paraId="5AEE438A" w14:textId="3F8D652F" w:rsidR="002E2D76" w:rsidRPr="003D1F30" w:rsidRDefault="002E2D76" w:rsidP="00C64E9A">
      <w:pPr>
        <w:pStyle w:val="PURBody-Indented"/>
        <w:spacing w:after="80"/>
        <w:ind w:left="274"/>
        <w:rPr>
          <w:rFonts w:eastAsia="SimSun" w:cs="Arial"/>
        </w:rPr>
      </w:pPr>
      <w:r w:rsidRPr="003D1F30">
        <w:rPr>
          <w:rFonts w:eastAsia="SimSun" w:cs="Arial"/>
          <w:b/>
        </w:rPr>
        <w:t>Windows Server Standard</w:t>
      </w:r>
      <w:r w:rsidRPr="003D1F30">
        <w:rPr>
          <w:rFonts w:eastAsia="SimSun" w:cs="Arial"/>
          <w:b/>
        </w:rPr>
        <w:t>：</w:t>
      </w:r>
      <w:r w:rsidRPr="003D1F30">
        <w:rPr>
          <w:rFonts w:eastAsia="SimSun" w:cs="Arial"/>
        </w:rPr>
        <w:t>您可于任一时刻在许可服务器上：</w:t>
      </w:r>
    </w:p>
    <w:p w14:paraId="01A1E951" w14:textId="77777777" w:rsidR="002E2D76" w:rsidRPr="003D1F30" w:rsidRDefault="002E2D76" w:rsidP="003B5A77">
      <w:pPr>
        <w:pStyle w:val="PURBullet-Indented"/>
        <w:numPr>
          <w:ilvl w:val="1"/>
          <w:numId w:val="12"/>
        </w:numPr>
        <w:rPr>
          <w:rFonts w:eastAsia="SimSun" w:cs="Arial"/>
        </w:rPr>
      </w:pPr>
      <w:r w:rsidRPr="003D1F30">
        <w:rPr>
          <w:rFonts w:eastAsia="SimSun" w:cs="Arial"/>
        </w:rPr>
        <w:t>在一个物理</w:t>
      </w:r>
      <w:r w:rsidRPr="003D1F30">
        <w:rPr>
          <w:rFonts w:eastAsia="SimSun" w:cs="Arial"/>
        </w:rPr>
        <w:t xml:space="preserve"> OSE </w:t>
      </w:r>
      <w:r w:rsidRPr="003D1F30">
        <w:rPr>
          <w:rFonts w:eastAsia="SimSun" w:cs="Arial"/>
        </w:rPr>
        <w:t>中运行一个</w:t>
      </w:r>
      <w:r w:rsidRPr="003D1F30">
        <w:rPr>
          <w:rFonts w:eastAsia="SimSun" w:cs="Arial"/>
        </w:rPr>
        <w:t xml:space="preserve"> Windows Server Standard </w:t>
      </w:r>
      <w:r w:rsidRPr="003D1F30">
        <w:rPr>
          <w:rFonts w:eastAsia="SimSun" w:cs="Arial"/>
        </w:rPr>
        <w:t>实例</w:t>
      </w:r>
    </w:p>
    <w:p w14:paraId="3B807648" w14:textId="77777777" w:rsidR="002E2D76" w:rsidRPr="003D1F30" w:rsidRDefault="002E2D76" w:rsidP="003B5A77">
      <w:pPr>
        <w:pStyle w:val="PURBullet-Indented"/>
        <w:numPr>
          <w:ilvl w:val="1"/>
          <w:numId w:val="12"/>
        </w:numPr>
        <w:rPr>
          <w:rFonts w:eastAsia="SimSun" w:cs="Arial"/>
        </w:rPr>
      </w:pPr>
      <w:r w:rsidRPr="003D1F30">
        <w:rPr>
          <w:rFonts w:eastAsia="SimSun" w:cs="Arial"/>
        </w:rPr>
        <w:t>在一个虚拟</w:t>
      </w:r>
      <w:r w:rsidRPr="003D1F30">
        <w:rPr>
          <w:rFonts w:eastAsia="SimSun" w:cs="Arial"/>
        </w:rPr>
        <w:t xml:space="preserve"> OSE </w:t>
      </w:r>
      <w:r w:rsidRPr="003D1F30">
        <w:rPr>
          <w:rFonts w:eastAsia="SimSun" w:cs="Arial"/>
        </w:rPr>
        <w:t>中运行一个</w:t>
      </w:r>
      <w:r w:rsidRPr="003D1F30">
        <w:rPr>
          <w:rFonts w:eastAsia="SimSun" w:cs="Arial"/>
        </w:rPr>
        <w:t xml:space="preserve"> Windows Server Standard </w:t>
      </w:r>
      <w:r w:rsidRPr="003D1F30">
        <w:rPr>
          <w:rFonts w:eastAsia="SimSun" w:cs="Arial"/>
        </w:rPr>
        <w:t>实例</w:t>
      </w:r>
    </w:p>
    <w:p w14:paraId="4A46884A" w14:textId="0A471EA4" w:rsidR="002E2D76" w:rsidRPr="003D1F30" w:rsidRDefault="002E2D76" w:rsidP="002E2D76">
      <w:pPr>
        <w:pStyle w:val="PURBody-Indented"/>
        <w:rPr>
          <w:rFonts w:eastAsia="SimSun" w:cs="Arial"/>
        </w:rPr>
      </w:pPr>
      <w:r w:rsidRPr="003D1F30">
        <w:rPr>
          <w:rFonts w:eastAsia="SimSun" w:cs="Arial"/>
        </w:rPr>
        <w:t>如果您同时运行允许的最大数量的实例（物理和虚拟），则在物理</w:t>
      </w:r>
      <w:r w:rsidRPr="003D1F30">
        <w:rPr>
          <w:rFonts w:eastAsia="SimSun" w:cs="Arial"/>
        </w:rPr>
        <w:t xml:space="preserve"> OSE </w:t>
      </w:r>
      <w:r w:rsidRPr="003D1F30">
        <w:rPr>
          <w:rFonts w:eastAsia="SimSun" w:cs="Arial"/>
        </w:rPr>
        <w:t>中运行的实例只能用于：</w:t>
      </w:r>
    </w:p>
    <w:p w14:paraId="0EE765EA" w14:textId="77777777" w:rsidR="002E2D76" w:rsidRPr="003D1F30" w:rsidRDefault="002E2D76" w:rsidP="003B5A77">
      <w:pPr>
        <w:pStyle w:val="PURBullet-Indented"/>
        <w:numPr>
          <w:ilvl w:val="1"/>
          <w:numId w:val="13"/>
        </w:numPr>
        <w:rPr>
          <w:rFonts w:eastAsia="SimSun" w:cs="Arial"/>
        </w:rPr>
      </w:pPr>
      <w:r w:rsidRPr="003D1F30">
        <w:rPr>
          <w:rFonts w:eastAsia="SimSun" w:cs="Arial"/>
        </w:rPr>
        <w:t>运行硬件虚拟化软件</w:t>
      </w:r>
    </w:p>
    <w:p w14:paraId="5E3D6C1E" w14:textId="77777777" w:rsidR="002E2D76" w:rsidRPr="003D1F30" w:rsidRDefault="002E2D76" w:rsidP="003B5A77">
      <w:pPr>
        <w:pStyle w:val="PURBullet-Indented"/>
        <w:numPr>
          <w:ilvl w:val="1"/>
          <w:numId w:val="13"/>
        </w:numPr>
        <w:rPr>
          <w:rFonts w:eastAsia="SimSun" w:cs="Arial"/>
        </w:rPr>
      </w:pPr>
      <w:r w:rsidRPr="003D1F30">
        <w:rPr>
          <w:rFonts w:eastAsia="SimSun" w:cs="Arial"/>
        </w:rPr>
        <w:t>提供硬件虚拟化服务</w:t>
      </w:r>
    </w:p>
    <w:p w14:paraId="756997E2" w14:textId="77777777" w:rsidR="002E2D76" w:rsidRPr="003D1F30" w:rsidRDefault="002E2D76" w:rsidP="003B5A77">
      <w:pPr>
        <w:pStyle w:val="PURBullet-Indented"/>
        <w:numPr>
          <w:ilvl w:val="1"/>
          <w:numId w:val="13"/>
        </w:numPr>
        <w:rPr>
          <w:rFonts w:eastAsia="SimSun" w:cs="Arial"/>
        </w:rPr>
      </w:pPr>
      <w:r w:rsidRPr="003D1F30">
        <w:rPr>
          <w:rFonts w:eastAsia="SimSun" w:cs="Arial"/>
        </w:rPr>
        <w:t>运行软件以管理和维护许可服务器上的</w:t>
      </w:r>
      <w:r w:rsidRPr="003D1F30">
        <w:rPr>
          <w:rFonts w:eastAsia="SimSun" w:cs="Arial"/>
        </w:rPr>
        <w:t xml:space="preserve"> OSE</w:t>
      </w:r>
    </w:p>
    <w:p w14:paraId="1212AD9D" w14:textId="73367EC7" w:rsidR="00D7307C" w:rsidRPr="003D1F30" w:rsidRDefault="002E2D76" w:rsidP="00C64E9A">
      <w:pPr>
        <w:pStyle w:val="PURBody-Indented"/>
        <w:spacing w:after="80"/>
        <w:ind w:left="274"/>
        <w:rPr>
          <w:rFonts w:eastAsia="SimSun" w:cs="Arial"/>
        </w:rPr>
      </w:pPr>
      <w:r w:rsidRPr="003D1F30">
        <w:rPr>
          <w:rFonts w:eastAsia="SimSun" w:cs="Arial"/>
          <w:b/>
        </w:rPr>
        <w:t>管理许可：</w:t>
      </w:r>
      <w:r w:rsidRPr="003D1F30">
        <w:rPr>
          <w:rFonts w:eastAsia="SimSun" w:cs="Arial"/>
        </w:rPr>
        <w:t>您被认为已为许可服务器分配了与所分配的</w:t>
      </w:r>
      <w:r w:rsidRPr="003D1F30">
        <w:rPr>
          <w:rFonts w:eastAsia="SimSun" w:cs="Arial"/>
        </w:rPr>
        <w:t xml:space="preserve"> CIS Suite Standard </w:t>
      </w:r>
      <w:r w:rsidRPr="003D1F30">
        <w:rPr>
          <w:rFonts w:eastAsia="SimSun" w:cs="Arial"/>
        </w:rPr>
        <w:t>许可数量相同的</w:t>
      </w:r>
      <w:r w:rsidRPr="003D1F30">
        <w:rPr>
          <w:rFonts w:eastAsia="SimSun" w:cs="Arial"/>
        </w:rPr>
        <w:t xml:space="preserve"> System Center Standard </w:t>
      </w:r>
      <w:r w:rsidRPr="003D1F30">
        <w:rPr>
          <w:rFonts w:eastAsia="SimSun" w:cs="Arial"/>
        </w:rPr>
        <w:t>许可。</w:t>
      </w:r>
    </w:p>
    <w:p w14:paraId="3A1A3DAD" w14:textId="572C86DE" w:rsidR="002E2D76" w:rsidRPr="003D1F30" w:rsidRDefault="00D7307C" w:rsidP="00B12CC8">
      <w:pPr>
        <w:pStyle w:val="PURBody-Indented"/>
        <w:numPr>
          <w:ilvl w:val="0"/>
          <w:numId w:val="15"/>
        </w:numPr>
        <w:ind w:left="504" w:hanging="216"/>
        <w:rPr>
          <w:rFonts w:eastAsia="SimSun" w:cs="Arial"/>
        </w:rPr>
      </w:pPr>
      <w:r w:rsidRPr="003D1F30">
        <w:rPr>
          <w:rFonts w:eastAsia="SimSun" w:cs="Arial"/>
        </w:rPr>
        <w:t>如果您在许可设备上管理一个虚拟</w:t>
      </w:r>
      <w:r w:rsidRPr="003D1F30">
        <w:rPr>
          <w:rFonts w:eastAsia="SimSun" w:cs="Arial"/>
        </w:rPr>
        <w:t xml:space="preserve"> OSE</w:t>
      </w:r>
      <w:r w:rsidRPr="003D1F30">
        <w:rPr>
          <w:rFonts w:eastAsia="SimSun" w:cs="Arial"/>
        </w:rPr>
        <w:t>，并且物理</w:t>
      </w:r>
      <w:r w:rsidRPr="003D1F30">
        <w:rPr>
          <w:rFonts w:eastAsia="SimSun" w:cs="Arial"/>
        </w:rPr>
        <w:t xml:space="preserve"> OSE </w:t>
      </w:r>
      <w:r w:rsidRPr="003D1F30">
        <w:rPr>
          <w:rFonts w:eastAsia="SimSun" w:cs="Arial"/>
        </w:rPr>
        <w:t>单独用于运行硬件虚拟化软件、提供硬件虚拟化服务和运行软件以管理和维护该设备上的</w:t>
      </w:r>
      <w:r w:rsidRPr="003D1F30">
        <w:rPr>
          <w:rFonts w:eastAsia="SimSun" w:cs="Arial"/>
        </w:rPr>
        <w:t xml:space="preserve"> OSE</w:t>
      </w:r>
      <w:r w:rsidRPr="003D1F30">
        <w:rPr>
          <w:rFonts w:eastAsia="SimSun" w:cs="Arial"/>
        </w:rPr>
        <w:t>，则您可以在许可服务器上管理该虚拟</w:t>
      </w:r>
      <w:r w:rsidRPr="003D1F30">
        <w:rPr>
          <w:rFonts w:eastAsia="SimSun" w:cs="Arial"/>
        </w:rPr>
        <w:t xml:space="preserve"> OSE </w:t>
      </w:r>
      <w:r w:rsidRPr="003D1F30">
        <w:rPr>
          <w:rFonts w:eastAsia="SimSun" w:cs="Arial"/>
        </w:rPr>
        <w:t>和物理</w:t>
      </w:r>
      <w:r w:rsidRPr="003D1F30">
        <w:rPr>
          <w:rFonts w:eastAsia="SimSun" w:cs="Arial"/>
        </w:rPr>
        <w:t xml:space="preserve"> OSE</w:t>
      </w:r>
      <w:r w:rsidRPr="003D1F30">
        <w:rPr>
          <w:rFonts w:eastAsia="SimSun" w:cs="Arial"/>
        </w:rPr>
        <w:t>。</w:t>
      </w:r>
    </w:p>
    <w:p w14:paraId="1BBCF3E3" w14:textId="77777777" w:rsidR="002E2D76" w:rsidRPr="003D1F30" w:rsidRDefault="002E2D76" w:rsidP="003B5A77">
      <w:pPr>
        <w:pStyle w:val="PURBullet-Indented"/>
        <w:numPr>
          <w:ilvl w:val="0"/>
          <w:numId w:val="8"/>
        </w:numPr>
        <w:rPr>
          <w:rFonts w:eastAsia="SimSun" w:cs="Arial"/>
        </w:rPr>
      </w:pPr>
      <w:r w:rsidRPr="003D1F30">
        <w:rPr>
          <w:rFonts w:eastAsia="SimSun" w:cs="Arial"/>
        </w:rPr>
        <w:t>您可以使用</w:t>
      </w:r>
      <w:r w:rsidRPr="003D1F30">
        <w:rPr>
          <w:rFonts w:eastAsia="SimSun" w:cs="Arial"/>
        </w:rPr>
        <w:t xml:space="preserve"> CIS </w:t>
      </w:r>
      <w:r w:rsidRPr="003D1F30">
        <w:rPr>
          <w:rFonts w:eastAsia="SimSun" w:cs="Arial"/>
        </w:rPr>
        <w:t>软件包含的</w:t>
      </w:r>
      <w:r w:rsidRPr="003D1F30">
        <w:rPr>
          <w:rFonts w:eastAsia="SimSun" w:cs="Arial"/>
        </w:rPr>
        <w:t xml:space="preserve"> System Center </w:t>
      </w:r>
      <w:r w:rsidRPr="003D1F30">
        <w:rPr>
          <w:rFonts w:eastAsia="SimSun" w:cs="Arial"/>
        </w:rPr>
        <w:t>软件管理任何未获得</w:t>
      </w:r>
      <w:r w:rsidRPr="003D1F30">
        <w:rPr>
          <w:rFonts w:eastAsia="SimSun" w:cs="Arial"/>
        </w:rPr>
        <w:t xml:space="preserve"> CIS Suite </w:t>
      </w:r>
      <w:r w:rsidRPr="003D1F30">
        <w:rPr>
          <w:rFonts w:eastAsia="SimSun" w:cs="Arial"/>
        </w:rPr>
        <w:t>许可的设备上的任何</w:t>
      </w:r>
      <w:r w:rsidRPr="003D1F30">
        <w:rPr>
          <w:rFonts w:eastAsia="SimSun" w:cs="Arial"/>
        </w:rPr>
        <w:t xml:space="preserve"> OSE</w:t>
      </w:r>
      <w:r w:rsidRPr="003D1F30">
        <w:rPr>
          <w:rFonts w:eastAsia="SimSun" w:cs="Arial"/>
        </w:rPr>
        <w:t>，前提是您或您的用户根据该软件产品适用的服务提供商使用权利或批量许可产品使用权利的规定分别获得并分配管理许可。</w:t>
      </w:r>
    </w:p>
    <w:p w14:paraId="3AE4FD5E" w14:textId="77777777" w:rsidR="002E2D76" w:rsidRPr="003D1F30" w:rsidRDefault="002E2D76" w:rsidP="002E2D76">
      <w:pPr>
        <w:pStyle w:val="PURBlueStrong-Indented"/>
        <w:rPr>
          <w:rFonts w:eastAsia="SimSun" w:cs="Arial"/>
        </w:rPr>
      </w:pPr>
      <w:r w:rsidRPr="003D1F30">
        <w:rPr>
          <w:rFonts w:eastAsia="SimSun" w:cs="Arial"/>
        </w:rPr>
        <w:t>附加条款</w:t>
      </w:r>
    </w:p>
    <w:p w14:paraId="7DD8D7EF" w14:textId="77777777" w:rsidR="002E2D76" w:rsidRPr="003D1F30" w:rsidRDefault="002E2D76" w:rsidP="003B5A77">
      <w:pPr>
        <w:pStyle w:val="PURBullet-Indented"/>
        <w:numPr>
          <w:ilvl w:val="0"/>
          <w:numId w:val="8"/>
        </w:numPr>
        <w:rPr>
          <w:rFonts w:eastAsia="SimSun" w:cs="Arial"/>
        </w:rPr>
      </w:pPr>
      <w:r w:rsidRPr="003D1F30">
        <w:rPr>
          <w:rFonts w:eastAsia="SimSun" w:cs="Arial"/>
        </w:rPr>
        <w:t>即使许可协议和这些服务提供商使用权利的通用许可条款中关于单独升级和降级组件部分中有任何相反的规定，您也可以根据服务商使用权利中对该产品许可条款的规定，运行</w:t>
      </w:r>
      <w:r w:rsidRPr="003D1F30">
        <w:rPr>
          <w:rFonts w:eastAsia="SimSun" w:cs="Arial"/>
        </w:rPr>
        <w:t xml:space="preserve"> CIS Suite </w:t>
      </w:r>
      <w:r w:rsidRPr="003D1F30">
        <w:rPr>
          <w:rFonts w:eastAsia="SimSun" w:cs="Arial"/>
        </w:rPr>
        <w:t>中包含的任何单独产品的早期版本或较低版本。</w:t>
      </w:r>
    </w:p>
    <w:p w14:paraId="02E0F566" w14:textId="60384A81" w:rsidR="002E2D76" w:rsidRPr="003D1F30" w:rsidRDefault="002E2D76" w:rsidP="003B5A77">
      <w:pPr>
        <w:pStyle w:val="PURBullet-Indented"/>
        <w:numPr>
          <w:ilvl w:val="0"/>
          <w:numId w:val="8"/>
        </w:numPr>
        <w:rPr>
          <w:rFonts w:eastAsia="SimSun" w:cs="Arial"/>
        </w:rPr>
      </w:pPr>
      <w:r w:rsidRPr="003D1F30">
        <w:rPr>
          <w:rFonts w:eastAsia="SimSun" w:cs="Arial"/>
        </w:rPr>
        <w:t>服务提供商使用权利中规定的所有其他要求仍然具有完全效力。</w:t>
      </w:r>
    </w:p>
    <w:p w14:paraId="2A63D143" w14:textId="5F0112E0" w:rsidR="00A748AB"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07B87B43" w14:textId="539B1CBE" w:rsidR="002A34F3" w:rsidRPr="003D1F30" w:rsidRDefault="002A34F3" w:rsidP="002A34F3">
      <w:pPr>
        <w:pStyle w:val="PURProductName"/>
        <w:rPr>
          <w:rFonts w:eastAsia="SimSun" w:cs="Arial"/>
        </w:rPr>
      </w:pPr>
      <w:bookmarkStart w:id="92" w:name="_Toc379278455"/>
      <w:bookmarkStart w:id="93" w:name="_Toc379278519"/>
      <w:bookmarkStart w:id="94" w:name="_Toc388522233"/>
      <w:bookmarkStart w:id="95" w:name="_Toc388599995"/>
      <w:bookmarkStart w:id="96" w:name="_Toc299524954"/>
      <w:bookmarkStart w:id="97" w:name="_Toc299531306"/>
      <w:bookmarkStart w:id="98" w:name="_Toc299531414"/>
      <w:bookmarkStart w:id="99" w:name="_Toc299531522"/>
      <w:bookmarkStart w:id="100" w:name="_Toc299957131"/>
      <w:bookmarkStart w:id="101" w:name="_Toc346536837"/>
      <w:bookmarkStart w:id="102" w:name="_Toc339280304"/>
      <w:bookmarkStart w:id="103" w:name="_Toc339280366"/>
      <w:bookmarkStart w:id="104" w:name="_Toc363552775"/>
      <w:bookmarkStart w:id="105" w:name="_Toc363552840"/>
      <w:bookmarkEnd w:id="74"/>
      <w:bookmarkEnd w:id="75"/>
      <w:bookmarkEnd w:id="76"/>
      <w:bookmarkEnd w:id="77"/>
      <w:bookmarkEnd w:id="78"/>
      <w:r w:rsidRPr="003D1F30">
        <w:rPr>
          <w:rFonts w:eastAsia="SimSun" w:cs="Arial"/>
        </w:rPr>
        <w:t>Forefront Identity Manager Synchronization Service for Hosting 2010 R2</w:t>
      </w:r>
      <w:bookmarkEnd w:id="92"/>
      <w:bookmarkEnd w:id="93"/>
      <w:bookmarkEnd w:id="94"/>
      <w:bookmarkEnd w:id="95"/>
      <w:r w:rsidRPr="003D1F30">
        <w:rPr>
          <w:rFonts w:eastAsia="SimSun" w:cs="Arial"/>
        </w:rPr>
        <w:fldChar w:fldCharType="begin"/>
      </w:r>
      <w:r w:rsidRPr="003D1F30">
        <w:rPr>
          <w:rFonts w:eastAsia="SimSun" w:cs="Arial"/>
        </w:rPr>
        <w:instrText>XE "Forefront Identity Manager Synchronization Service for Hosting 2010 R2"</w:instrText>
      </w:r>
      <w:r w:rsidRPr="003D1F30">
        <w:rPr>
          <w:rFonts w:eastAsia="SimSun" w:cs="Arial"/>
        </w:rPr>
        <w:fldChar w:fldCharType="end"/>
      </w:r>
    </w:p>
    <w:p w14:paraId="32E92EDD" w14:textId="77777777" w:rsidR="002A34F3" w:rsidRPr="003D1F30" w:rsidRDefault="002A34F3" w:rsidP="002A34F3">
      <w:pPr>
        <w:spacing w:line="240" w:lineRule="exact"/>
        <w:rPr>
          <w:rFonts w:eastAsia="SimSun" w:cs="Arial"/>
        </w:rPr>
      </w:pPr>
      <w:r w:rsidRPr="003D1F30">
        <w:rPr>
          <w:rFonts w:eastAsia="SimSun" w:cs="Arial"/>
          <w:color w:val="auto"/>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C64E9A" w14:paraId="33106A5D" w14:textId="77777777" w:rsidTr="005215C8">
        <w:trPr>
          <w:trHeight w:val="19"/>
        </w:trPr>
        <w:tc>
          <w:tcPr>
            <w:tcW w:w="2477" w:type="pct"/>
          </w:tcPr>
          <w:p w14:paraId="6982E117" w14:textId="77777777" w:rsidR="002A34F3" w:rsidRPr="00C64E9A" w:rsidRDefault="002A34F3" w:rsidP="005215C8">
            <w:pPr>
              <w:spacing w:after="0"/>
              <w:rPr>
                <w:rFonts w:ascii="Arial Narrow" w:eastAsia="SimSun" w:hAnsi="Arial Narrow" w:cs="Arial"/>
                <w:color w:val="404040" w:themeColor="text1" w:themeTint="BF"/>
                <w:sz w:val="18"/>
                <w:szCs w:val="18"/>
              </w:rPr>
            </w:pPr>
            <w:r w:rsidRPr="00C64E9A">
              <w:rPr>
                <w:rFonts w:ascii="Arial Narrow" w:eastAsia="SimSun" w:hAnsi="Arial Narrow" w:cs="Arial"/>
                <w:color w:val="404040" w:themeColor="text1" w:themeTint="BF"/>
                <w:sz w:val="18"/>
                <w:szCs w:val="18"/>
              </w:rPr>
              <w:t>服务器场内的许可移动性：</w:t>
            </w:r>
            <w:r w:rsidRPr="00C64E9A">
              <w:rPr>
                <w:rFonts w:ascii="Arial Narrow" w:eastAsia="SimSun" w:hAnsi="Arial Narrow" w:cs="Arial"/>
                <w:b/>
                <w:color w:val="404040" w:themeColor="text1" w:themeTint="BF"/>
                <w:sz w:val="18"/>
                <w:szCs w:val="18"/>
              </w:rPr>
              <w:t>是</w:t>
            </w:r>
            <w:r w:rsidRPr="00C64E9A">
              <w:rPr>
                <w:rFonts w:ascii="Arial Narrow" w:eastAsia="SimSun" w:hAnsi="Arial Narrow" w:cs="Arial"/>
                <w:i/>
                <w:color w:val="404040" w:themeColor="text1" w:themeTint="BF"/>
                <w:sz w:val="18"/>
                <w:szCs w:val="18"/>
              </w:rPr>
              <w:t>（请参阅</w:t>
            </w:r>
            <w:hyperlink w:anchor="移动性" w:history="1">
              <w:r w:rsidRPr="003F5F43">
                <w:rPr>
                  <w:rStyle w:val="Hyperlink"/>
                  <w:rFonts w:ascii="SimSun" w:eastAsia="SimSun" w:hAnsi="SimSun" w:cs="Arial"/>
                  <w:i/>
                  <w:sz w:val="18"/>
                  <w:szCs w:val="18"/>
                </w:rPr>
                <w:t>“</w:t>
              </w:r>
              <w:r w:rsidRPr="00C64E9A">
                <w:rPr>
                  <w:rStyle w:val="Hyperlink"/>
                  <w:rFonts w:ascii="Arial Narrow" w:eastAsia="SimSun" w:hAnsi="Arial Narrow" w:cs="Arial"/>
                  <w:i/>
                  <w:sz w:val="18"/>
                  <w:szCs w:val="18"/>
                </w:rPr>
                <w:t>一般条款</w:t>
              </w:r>
              <w:r w:rsidRPr="003F5F43">
                <w:rPr>
                  <w:rStyle w:val="Hyperlink"/>
                  <w:rFonts w:ascii="SimSun" w:eastAsia="SimSun" w:hAnsi="SimSun" w:cs="Arial"/>
                  <w:i/>
                  <w:sz w:val="18"/>
                  <w:szCs w:val="18"/>
                </w:rPr>
                <w:t>”</w:t>
              </w:r>
            </w:hyperlink>
            <w:r w:rsidRPr="00C64E9A">
              <w:rPr>
                <w:rFonts w:ascii="Arial Narrow" w:eastAsia="SimSun" w:hAnsi="Arial Narrow" w:cs="Arial"/>
                <w:i/>
                <w:color w:val="404040" w:themeColor="text1" w:themeTint="BF"/>
                <w:sz w:val="18"/>
                <w:szCs w:val="18"/>
              </w:rPr>
              <w:t>）</w:t>
            </w:r>
          </w:p>
        </w:tc>
        <w:tc>
          <w:tcPr>
            <w:tcW w:w="2523" w:type="pct"/>
          </w:tcPr>
          <w:p w14:paraId="5D020F43" w14:textId="77777777" w:rsidR="002A34F3" w:rsidRPr="00C64E9A" w:rsidRDefault="002A34F3" w:rsidP="005215C8">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请参阅适用声明：</w:t>
            </w:r>
            <w:r w:rsidRPr="00C64E9A">
              <w:rPr>
                <w:rFonts w:ascii="Arial Narrow" w:eastAsia="SimSun" w:hAnsi="Arial Narrow" w:cs="Arial"/>
                <w:b/>
                <w:color w:val="404040" w:themeColor="text1" w:themeTint="BF"/>
                <w:sz w:val="18"/>
              </w:rPr>
              <w:t>否</w:t>
            </w:r>
          </w:p>
        </w:tc>
      </w:tr>
      <w:tr w:rsidR="002A34F3" w:rsidRPr="00C64E9A" w14:paraId="7FE0A8DC" w14:textId="77777777" w:rsidTr="005215C8">
        <w:tc>
          <w:tcPr>
            <w:tcW w:w="2477" w:type="pct"/>
          </w:tcPr>
          <w:p w14:paraId="49F11062" w14:textId="77777777" w:rsidR="002A34F3" w:rsidRPr="00C64E9A" w:rsidRDefault="002A34F3" w:rsidP="005215C8">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客户端</w:t>
            </w:r>
            <w:r w:rsidRPr="00C64E9A">
              <w:rPr>
                <w:rFonts w:ascii="Arial Narrow" w:eastAsia="SimSun" w:hAnsi="Arial Narrow" w:cs="Arial"/>
                <w:color w:val="404040" w:themeColor="text1" w:themeTint="BF"/>
                <w:sz w:val="18"/>
              </w:rPr>
              <w:t>/</w:t>
            </w:r>
            <w:r w:rsidRPr="00C64E9A">
              <w:rPr>
                <w:rFonts w:ascii="Arial Narrow" w:eastAsia="SimSun" w:hAnsi="Arial Narrow" w:cs="Arial"/>
                <w:color w:val="404040" w:themeColor="text1" w:themeTint="BF"/>
                <w:sz w:val="18"/>
              </w:rPr>
              <w:t>附加软件：</w:t>
            </w:r>
            <w:r w:rsidRPr="00C64E9A">
              <w:rPr>
                <w:rFonts w:ascii="Arial Narrow" w:eastAsia="SimSun" w:hAnsi="Arial Narrow" w:cs="Arial"/>
                <w:b/>
                <w:color w:val="404040" w:themeColor="text1" w:themeTint="BF"/>
                <w:sz w:val="18"/>
              </w:rPr>
              <w:t>否</w:t>
            </w:r>
          </w:p>
        </w:tc>
        <w:tc>
          <w:tcPr>
            <w:tcW w:w="2523" w:type="pct"/>
          </w:tcPr>
          <w:p w14:paraId="400E4E5A" w14:textId="77777777" w:rsidR="002A34F3" w:rsidRPr="00C64E9A" w:rsidRDefault="002A34F3" w:rsidP="005215C8">
            <w:pPr>
              <w:spacing w:after="0"/>
              <w:rPr>
                <w:rFonts w:ascii="Arial Narrow" w:eastAsia="SimSun" w:hAnsi="Arial Narrow" w:cs="Arial"/>
                <w:color w:val="404040" w:themeColor="text1" w:themeTint="BF"/>
                <w:sz w:val="18"/>
              </w:rPr>
            </w:pPr>
          </w:p>
        </w:tc>
      </w:tr>
    </w:tbl>
    <w:p w14:paraId="24040589" w14:textId="33813C47" w:rsidR="002A34F3"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2C4A9ACF" w14:textId="259DDBCF" w:rsidR="000A570B" w:rsidRPr="003D1F30" w:rsidRDefault="000A570B" w:rsidP="000A570B">
      <w:pPr>
        <w:pStyle w:val="PURProductName"/>
        <w:rPr>
          <w:rFonts w:eastAsia="SimSun" w:cs="Arial"/>
        </w:rPr>
      </w:pPr>
      <w:bookmarkStart w:id="106" w:name="_Toc378682220"/>
      <w:bookmarkStart w:id="107" w:name="_Toc378682240"/>
      <w:bookmarkStart w:id="108" w:name="_Toc371268252"/>
      <w:bookmarkStart w:id="109" w:name="_Toc371268319"/>
      <w:bookmarkStart w:id="110" w:name="_Toc379278456"/>
      <w:bookmarkStart w:id="111" w:name="_Toc379278520"/>
      <w:bookmarkStart w:id="112" w:name="_Toc388522234"/>
      <w:bookmarkStart w:id="113" w:name="_Toc388599996"/>
      <w:r w:rsidRPr="003D1F30">
        <w:rPr>
          <w:rFonts w:eastAsia="SimSun" w:cs="Arial"/>
        </w:rPr>
        <w:t>Microsoft Dynamics C5 2012</w:t>
      </w:r>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bookmarkEnd w:id="113"/>
      <w:r w:rsidRPr="003D1F30">
        <w:rPr>
          <w:rFonts w:eastAsia="SimSun" w:cs="Arial"/>
        </w:rPr>
        <w:fldChar w:fldCharType="begin"/>
      </w:r>
      <w:r w:rsidRPr="003D1F30">
        <w:rPr>
          <w:rFonts w:eastAsia="SimSun" w:cs="Arial"/>
        </w:rPr>
        <w:instrText>XE "Microsoft Dynamics C5 2012"</w:instrText>
      </w:r>
      <w:r w:rsidRPr="003D1F30">
        <w:rPr>
          <w:rFonts w:eastAsia="SimSun" w:cs="Arial"/>
        </w:rPr>
        <w:fldChar w:fldCharType="end"/>
      </w:r>
    </w:p>
    <w:p w14:paraId="4521D0F7" w14:textId="77777777" w:rsidR="000A570B" w:rsidRPr="003D1F30" w:rsidRDefault="000A570B" w:rsidP="000A570B">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p w14:paraId="3D5A5E6F" w14:textId="77777777" w:rsidR="000A570B" w:rsidRPr="003D1F30" w:rsidRDefault="006E381D" w:rsidP="000A570B">
      <w:pPr>
        <w:pStyle w:val="PURBody"/>
        <w:rPr>
          <w:rFonts w:eastAsia="SimSun" w:cs="Arial"/>
        </w:rPr>
      </w:pPr>
      <w:r w:rsidRPr="003D1F30">
        <w:rPr>
          <w:rFonts w:eastAsia="SimSun" w:cs="Arial"/>
          <w:b/>
        </w:rPr>
        <w:t>仅适用于冰岛和丹麦</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1F30" w14:paraId="3BAA267E" w14:textId="77777777" w:rsidTr="00AE7BEF">
        <w:tc>
          <w:tcPr>
            <w:tcW w:w="2477" w:type="pct"/>
          </w:tcPr>
          <w:p w14:paraId="4EE5A5D6" w14:textId="678B352B" w:rsidR="000A570B" w:rsidRPr="003D1F30" w:rsidRDefault="005E52C7" w:rsidP="00AE7BEF">
            <w:pPr>
              <w:pStyle w:val="PURLMSH"/>
              <w:rPr>
                <w:rFonts w:ascii="Arial" w:eastAsia="SimSun" w:hAnsi="Arial" w:cs="Arial"/>
              </w:rPr>
            </w:pPr>
            <w:r w:rsidRPr="003D1F30">
              <w:rPr>
                <w:rFonts w:ascii="Arial" w:eastAsia="SimSun" w:hAnsi="Arial" w:cs="Arial"/>
              </w:rPr>
              <w:t>服务器场内的许可移动性：</w:t>
            </w:r>
            <w:r w:rsidRPr="003D1F30">
              <w:rPr>
                <w:rFonts w:ascii="Arial" w:eastAsia="SimSun" w:hAnsi="Arial" w:cs="Arial"/>
                <w:b/>
              </w:rPr>
              <w:t>否</w:t>
            </w:r>
          </w:p>
        </w:tc>
        <w:tc>
          <w:tcPr>
            <w:tcW w:w="2523" w:type="pct"/>
          </w:tcPr>
          <w:p w14:paraId="5B17D097" w14:textId="77777777" w:rsidR="000A570B" w:rsidRPr="003D1F30" w:rsidRDefault="000A570B" w:rsidP="00AE7BEF">
            <w:pPr>
              <w:pStyle w:val="PURLMSH"/>
              <w:rPr>
                <w:rFonts w:ascii="Arial" w:eastAsia="SimSun" w:hAnsi="Arial" w:cs="Arial"/>
              </w:rPr>
            </w:pPr>
            <w:r w:rsidRPr="003D1F30">
              <w:rPr>
                <w:rFonts w:ascii="Arial" w:eastAsia="SimSun" w:hAnsi="Arial" w:cs="Arial"/>
              </w:rPr>
              <w:t>请参阅适用声明：</w:t>
            </w:r>
            <w:r w:rsidRPr="003D1F30">
              <w:rPr>
                <w:rFonts w:ascii="Arial" w:eastAsia="SimSun" w:hAnsi="Arial" w:cs="Arial"/>
                <w:b/>
              </w:rPr>
              <w:t>否</w:t>
            </w:r>
          </w:p>
        </w:tc>
      </w:tr>
      <w:tr w:rsidR="000A570B" w:rsidRPr="003D1F30" w14:paraId="4928BC4E" w14:textId="77777777" w:rsidTr="00AE7BEF">
        <w:tc>
          <w:tcPr>
            <w:tcW w:w="2477" w:type="pct"/>
          </w:tcPr>
          <w:p w14:paraId="0993905C" w14:textId="78AD2A6C" w:rsidR="000A570B" w:rsidRPr="003D1F30" w:rsidRDefault="00624A7C" w:rsidP="00AE7BEF">
            <w:pPr>
              <w:pStyle w:val="PURLMSH"/>
              <w:rPr>
                <w:rFonts w:ascii="Arial" w:eastAsia="SimSun" w:hAnsi="Arial" w:cs="Arial"/>
              </w:rPr>
            </w:pPr>
            <w:r w:rsidRPr="003D1F30">
              <w:rPr>
                <w:rFonts w:ascii="Arial" w:eastAsia="SimSun" w:hAnsi="Arial" w:cs="Arial"/>
              </w:rPr>
              <w:t>客户端</w:t>
            </w:r>
            <w:r w:rsidRPr="003D1F30">
              <w:rPr>
                <w:rFonts w:ascii="Arial" w:eastAsia="SimSun" w:hAnsi="Arial" w:cs="Arial"/>
              </w:rPr>
              <w:t>/</w:t>
            </w:r>
            <w:r w:rsidRPr="003D1F30">
              <w:rPr>
                <w:rFonts w:ascii="Arial" w:eastAsia="SimSun" w:hAnsi="Arial" w:cs="Arial"/>
              </w:rPr>
              <w:t>附加软件：</w:t>
            </w:r>
            <w:r w:rsidRPr="003D1F30">
              <w:rPr>
                <w:rFonts w:ascii="Arial" w:eastAsia="SimSun" w:hAnsi="Arial" w:cs="Arial"/>
                <w:b/>
              </w:rPr>
              <w:t>是</w:t>
            </w:r>
            <w:r w:rsidRPr="003D1F30">
              <w:rPr>
                <w:rFonts w:ascii="Arial" w:eastAsia="SimSun" w:hAnsi="Arial" w:cs="Arial"/>
                <w:i/>
              </w:rPr>
              <w:t>（请参阅</w:t>
            </w:r>
            <w:hyperlink w:anchor="Appendix1" w:history="1">
              <w:r w:rsidR="00400642">
                <w:rPr>
                  <w:rStyle w:val="Hyperlink"/>
                  <w:rFonts w:ascii="Arial" w:eastAsia="SimSun" w:hAnsi="Arial" w:cs="Arial"/>
                  <w:i/>
                </w:rPr>
                <w:t>附录</w:t>
              </w:r>
              <w:r w:rsidR="00400642">
                <w:rPr>
                  <w:rStyle w:val="Hyperlink"/>
                  <w:rFonts w:ascii="Arial" w:eastAsia="SimSun" w:hAnsi="Arial" w:cs="Arial"/>
                  <w:i/>
                </w:rPr>
                <w:t>1</w:t>
              </w:r>
            </w:hyperlink>
            <w:r w:rsidRPr="003D1F30">
              <w:rPr>
                <w:rFonts w:ascii="Arial" w:eastAsia="SimSun" w:hAnsi="Arial" w:cs="Arial"/>
                <w:i/>
              </w:rPr>
              <w:t>）</w:t>
            </w:r>
          </w:p>
        </w:tc>
        <w:tc>
          <w:tcPr>
            <w:tcW w:w="2523" w:type="pct"/>
          </w:tcPr>
          <w:p w14:paraId="7D15D210" w14:textId="77777777" w:rsidR="000A570B" w:rsidRPr="003D1F30" w:rsidRDefault="000A570B" w:rsidP="00AE7BEF">
            <w:pPr>
              <w:pStyle w:val="PURLMSH"/>
              <w:rPr>
                <w:rFonts w:ascii="Arial" w:eastAsia="SimSun" w:hAnsi="Arial" w:cs="Arial"/>
              </w:rPr>
            </w:pPr>
          </w:p>
        </w:tc>
      </w:tr>
    </w:tbl>
    <w:p w14:paraId="3ACCC5FE" w14:textId="77777777" w:rsidR="000A570B" w:rsidRPr="003D1F30" w:rsidRDefault="000A570B" w:rsidP="00C64E9A">
      <w:pPr>
        <w:pStyle w:val="PURADDITIONALTERMSHEADERMB"/>
        <w:spacing w:after="80"/>
        <w:rPr>
          <w:rFonts w:eastAsia="SimSun" w:cs="Arial"/>
        </w:rPr>
      </w:pPr>
      <w:r w:rsidRPr="003D1F30">
        <w:rPr>
          <w:rFonts w:eastAsia="SimSun" w:cs="Arial"/>
        </w:rPr>
        <w:t>附加条款：</w:t>
      </w:r>
    </w:p>
    <w:p w14:paraId="5CD469F4" w14:textId="77777777" w:rsidR="000A570B" w:rsidRPr="003D1F30" w:rsidRDefault="000A570B" w:rsidP="000A570B">
      <w:pPr>
        <w:pStyle w:val="PURBlueStrong"/>
        <w:rPr>
          <w:rFonts w:eastAsia="SimSun" w:cs="Arial"/>
        </w:rPr>
      </w:pPr>
      <w:r w:rsidRPr="003D1F30">
        <w:rPr>
          <w:rFonts w:eastAsia="SimSun" w:cs="Arial"/>
        </w:rPr>
        <w:t>组件：</w:t>
      </w:r>
    </w:p>
    <w:p w14:paraId="5BF196D2" w14:textId="162AE21B" w:rsidR="000A570B" w:rsidRPr="003D1F30" w:rsidRDefault="000A570B" w:rsidP="000A570B">
      <w:pPr>
        <w:pStyle w:val="PURBody-Indented"/>
        <w:rPr>
          <w:rFonts w:eastAsia="SimSun" w:cs="Arial"/>
        </w:rPr>
      </w:pPr>
      <w:r w:rsidRPr="003D1F30">
        <w:rPr>
          <w:rFonts w:eastAsia="SimSun" w:cs="Arial"/>
        </w:rPr>
        <w:t>您只能使用所选的</w:t>
      </w:r>
      <w:r w:rsidRPr="003D1F30">
        <w:rPr>
          <w:rFonts w:eastAsia="SimSun" w:cs="Arial"/>
        </w:rPr>
        <w:t xml:space="preserve"> SAL </w:t>
      </w:r>
      <w:r w:rsidRPr="003D1F30">
        <w:rPr>
          <w:rFonts w:eastAsia="SimSun" w:cs="Arial"/>
        </w:rPr>
        <w:t>版本以每处理器方式运行独立功能（称为</w:t>
      </w:r>
      <w:r w:rsidRPr="007F20CC">
        <w:rPr>
          <w:rFonts w:ascii="SimSun" w:eastAsia="SimSun" w:hAnsi="SimSun" w:cs="Arial"/>
        </w:rPr>
        <w:t>“</w:t>
      </w:r>
      <w:r w:rsidRPr="003D1F30">
        <w:rPr>
          <w:rFonts w:eastAsia="SimSun" w:cs="Arial"/>
        </w:rPr>
        <w:t>组件</w:t>
      </w:r>
      <w:r w:rsidRPr="007F20CC">
        <w:rPr>
          <w:rFonts w:ascii="SimSun" w:eastAsia="SimSun" w:hAnsi="SimSun" w:cs="Arial"/>
        </w:rPr>
        <w:t>”</w:t>
      </w:r>
      <w:r w:rsidRPr="003D1F30">
        <w:rPr>
          <w:rFonts w:eastAsia="SimSun" w:cs="Arial"/>
        </w:rPr>
        <w:t>）的实例。我们可能会修改组件列表。有关其他可用组件的详细信息，请访问</w:t>
      </w:r>
      <w:r w:rsidRPr="003D1F30">
        <w:rPr>
          <w:rFonts w:eastAsia="SimSun" w:cs="Arial"/>
        </w:rPr>
        <w:t xml:space="preserve"> </w:t>
      </w:r>
      <w:hyperlink r:id="rId128" w:history="1">
        <w:r w:rsidRPr="005830F2">
          <w:rPr>
            <w:rStyle w:val="Hyperlink"/>
            <w:rFonts w:eastAsia="SimSun" w:cs="Arial"/>
          </w:rPr>
          <w:t>http://www.explore.ms</w:t>
        </w:r>
      </w:hyperlink>
      <w:r w:rsidRPr="003D1F30">
        <w:rPr>
          <w:rFonts w:eastAsia="SimSun" w:cs="Arial"/>
        </w:rPr>
        <w:t>。</w:t>
      </w:r>
    </w:p>
    <w:p w14:paraId="5E33E6AE" w14:textId="77777777" w:rsidR="000A570B" w:rsidRPr="003D1F30" w:rsidRDefault="000A570B" w:rsidP="000A570B">
      <w:pPr>
        <w:pStyle w:val="PURBody-Indented"/>
        <w:rPr>
          <w:rFonts w:eastAsia="SimSun" w:cs="Arial"/>
        </w:rPr>
      </w:pPr>
      <w:r w:rsidRPr="003D1F30">
        <w:rPr>
          <w:rFonts w:eastAsia="SimSun" w:cs="Arial"/>
        </w:rPr>
        <w:t>对于在处理器许可模式下许可的组件，无论所使用的处理器的数量有多少，您只需为每个</w:t>
      </w:r>
      <w:r w:rsidRPr="007F20CC">
        <w:rPr>
          <w:rFonts w:ascii="SimSun" w:eastAsia="SimSun" w:hAnsi="SimSun" w:cs="Arial"/>
        </w:rPr>
        <w:t>“</w:t>
      </w:r>
      <w:r w:rsidRPr="003D1F30">
        <w:rPr>
          <w:rFonts w:eastAsia="SimSun" w:cs="Arial"/>
        </w:rPr>
        <w:t>系统数据库</w:t>
      </w:r>
      <w:r w:rsidRPr="007F20CC">
        <w:rPr>
          <w:rFonts w:ascii="SimSun" w:eastAsia="SimSun" w:hAnsi="SimSun" w:cs="Arial"/>
        </w:rPr>
        <w:t>”</w:t>
      </w:r>
      <w:r w:rsidRPr="003D1F30">
        <w:rPr>
          <w:rFonts w:eastAsia="SimSun" w:cs="Arial"/>
        </w:rPr>
        <w:t>许可并报告一个处理器许可即可。</w:t>
      </w:r>
      <w:r w:rsidRPr="007F20CC">
        <w:rPr>
          <w:rFonts w:ascii="SimSun" w:eastAsia="SimSun" w:hAnsi="SimSun" w:cs="Arial"/>
        </w:rPr>
        <w:t>“</w:t>
      </w:r>
      <w:r w:rsidRPr="003D1F30">
        <w:rPr>
          <w:rFonts w:eastAsia="SimSun" w:cs="Arial"/>
        </w:rPr>
        <w:t>系统数据库</w:t>
      </w:r>
      <w:r w:rsidRPr="007F20CC">
        <w:rPr>
          <w:rFonts w:ascii="SimSun" w:eastAsia="SimSun" w:hAnsi="SimSun" w:cs="Arial"/>
        </w:rPr>
        <w:t>”</w:t>
      </w:r>
      <w:r w:rsidRPr="003D1F30">
        <w:rPr>
          <w:rFonts w:eastAsia="SimSun" w:cs="Arial"/>
        </w:rPr>
        <w:t>是指控制您的用户和财务报告单位的基础数据库。</w:t>
      </w:r>
    </w:p>
    <w:p w14:paraId="17D68A66" w14:textId="77777777" w:rsidR="000A570B" w:rsidRPr="003D1F30" w:rsidRDefault="000A570B" w:rsidP="000A570B">
      <w:pPr>
        <w:pStyle w:val="PURBlueStrong"/>
        <w:rPr>
          <w:rFonts w:eastAsia="SimSun" w:cs="Arial"/>
        </w:rPr>
      </w:pPr>
      <w:r w:rsidRPr="003D1F30">
        <w:rPr>
          <w:rFonts w:eastAsia="SimSun" w:cs="Arial"/>
        </w:rPr>
        <w:lastRenderedPageBreak/>
        <w:t>本地化和翻译</w:t>
      </w:r>
    </w:p>
    <w:p w14:paraId="2C58C0F8" w14:textId="7D7AAA00" w:rsidR="000A570B" w:rsidRPr="003D1F30" w:rsidRDefault="000A570B" w:rsidP="000A570B">
      <w:pPr>
        <w:pStyle w:val="PURBody-Indented"/>
        <w:rPr>
          <w:rFonts w:eastAsia="SimSun" w:cs="Arial"/>
        </w:rPr>
      </w:pPr>
      <w:r w:rsidRPr="003D1F30">
        <w:rPr>
          <w:rFonts w:eastAsia="SimSun" w:cs="Arial"/>
        </w:rPr>
        <w:t>微软了解到，在某些情况下，您可能需要在其他地区使用在特定地区已本地化和</w:t>
      </w:r>
      <w:r w:rsidRPr="003D1F30">
        <w:rPr>
          <w:rFonts w:eastAsia="SimSun" w:cs="Arial"/>
        </w:rPr>
        <w:t>/</w:t>
      </w:r>
      <w:r w:rsidRPr="003D1F30">
        <w:rPr>
          <w:rFonts w:eastAsia="SimSun" w:cs="Arial"/>
        </w:rPr>
        <w:t>或翻译的特定模块或功能。由于法律和法规因地区而异，因此法律或法规的差异可能会影响在未创建所需功能的地区使用该功能。如果在微软已创建并普遍商业提供任何本地化或翻译版本的</w:t>
      </w:r>
      <w:r w:rsidRPr="003D1F30">
        <w:rPr>
          <w:rFonts w:eastAsia="SimSun" w:cs="Arial"/>
        </w:rPr>
        <w:t xml:space="preserve"> Microsoft Dynamics </w:t>
      </w:r>
      <w:r w:rsidRPr="003D1F30">
        <w:rPr>
          <w:rFonts w:eastAsia="SimSun" w:cs="Arial"/>
        </w:rPr>
        <w:t>软件或服务的地区之外使用此软件（包括通过此软件提供的任何在线服务），微软不会对其性能或适用性作出任何声明、保证、担保（明示、默示或以其他方式）或保障。请咨询要使用此软件的地理区域的税务专家，确认该功能是否适用于该地区。</w:t>
      </w:r>
    </w:p>
    <w:p w14:paraId="63EFB253" w14:textId="1A76BC7F" w:rsidR="000A570B" w:rsidRPr="003D1F30" w:rsidRDefault="000A570B" w:rsidP="000A570B">
      <w:pPr>
        <w:pStyle w:val="PURBody-Indented"/>
        <w:rPr>
          <w:rFonts w:eastAsia="SimSun" w:cs="Arial"/>
        </w:rPr>
      </w:pPr>
      <w:r w:rsidRPr="003D1F30">
        <w:rPr>
          <w:rFonts w:eastAsia="SimSun" w:cs="Arial"/>
        </w:rPr>
        <w:t>如果您希望对软件进行本地化和</w:t>
      </w:r>
      <w:r w:rsidRPr="003D1F30">
        <w:rPr>
          <w:rFonts w:eastAsia="SimSun" w:cs="Arial"/>
        </w:rPr>
        <w:t>/</w:t>
      </w:r>
      <w:r w:rsidRPr="003D1F30">
        <w:rPr>
          <w:rFonts w:eastAsia="SimSun" w:cs="Arial"/>
        </w:rPr>
        <w:t>或翻译，必须拥有最新且有效的</w:t>
      </w:r>
      <w:r w:rsidRPr="007F20CC">
        <w:rPr>
          <w:rFonts w:ascii="SimSun" w:eastAsia="SimSun" w:hAnsi="SimSun" w:cs="Arial"/>
        </w:rPr>
        <w:t>“</w:t>
      </w:r>
      <w:r w:rsidRPr="003D1F30">
        <w:rPr>
          <w:rFonts w:eastAsia="SimSun" w:cs="Arial"/>
        </w:rPr>
        <w:t>主要合作伙伴本地化和翻译许可协议</w:t>
      </w:r>
      <w:r w:rsidRPr="007F20CC">
        <w:rPr>
          <w:rFonts w:ascii="SimSun" w:eastAsia="SimSun" w:hAnsi="SimSun" w:cs="Arial"/>
        </w:rPr>
        <w:t>”</w:t>
      </w:r>
      <w:r w:rsidR="00C64E9A">
        <w:rPr>
          <w:rFonts w:ascii="SimSun" w:eastAsia="SimSun" w:hAnsi="SimSun" w:cs="Arial"/>
        </w:rPr>
        <w:br/>
      </w:r>
      <w:r w:rsidRPr="003D1F30">
        <w:rPr>
          <w:rFonts w:eastAsia="SimSun" w:cs="Arial"/>
        </w:rPr>
        <w:t>（以下简称</w:t>
      </w:r>
      <w:r w:rsidRPr="003D1F30">
        <w:rPr>
          <w:rFonts w:eastAsia="SimSun" w:cs="Arial"/>
        </w:rPr>
        <w:t>“MPLLA”</w:t>
      </w:r>
      <w:r w:rsidRPr="003D1F30">
        <w:rPr>
          <w:rFonts w:eastAsia="SimSun" w:cs="Arial"/>
        </w:rPr>
        <w:t>）。如需关于</w:t>
      </w:r>
      <w:r w:rsidRPr="003D1F30">
        <w:rPr>
          <w:rFonts w:eastAsia="SimSun" w:cs="Arial"/>
        </w:rPr>
        <w:t xml:space="preserve"> MPLLA </w:t>
      </w:r>
      <w:r w:rsidRPr="003D1F30">
        <w:rPr>
          <w:rFonts w:eastAsia="SimSun" w:cs="Arial"/>
        </w:rPr>
        <w:t>及</w:t>
      </w:r>
      <w:r w:rsidRPr="003D1F30">
        <w:rPr>
          <w:rFonts w:eastAsia="SimSun" w:cs="Arial"/>
        </w:rPr>
        <w:t xml:space="preserve"> Microsoft Dynamics </w:t>
      </w:r>
      <w:r w:rsidRPr="003D1F30">
        <w:rPr>
          <w:rFonts w:eastAsia="SimSun" w:cs="Arial"/>
        </w:rPr>
        <w:t>合作伙伴本地化和翻译许可计划的更多信息，请访问</w:t>
      </w:r>
      <w:r w:rsidRPr="003D1F30">
        <w:rPr>
          <w:rFonts w:eastAsia="SimSun" w:cs="Arial"/>
        </w:rPr>
        <w:t xml:space="preserve"> </w:t>
      </w:r>
      <w:hyperlink r:id="rId129" w:history="1">
        <w:r w:rsidRPr="003D1F30">
          <w:rPr>
            <w:rStyle w:val="Hyperlink"/>
            <w:rFonts w:eastAsia="SimSun" w:cs="Arial"/>
          </w:rPr>
          <w:t>https://mbs.microsoft.com/partnersource/partneressentials/pllp</w:t>
        </w:r>
      </w:hyperlink>
      <w:r w:rsidRPr="003D1F30">
        <w:rPr>
          <w:rFonts w:eastAsia="SimSun" w:cs="Arial"/>
        </w:rPr>
        <w:t xml:space="preserve"> </w:t>
      </w:r>
      <w:r w:rsidRPr="003D1F30">
        <w:rPr>
          <w:rFonts w:eastAsia="SimSun" w:cs="Arial"/>
        </w:rPr>
        <w:t>或联系您的合作伙伴客户经理。</w:t>
      </w:r>
    </w:p>
    <w:p w14:paraId="7D98F7E2" w14:textId="0A05DFCC" w:rsidR="000A570B"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706AA238" w14:textId="22B53051" w:rsidR="000A570B" w:rsidRPr="003D1F30" w:rsidRDefault="000A570B" w:rsidP="000A570B">
      <w:pPr>
        <w:pStyle w:val="PURProductName"/>
        <w:rPr>
          <w:rFonts w:eastAsia="SimSun" w:cs="Arial"/>
        </w:rPr>
      </w:pPr>
      <w:bookmarkStart w:id="114" w:name="_Toc299524955"/>
      <w:bookmarkStart w:id="115" w:name="_Toc299531307"/>
      <w:bookmarkStart w:id="116" w:name="_Toc299531415"/>
      <w:bookmarkStart w:id="117" w:name="_Toc299531523"/>
      <w:bookmarkStart w:id="118" w:name="_Toc299957132"/>
      <w:bookmarkStart w:id="119" w:name="_Toc346536838"/>
      <w:bookmarkStart w:id="120" w:name="_Toc339280305"/>
      <w:bookmarkStart w:id="121" w:name="_Toc339280367"/>
      <w:bookmarkStart w:id="122" w:name="_Toc363552776"/>
      <w:bookmarkStart w:id="123" w:name="_Toc363552841"/>
      <w:bookmarkStart w:id="124" w:name="_Toc378682221"/>
      <w:bookmarkStart w:id="125" w:name="_Toc378682241"/>
      <w:bookmarkStart w:id="126" w:name="_Toc371268253"/>
      <w:bookmarkStart w:id="127" w:name="_Toc371268320"/>
      <w:bookmarkStart w:id="128" w:name="_Toc379278457"/>
      <w:bookmarkStart w:id="129" w:name="_Toc379278521"/>
      <w:bookmarkStart w:id="130" w:name="_Toc388522235"/>
      <w:bookmarkStart w:id="131" w:name="_Toc388599997"/>
      <w:r w:rsidRPr="003D1F30">
        <w:rPr>
          <w:rFonts w:eastAsia="SimSun" w:cs="Arial"/>
        </w:rPr>
        <w:t xml:space="preserve">Microsoft Dynamics GP </w:t>
      </w:r>
      <w:bookmarkEnd w:id="114"/>
      <w:bookmarkEnd w:id="115"/>
      <w:bookmarkEnd w:id="116"/>
      <w:bookmarkEnd w:id="117"/>
      <w:bookmarkEnd w:id="118"/>
      <w:r w:rsidRPr="003D1F30">
        <w:rPr>
          <w:rFonts w:eastAsia="SimSun" w:cs="Arial"/>
        </w:rPr>
        <w:t>2013</w:t>
      </w:r>
      <w:bookmarkEnd w:id="119"/>
      <w:bookmarkEnd w:id="120"/>
      <w:bookmarkEnd w:id="121"/>
      <w:bookmarkEnd w:id="122"/>
      <w:bookmarkEnd w:id="123"/>
      <w:bookmarkEnd w:id="124"/>
      <w:bookmarkEnd w:id="125"/>
      <w:bookmarkEnd w:id="126"/>
      <w:bookmarkEnd w:id="127"/>
      <w:bookmarkEnd w:id="128"/>
      <w:bookmarkEnd w:id="129"/>
      <w:bookmarkEnd w:id="130"/>
      <w:bookmarkEnd w:id="131"/>
      <w:r w:rsidRPr="003D1F30">
        <w:rPr>
          <w:rFonts w:eastAsia="SimSun" w:cs="Arial"/>
        </w:rPr>
        <w:fldChar w:fldCharType="begin"/>
      </w:r>
      <w:r w:rsidRPr="003D1F30">
        <w:rPr>
          <w:rFonts w:eastAsia="SimSun" w:cs="Arial"/>
        </w:rPr>
        <w:instrText>XE "Microsoft Dynamics GP 2013"</w:instrText>
      </w:r>
      <w:r w:rsidRPr="003D1F30">
        <w:rPr>
          <w:rFonts w:eastAsia="SimSun" w:cs="Arial"/>
        </w:rPr>
        <w:fldChar w:fldCharType="end"/>
      </w:r>
    </w:p>
    <w:p w14:paraId="45DE27C5" w14:textId="77777777" w:rsidR="000A570B" w:rsidRPr="003D1F30" w:rsidRDefault="000A570B" w:rsidP="000A570B">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1F30" w14:paraId="756D00BB" w14:textId="77777777" w:rsidTr="00AE7BEF">
        <w:tc>
          <w:tcPr>
            <w:tcW w:w="2477" w:type="pct"/>
          </w:tcPr>
          <w:p w14:paraId="76A879EB" w14:textId="62839DFE" w:rsidR="000A570B" w:rsidRPr="003D1F30" w:rsidRDefault="005E52C7" w:rsidP="00AE7BEF">
            <w:pPr>
              <w:pStyle w:val="PURLMSH"/>
              <w:rPr>
                <w:rFonts w:ascii="Arial" w:eastAsia="SimSun" w:hAnsi="Arial" w:cs="Arial"/>
              </w:rPr>
            </w:pPr>
            <w:r w:rsidRPr="003D1F30">
              <w:rPr>
                <w:rFonts w:ascii="Arial" w:eastAsia="SimSun" w:hAnsi="Arial" w:cs="Arial"/>
              </w:rPr>
              <w:t>服务器场内的许可移动性：</w:t>
            </w:r>
            <w:r w:rsidRPr="003D1F30">
              <w:rPr>
                <w:rFonts w:ascii="Arial" w:eastAsia="SimSun" w:hAnsi="Arial" w:cs="Arial"/>
                <w:b/>
              </w:rPr>
              <w:t>否</w:t>
            </w:r>
          </w:p>
        </w:tc>
        <w:tc>
          <w:tcPr>
            <w:tcW w:w="2523" w:type="pct"/>
          </w:tcPr>
          <w:p w14:paraId="385A25E8" w14:textId="77777777" w:rsidR="000A570B" w:rsidRPr="003D1F30" w:rsidRDefault="000A570B" w:rsidP="00AE7BEF">
            <w:pPr>
              <w:pStyle w:val="PURLMSH"/>
              <w:rPr>
                <w:rFonts w:ascii="Arial" w:eastAsia="SimSun" w:hAnsi="Arial" w:cs="Arial"/>
              </w:rPr>
            </w:pPr>
            <w:r w:rsidRPr="003D1F30">
              <w:rPr>
                <w:rFonts w:ascii="Arial" w:eastAsia="SimSun" w:hAnsi="Arial" w:cs="Arial"/>
              </w:rPr>
              <w:t>请参阅适用声明：</w:t>
            </w:r>
            <w:r w:rsidRPr="003D1F30">
              <w:rPr>
                <w:rFonts w:ascii="Arial" w:eastAsia="SimSun" w:hAnsi="Arial" w:cs="Arial"/>
                <w:b/>
              </w:rPr>
              <w:t>否</w:t>
            </w:r>
          </w:p>
        </w:tc>
      </w:tr>
      <w:tr w:rsidR="000A570B" w:rsidRPr="003D1F30" w14:paraId="46755817" w14:textId="77777777" w:rsidTr="00AE7BEF">
        <w:tc>
          <w:tcPr>
            <w:tcW w:w="2477" w:type="pct"/>
          </w:tcPr>
          <w:p w14:paraId="71C202C3" w14:textId="2C67D028" w:rsidR="000A570B" w:rsidRPr="003D1F30" w:rsidRDefault="00624A7C" w:rsidP="00AE7BEF">
            <w:pPr>
              <w:pStyle w:val="PURLMSH"/>
              <w:rPr>
                <w:rFonts w:ascii="Arial" w:eastAsia="SimSun" w:hAnsi="Arial" w:cs="Arial"/>
              </w:rPr>
            </w:pPr>
            <w:r w:rsidRPr="003D1F30">
              <w:rPr>
                <w:rFonts w:ascii="Arial" w:eastAsia="SimSun" w:hAnsi="Arial" w:cs="Arial"/>
              </w:rPr>
              <w:t>客户端</w:t>
            </w:r>
            <w:r w:rsidRPr="003D1F30">
              <w:rPr>
                <w:rFonts w:ascii="Arial" w:eastAsia="SimSun" w:hAnsi="Arial" w:cs="Arial"/>
              </w:rPr>
              <w:t>/</w:t>
            </w:r>
            <w:r w:rsidRPr="003D1F30">
              <w:rPr>
                <w:rFonts w:ascii="Arial" w:eastAsia="SimSun" w:hAnsi="Arial" w:cs="Arial"/>
              </w:rPr>
              <w:t>附加软件：</w:t>
            </w:r>
            <w:r w:rsidRPr="003D1F30">
              <w:rPr>
                <w:rFonts w:ascii="Arial" w:eastAsia="SimSun" w:hAnsi="Arial" w:cs="Arial"/>
                <w:b/>
              </w:rPr>
              <w:t>是</w:t>
            </w:r>
            <w:r w:rsidRPr="003D1F30">
              <w:rPr>
                <w:rFonts w:ascii="Arial" w:eastAsia="SimSun" w:hAnsi="Arial" w:cs="Arial"/>
                <w:i/>
              </w:rPr>
              <w:t>（请参阅</w:t>
            </w:r>
            <w:hyperlink w:anchor="Appendix1" w:history="1">
              <w:r w:rsidR="00400642">
                <w:rPr>
                  <w:rStyle w:val="Hyperlink"/>
                  <w:rFonts w:ascii="Arial" w:eastAsia="SimSun" w:hAnsi="Arial" w:cs="Arial"/>
                  <w:i/>
                </w:rPr>
                <w:t>附录</w:t>
              </w:r>
              <w:r w:rsidR="00400642">
                <w:rPr>
                  <w:rStyle w:val="Hyperlink"/>
                  <w:rFonts w:ascii="Arial" w:eastAsia="SimSun" w:hAnsi="Arial" w:cs="Arial"/>
                  <w:i/>
                </w:rPr>
                <w:t>1</w:t>
              </w:r>
            </w:hyperlink>
            <w:r w:rsidRPr="003D1F30">
              <w:rPr>
                <w:rFonts w:ascii="Arial" w:eastAsia="SimSun" w:hAnsi="Arial" w:cs="Arial"/>
                <w:i/>
              </w:rPr>
              <w:t>）</w:t>
            </w:r>
          </w:p>
        </w:tc>
        <w:tc>
          <w:tcPr>
            <w:tcW w:w="2523" w:type="pct"/>
          </w:tcPr>
          <w:p w14:paraId="3AF0E45B" w14:textId="77777777" w:rsidR="000A570B" w:rsidRPr="003D1F30" w:rsidRDefault="000A570B" w:rsidP="00AE7BEF">
            <w:pPr>
              <w:pStyle w:val="PURLMSH"/>
              <w:rPr>
                <w:rFonts w:ascii="Arial" w:eastAsia="SimSun" w:hAnsi="Arial" w:cs="Arial"/>
              </w:rPr>
            </w:pPr>
          </w:p>
        </w:tc>
      </w:tr>
    </w:tbl>
    <w:p w14:paraId="1EC14CD0" w14:textId="77777777" w:rsidR="000A570B" w:rsidRPr="003D1F30" w:rsidRDefault="000A570B" w:rsidP="000A570B">
      <w:pPr>
        <w:pStyle w:val="PURADDITIONALTERMSHEADERMB"/>
        <w:rPr>
          <w:rFonts w:eastAsia="SimSun" w:cs="Arial"/>
        </w:rPr>
      </w:pPr>
      <w:r w:rsidRPr="003D1F30">
        <w:rPr>
          <w:rFonts w:eastAsia="SimSun" w:cs="Arial"/>
        </w:rPr>
        <w:t>附加条款：</w:t>
      </w:r>
    </w:p>
    <w:p w14:paraId="78AC94F6" w14:textId="77777777" w:rsidR="000A570B" w:rsidRPr="003D1F30" w:rsidRDefault="000A570B" w:rsidP="000A570B">
      <w:pPr>
        <w:pStyle w:val="PURBlueStrong"/>
        <w:rPr>
          <w:rFonts w:eastAsia="SimSun" w:cs="Arial"/>
        </w:rPr>
      </w:pPr>
      <w:r w:rsidRPr="003D1F30">
        <w:rPr>
          <w:rFonts w:eastAsia="SimSun" w:cs="Arial"/>
        </w:rPr>
        <w:t>组件：</w:t>
      </w:r>
    </w:p>
    <w:p w14:paraId="0FDB9390" w14:textId="1DB875C2" w:rsidR="000A570B" w:rsidRPr="003D1F30" w:rsidRDefault="000A570B" w:rsidP="000A570B">
      <w:pPr>
        <w:pStyle w:val="PURBody-Indented"/>
        <w:rPr>
          <w:rFonts w:eastAsia="SimSun" w:cs="Arial"/>
        </w:rPr>
      </w:pPr>
      <w:r w:rsidRPr="003D1F30">
        <w:rPr>
          <w:rFonts w:eastAsia="SimSun" w:cs="Arial"/>
        </w:rPr>
        <w:t>您只能使用所选的</w:t>
      </w:r>
      <w:r w:rsidRPr="003D1F30">
        <w:rPr>
          <w:rFonts w:eastAsia="SimSun" w:cs="Arial"/>
        </w:rPr>
        <w:t xml:space="preserve"> SAL </w:t>
      </w:r>
      <w:r w:rsidRPr="003D1F30">
        <w:rPr>
          <w:rFonts w:eastAsia="SimSun" w:cs="Arial"/>
        </w:rPr>
        <w:t>版本以每处理器方式运行独立功能（称为</w:t>
      </w:r>
      <w:r w:rsidRPr="007F20CC">
        <w:rPr>
          <w:rFonts w:ascii="SimSun" w:eastAsia="SimSun" w:hAnsi="SimSun" w:cs="Arial"/>
        </w:rPr>
        <w:t>“</w:t>
      </w:r>
      <w:r w:rsidRPr="003D1F30">
        <w:rPr>
          <w:rFonts w:eastAsia="SimSun" w:cs="Arial"/>
        </w:rPr>
        <w:t>组件</w:t>
      </w:r>
      <w:r w:rsidRPr="007F20CC">
        <w:rPr>
          <w:rFonts w:ascii="SimSun" w:eastAsia="SimSun" w:hAnsi="SimSun" w:cs="Arial"/>
        </w:rPr>
        <w:t>”</w:t>
      </w:r>
      <w:r w:rsidRPr="003D1F30">
        <w:rPr>
          <w:rFonts w:eastAsia="SimSun" w:cs="Arial"/>
        </w:rPr>
        <w:t>）的实例。我们可能会修改组件列表。有关其他可用组件的详细信息，请访问</w:t>
      </w:r>
      <w:r w:rsidRPr="003D1F30">
        <w:rPr>
          <w:rFonts w:eastAsia="SimSun" w:cs="Arial"/>
        </w:rPr>
        <w:t xml:space="preserve"> </w:t>
      </w:r>
      <w:hyperlink r:id="rId130" w:history="1">
        <w:r w:rsidRPr="005830F2">
          <w:rPr>
            <w:rStyle w:val="Hyperlink"/>
            <w:rFonts w:eastAsia="SimSun" w:cs="Arial"/>
          </w:rPr>
          <w:t>http://www.explore.ms</w:t>
        </w:r>
      </w:hyperlink>
      <w:r w:rsidRPr="003D1F30">
        <w:rPr>
          <w:rFonts w:eastAsia="SimSun" w:cs="Arial"/>
        </w:rPr>
        <w:t>。</w:t>
      </w:r>
    </w:p>
    <w:p w14:paraId="75B8A7E4" w14:textId="77777777" w:rsidR="000A570B" w:rsidRPr="003D1F30" w:rsidRDefault="000A570B" w:rsidP="000A570B">
      <w:pPr>
        <w:pStyle w:val="PURBody-Indented"/>
        <w:rPr>
          <w:rFonts w:eastAsia="SimSun" w:cs="Arial"/>
        </w:rPr>
      </w:pPr>
      <w:r w:rsidRPr="003D1F30">
        <w:rPr>
          <w:rFonts w:eastAsia="SimSun" w:cs="Arial"/>
        </w:rPr>
        <w:t>对于在处理器许可模式下许可的组件，无论所使用的处理器的数量有多少，您只需为每个</w:t>
      </w:r>
      <w:r w:rsidRPr="007F20CC">
        <w:rPr>
          <w:rFonts w:ascii="SimSun" w:eastAsia="SimSun" w:hAnsi="SimSun" w:cs="Arial"/>
        </w:rPr>
        <w:t>“</w:t>
      </w:r>
      <w:r w:rsidRPr="003D1F30">
        <w:rPr>
          <w:rFonts w:eastAsia="SimSun" w:cs="Arial"/>
        </w:rPr>
        <w:t>系统数据库</w:t>
      </w:r>
      <w:r w:rsidRPr="007F20CC">
        <w:rPr>
          <w:rFonts w:ascii="SimSun" w:eastAsia="SimSun" w:hAnsi="SimSun" w:cs="Arial"/>
        </w:rPr>
        <w:t>”</w:t>
      </w:r>
      <w:r w:rsidRPr="003D1F30">
        <w:rPr>
          <w:rFonts w:eastAsia="SimSun" w:cs="Arial"/>
        </w:rPr>
        <w:t>许可并报告一个处理器许可即可。</w:t>
      </w:r>
      <w:r w:rsidRPr="007F20CC">
        <w:rPr>
          <w:rFonts w:ascii="SimSun" w:eastAsia="SimSun" w:hAnsi="SimSun" w:cs="Arial"/>
        </w:rPr>
        <w:t>“</w:t>
      </w:r>
      <w:r w:rsidRPr="003D1F30">
        <w:rPr>
          <w:rFonts w:eastAsia="SimSun" w:cs="Arial"/>
        </w:rPr>
        <w:t>系统数据库</w:t>
      </w:r>
      <w:r w:rsidRPr="007F20CC">
        <w:rPr>
          <w:rFonts w:ascii="SimSun" w:eastAsia="SimSun" w:hAnsi="SimSun" w:cs="Arial"/>
        </w:rPr>
        <w:t>”</w:t>
      </w:r>
      <w:r w:rsidRPr="003D1F30">
        <w:rPr>
          <w:rFonts w:eastAsia="SimSun" w:cs="Arial"/>
        </w:rPr>
        <w:t>是指控制您的用户和财务报告单位的基础数据库。</w:t>
      </w:r>
    </w:p>
    <w:p w14:paraId="12D6B307" w14:textId="77777777" w:rsidR="000A570B" w:rsidRPr="003D1F30" w:rsidRDefault="000A570B" w:rsidP="000A570B">
      <w:pPr>
        <w:pStyle w:val="PURBlueStrong"/>
        <w:rPr>
          <w:rFonts w:eastAsia="SimSun" w:cs="Arial"/>
        </w:rPr>
      </w:pPr>
      <w:r w:rsidRPr="003D1F30">
        <w:rPr>
          <w:rFonts w:eastAsia="SimSun" w:cs="Arial"/>
        </w:rPr>
        <w:t>本地化和翻译</w:t>
      </w:r>
    </w:p>
    <w:p w14:paraId="519EDA80" w14:textId="77777777" w:rsidR="000A570B" w:rsidRPr="003D1F30" w:rsidRDefault="000A570B" w:rsidP="000A570B">
      <w:pPr>
        <w:pStyle w:val="PURBody-Indented"/>
        <w:rPr>
          <w:rFonts w:eastAsia="SimSun" w:cs="Arial"/>
        </w:rPr>
      </w:pPr>
      <w:r w:rsidRPr="003D1F30">
        <w:rPr>
          <w:rFonts w:eastAsia="SimSun" w:cs="Arial"/>
        </w:rPr>
        <w:t>单击以下超链接，了解微软已经进行本地化并已普遍提供的地理区域和语言列表：</w:t>
      </w:r>
      <w:hyperlink r:id="rId131" w:history="1">
        <w:r w:rsidRPr="003D1F30">
          <w:rPr>
            <w:rStyle w:val="Hyperlink"/>
            <w:rFonts w:eastAsia="SimSun" w:cs="Arial"/>
          </w:rPr>
          <w:t>http://www.microsoft.com/dynamics/en/us/products/gp-availability.aspx</w:t>
        </w:r>
      </w:hyperlink>
    </w:p>
    <w:p w14:paraId="39AC0C5F" w14:textId="555E48E1" w:rsidR="000A570B" w:rsidRPr="003D1F30" w:rsidRDefault="000A570B" w:rsidP="000A570B">
      <w:pPr>
        <w:pStyle w:val="PURBody-Indented"/>
        <w:rPr>
          <w:rFonts w:eastAsia="SimSun" w:cs="Arial"/>
        </w:rPr>
      </w:pPr>
      <w:r w:rsidRPr="003D1F30">
        <w:rPr>
          <w:rFonts w:eastAsia="SimSun" w:cs="Arial"/>
        </w:rPr>
        <w:t>微软了解到，在某些情况下，您可能需要在其他地区使用在特定地区已本地化和</w:t>
      </w:r>
      <w:r w:rsidRPr="003D1F30">
        <w:rPr>
          <w:rFonts w:eastAsia="SimSun" w:cs="Arial"/>
        </w:rPr>
        <w:t>/</w:t>
      </w:r>
      <w:r w:rsidRPr="003D1F30">
        <w:rPr>
          <w:rFonts w:eastAsia="SimSun" w:cs="Arial"/>
        </w:rPr>
        <w:t>或翻译的特定模块或功能。由于法律和法规因地区而异，因此法律或法规的差异可能会影响在未创建所需功能的地区使用该功能。如果在微软已创建并普遍商业提供任何本地化或翻译版本的</w:t>
      </w:r>
      <w:r w:rsidRPr="003D1F30">
        <w:rPr>
          <w:rFonts w:eastAsia="SimSun" w:cs="Arial"/>
        </w:rPr>
        <w:t xml:space="preserve"> Microsoft Dynamics </w:t>
      </w:r>
      <w:r w:rsidRPr="003D1F30">
        <w:rPr>
          <w:rFonts w:eastAsia="SimSun" w:cs="Arial"/>
        </w:rPr>
        <w:t>软件或服务的地区之外使用此软件（包括通过此软件提供的任何在线服务），微软不会对其性能或适用性作出任何声明、保证、担保（明示、默示或以其他方式）或保障。请咨询要使用此软件的地理区域的税务专家，确认该功能是否适用于该地区。</w:t>
      </w:r>
    </w:p>
    <w:p w14:paraId="18637B6B" w14:textId="338DB390" w:rsidR="000A570B" w:rsidRPr="003D1F30" w:rsidRDefault="000A570B" w:rsidP="000A570B">
      <w:pPr>
        <w:pStyle w:val="PURBody-Indented"/>
        <w:rPr>
          <w:rFonts w:eastAsia="SimSun" w:cs="Arial"/>
        </w:rPr>
      </w:pPr>
      <w:r w:rsidRPr="003D1F30">
        <w:rPr>
          <w:rFonts w:eastAsia="SimSun" w:cs="Arial"/>
        </w:rPr>
        <w:t>如果您希望对软件进行本地化和</w:t>
      </w:r>
      <w:r w:rsidRPr="003D1F30">
        <w:rPr>
          <w:rFonts w:eastAsia="SimSun" w:cs="Arial"/>
        </w:rPr>
        <w:t>/</w:t>
      </w:r>
      <w:r w:rsidRPr="003D1F30">
        <w:rPr>
          <w:rFonts w:eastAsia="SimSun" w:cs="Arial"/>
        </w:rPr>
        <w:t>或翻译，必须拥有最新且有效的</w:t>
      </w:r>
      <w:r w:rsidRPr="007F20CC">
        <w:rPr>
          <w:rFonts w:ascii="SimSun" w:eastAsia="SimSun" w:hAnsi="SimSun" w:cs="Arial"/>
        </w:rPr>
        <w:t>“</w:t>
      </w:r>
      <w:r w:rsidRPr="003D1F30">
        <w:rPr>
          <w:rFonts w:eastAsia="SimSun" w:cs="Arial"/>
        </w:rPr>
        <w:t>主要合作伙伴本地化和翻译许可协议</w:t>
      </w:r>
      <w:r w:rsidRPr="007F20CC">
        <w:rPr>
          <w:rFonts w:ascii="SimSun" w:eastAsia="SimSun" w:hAnsi="SimSun" w:cs="Arial"/>
        </w:rPr>
        <w:t>”</w:t>
      </w:r>
      <w:r w:rsidR="00C64E9A">
        <w:rPr>
          <w:rFonts w:ascii="SimSun" w:eastAsia="SimSun" w:hAnsi="SimSun" w:cs="Arial"/>
        </w:rPr>
        <w:br/>
      </w:r>
      <w:r w:rsidRPr="003D1F30">
        <w:rPr>
          <w:rFonts w:eastAsia="SimSun" w:cs="Arial"/>
        </w:rPr>
        <w:t>（以下简称</w:t>
      </w:r>
      <w:r w:rsidRPr="003D1F30">
        <w:rPr>
          <w:rFonts w:eastAsia="SimSun" w:cs="Arial"/>
        </w:rPr>
        <w:t>“MPLLA”</w:t>
      </w:r>
      <w:r w:rsidRPr="003D1F30">
        <w:rPr>
          <w:rFonts w:eastAsia="SimSun" w:cs="Arial"/>
        </w:rPr>
        <w:t>）。如需关于</w:t>
      </w:r>
      <w:r w:rsidRPr="003D1F30">
        <w:rPr>
          <w:rFonts w:eastAsia="SimSun" w:cs="Arial"/>
        </w:rPr>
        <w:t xml:space="preserve"> MPLLA </w:t>
      </w:r>
      <w:r w:rsidRPr="003D1F30">
        <w:rPr>
          <w:rFonts w:eastAsia="SimSun" w:cs="Arial"/>
        </w:rPr>
        <w:t>及</w:t>
      </w:r>
      <w:r w:rsidRPr="003D1F30">
        <w:rPr>
          <w:rFonts w:eastAsia="SimSun" w:cs="Arial"/>
        </w:rPr>
        <w:t xml:space="preserve"> Microsoft Dynamics </w:t>
      </w:r>
      <w:r w:rsidRPr="003D1F30">
        <w:rPr>
          <w:rFonts w:eastAsia="SimSun" w:cs="Arial"/>
        </w:rPr>
        <w:t>合作伙伴本地化和翻译许可计划的更多信息，请访问</w:t>
      </w:r>
      <w:r w:rsidRPr="003D1F30">
        <w:rPr>
          <w:rFonts w:eastAsia="SimSun" w:cs="Arial"/>
        </w:rPr>
        <w:t xml:space="preserve"> </w:t>
      </w:r>
      <w:hyperlink r:id="rId132" w:history="1">
        <w:r w:rsidRPr="003D1F30">
          <w:rPr>
            <w:rStyle w:val="Hyperlink"/>
            <w:rFonts w:eastAsia="SimSun" w:cs="Arial"/>
          </w:rPr>
          <w:t>https://mbs.microsoft.com/partnersource/partneressentials/pllp</w:t>
        </w:r>
      </w:hyperlink>
      <w:r w:rsidRPr="003D1F30">
        <w:rPr>
          <w:rFonts w:eastAsia="SimSun" w:cs="Arial"/>
        </w:rPr>
        <w:t xml:space="preserve"> </w:t>
      </w:r>
      <w:r w:rsidRPr="003D1F30">
        <w:rPr>
          <w:rFonts w:eastAsia="SimSun" w:cs="Arial"/>
        </w:rPr>
        <w:t>或联系您的合作伙伴客户经理。</w:t>
      </w:r>
    </w:p>
    <w:p w14:paraId="3B8288B8" w14:textId="7DF915E6" w:rsidR="000A570B"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19C3D450" w14:textId="7A998D80" w:rsidR="000A570B" w:rsidRPr="003D1F30" w:rsidRDefault="000A570B" w:rsidP="000A570B">
      <w:pPr>
        <w:pStyle w:val="PURProductName"/>
        <w:rPr>
          <w:rFonts w:eastAsia="SimSun" w:cs="Arial"/>
        </w:rPr>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8682222"/>
      <w:bookmarkStart w:id="143" w:name="_Toc378682242"/>
      <w:bookmarkStart w:id="144" w:name="_Toc371268254"/>
      <w:bookmarkStart w:id="145" w:name="_Toc371268321"/>
      <w:bookmarkStart w:id="146" w:name="_Toc379278458"/>
      <w:bookmarkStart w:id="147" w:name="_Toc379278522"/>
      <w:bookmarkStart w:id="148" w:name="_Toc388522236"/>
      <w:bookmarkStart w:id="149" w:name="_Toc388599998"/>
      <w:r w:rsidRPr="003D1F30">
        <w:rPr>
          <w:rFonts w:eastAsia="SimSun" w:cs="Arial"/>
        </w:rPr>
        <w:t xml:space="preserve">Microsoft Dynamics NAV </w:t>
      </w:r>
      <w:bookmarkEnd w:id="132"/>
      <w:bookmarkEnd w:id="133"/>
      <w:bookmarkEnd w:id="134"/>
      <w:bookmarkEnd w:id="135"/>
      <w:bookmarkEnd w:id="136"/>
      <w:r w:rsidRPr="003D1F30">
        <w:rPr>
          <w:rFonts w:eastAsia="SimSun" w:cs="Arial"/>
        </w:rPr>
        <w:t>2013</w:t>
      </w:r>
      <w:bookmarkEnd w:id="137"/>
      <w:bookmarkEnd w:id="138"/>
      <w:bookmarkEnd w:id="139"/>
      <w:bookmarkEnd w:id="140"/>
      <w:bookmarkEnd w:id="141"/>
      <w:r w:rsidRPr="003D1F30">
        <w:rPr>
          <w:rFonts w:eastAsia="SimSun" w:cs="Arial"/>
        </w:rPr>
        <w:t xml:space="preserve"> R2</w:t>
      </w:r>
      <w:bookmarkEnd w:id="142"/>
      <w:bookmarkEnd w:id="143"/>
      <w:bookmarkEnd w:id="144"/>
      <w:bookmarkEnd w:id="145"/>
      <w:bookmarkEnd w:id="146"/>
      <w:bookmarkEnd w:id="147"/>
      <w:bookmarkEnd w:id="148"/>
      <w:bookmarkEnd w:id="149"/>
      <w:r w:rsidRPr="003D1F30">
        <w:rPr>
          <w:rFonts w:eastAsia="SimSun" w:cs="Arial"/>
        </w:rPr>
        <w:fldChar w:fldCharType="begin"/>
      </w:r>
      <w:r w:rsidRPr="003D1F30">
        <w:rPr>
          <w:rFonts w:eastAsia="SimSun" w:cs="Arial"/>
        </w:rPr>
        <w:instrText>XE "Microsoft Dynamics NAV 2013 R2"</w:instrText>
      </w:r>
      <w:r w:rsidRPr="003D1F30">
        <w:rPr>
          <w:rFonts w:eastAsia="SimSun" w:cs="Arial"/>
        </w:rPr>
        <w:fldChar w:fldCharType="end"/>
      </w:r>
    </w:p>
    <w:p w14:paraId="08B4AFE5" w14:textId="77777777" w:rsidR="000A570B" w:rsidRPr="003D1F30" w:rsidRDefault="000A570B" w:rsidP="000A570B">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1F30" w14:paraId="280325BA" w14:textId="77777777" w:rsidTr="00AE7BEF">
        <w:tc>
          <w:tcPr>
            <w:tcW w:w="2477" w:type="pct"/>
          </w:tcPr>
          <w:p w14:paraId="16CCABD3" w14:textId="6E50FE46" w:rsidR="000A570B" w:rsidRPr="003D1F30" w:rsidRDefault="005E52C7" w:rsidP="00AE7BEF">
            <w:pPr>
              <w:pStyle w:val="PURLMSH"/>
              <w:rPr>
                <w:rFonts w:ascii="Arial" w:eastAsia="SimSun" w:hAnsi="Arial" w:cs="Arial"/>
              </w:rPr>
            </w:pPr>
            <w:r w:rsidRPr="003D1F30">
              <w:rPr>
                <w:rFonts w:ascii="Arial" w:eastAsia="SimSun" w:hAnsi="Arial" w:cs="Arial"/>
              </w:rPr>
              <w:t>服务器场内的许可移动性：</w:t>
            </w:r>
            <w:r w:rsidRPr="003D1F30">
              <w:rPr>
                <w:rFonts w:ascii="Arial" w:eastAsia="SimSun" w:hAnsi="Arial" w:cs="Arial"/>
                <w:b/>
              </w:rPr>
              <w:t>否</w:t>
            </w:r>
          </w:p>
        </w:tc>
        <w:tc>
          <w:tcPr>
            <w:tcW w:w="2523" w:type="pct"/>
          </w:tcPr>
          <w:p w14:paraId="44E88A01" w14:textId="77777777" w:rsidR="000A570B" w:rsidRPr="003D1F30" w:rsidRDefault="000A570B" w:rsidP="00AE7BEF">
            <w:pPr>
              <w:pStyle w:val="PURLMSH"/>
              <w:rPr>
                <w:rFonts w:ascii="Arial" w:eastAsia="SimSun" w:hAnsi="Arial" w:cs="Arial"/>
              </w:rPr>
            </w:pPr>
            <w:r w:rsidRPr="003D1F30">
              <w:rPr>
                <w:rFonts w:ascii="Arial" w:eastAsia="SimSun" w:hAnsi="Arial" w:cs="Arial"/>
              </w:rPr>
              <w:t>请参阅适用声明：</w:t>
            </w:r>
            <w:r w:rsidRPr="003D1F30">
              <w:rPr>
                <w:rFonts w:ascii="Arial" w:eastAsia="SimSun" w:hAnsi="Arial" w:cs="Arial"/>
                <w:b/>
              </w:rPr>
              <w:t>否</w:t>
            </w:r>
          </w:p>
        </w:tc>
      </w:tr>
      <w:tr w:rsidR="000A570B" w:rsidRPr="003D1F30" w14:paraId="4CD44025" w14:textId="77777777" w:rsidTr="00AE7BEF">
        <w:tc>
          <w:tcPr>
            <w:tcW w:w="2477" w:type="pct"/>
          </w:tcPr>
          <w:p w14:paraId="1BCB107D" w14:textId="1674F457" w:rsidR="000A570B" w:rsidRPr="003D1F30" w:rsidRDefault="00624A7C" w:rsidP="00AE7BEF">
            <w:pPr>
              <w:pStyle w:val="PURLMSH"/>
              <w:rPr>
                <w:rFonts w:ascii="Arial" w:eastAsia="SimSun" w:hAnsi="Arial" w:cs="Arial"/>
              </w:rPr>
            </w:pPr>
            <w:r w:rsidRPr="003D1F30">
              <w:rPr>
                <w:rFonts w:ascii="Arial" w:eastAsia="SimSun" w:hAnsi="Arial" w:cs="Arial"/>
              </w:rPr>
              <w:t>客户端</w:t>
            </w:r>
            <w:r w:rsidRPr="003D1F30">
              <w:rPr>
                <w:rFonts w:ascii="Arial" w:eastAsia="SimSun" w:hAnsi="Arial" w:cs="Arial"/>
              </w:rPr>
              <w:t>/</w:t>
            </w:r>
            <w:r w:rsidRPr="003D1F30">
              <w:rPr>
                <w:rFonts w:ascii="Arial" w:eastAsia="SimSun" w:hAnsi="Arial" w:cs="Arial"/>
              </w:rPr>
              <w:t>附加软件：</w:t>
            </w:r>
            <w:r w:rsidRPr="003D1F30">
              <w:rPr>
                <w:rFonts w:ascii="Arial" w:eastAsia="SimSun" w:hAnsi="Arial" w:cs="Arial"/>
                <w:b/>
              </w:rPr>
              <w:t>是</w:t>
            </w:r>
            <w:r w:rsidRPr="003D1F30">
              <w:rPr>
                <w:rFonts w:ascii="Arial" w:eastAsia="SimSun" w:hAnsi="Arial" w:cs="Arial"/>
                <w:i/>
              </w:rPr>
              <w:t>（请参阅</w:t>
            </w:r>
            <w:hyperlink w:anchor="Appendix1" w:history="1">
              <w:r w:rsidRPr="003D1F30">
                <w:rPr>
                  <w:rStyle w:val="Hyperlink"/>
                  <w:rFonts w:ascii="Arial" w:eastAsia="SimSun" w:hAnsi="Arial" w:cs="Arial"/>
                  <w:i/>
                </w:rPr>
                <w:t>附录</w:t>
              </w:r>
              <w:r w:rsidRPr="003D1F30">
                <w:rPr>
                  <w:rStyle w:val="Hyperlink"/>
                  <w:rFonts w:ascii="Arial" w:eastAsia="SimSun" w:hAnsi="Arial" w:cs="Arial"/>
                  <w:i/>
                </w:rPr>
                <w:t xml:space="preserve"> 1</w:t>
              </w:r>
            </w:hyperlink>
            <w:r w:rsidRPr="003D1F30">
              <w:rPr>
                <w:rFonts w:ascii="Arial" w:eastAsia="SimSun" w:hAnsi="Arial" w:cs="Arial"/>
                <w:i/>
              </w:rPr>
              <w:t>）</w:t>
            </w:r>
          </w:p>
        </w:tc>
        <w:tc>
          <w:tcPr>
            <w:tcW w:w="2523" w:type="pct"/>
          </w:tcPr>
          <w:p w14:paraId="58443C90" w14:textId="77777777" w:rsidR="000A570B" w:rsidRPr="003D1F30" w:rsidRDefault="000A570B" w:rsidP="00AE7BEF">
            <w:pPr>
              <w:pStyle w:val="PURLMSH"/>
              <w:rPr>
                <w:rFonts w:ascii="Arial" w:eastAsia="SimSun" w:hAnsi="Arial" w:cs="Arial"/>
              </w:rPr>
            </w:pPr>
          </w:p>
        </w:tc>
      </w:tr>
    </w:tbl>
    <w:p w14:paraId="05ADB17F" w14:textId="77777777" w:rsidR="000A570B" w:rsidRPr="003D1F30" w:rsidRDefault="000A570B" w:rsidP="000A570B">
      <w:pPr>
        <w:pStyle w:val="PURADDITIONALTERMSHEADERMB"/>
        <w:rPr>
          <w:rFonts w:eastAsia="SimSun" w:cs="Arial"/>
        </w:rPr>
      </w:pPr>
      <w:r w:rsidRPr="003D1F30">
        <w:rPr>
          <w:rFonts w:eastAsia="SimSun" w:cs="Arial"/>
        </w:rPr>
        <w:t>附加条款：</w:t>
      </w:r>
    </w:p>
    <w:p w14:paraId="737F17BF" w14:textId="77777777" w:rsidR="000A570B" w:rsidRPr="003D1F30" w:rsidRDefault="000A570B" w:rsidP="000A570B">
      <w:pPr>
        <w:pStyle w:val="PURBlueStrong"/>
        <w:rPr>
          <w:rFonts w:eastAsia="SimSun" w:cs="Arial"/>
        </w:rPr>
      </w:pPr>
      <w:r w:rsidRPr="003D1F30">
        <w:rPr>
          <w:rFonts w:eastAsia="SimSun" w:cs="Arial"/>
        </w:rPr>
        <w:t>组件：</w:t>
      </w:r>
    </w:p>
    <w:p w14:paraId="6DBEE695" w14:textId="22D1141B" w:rsidR="000A570B" w:rsidRPr="003D1F30" w:rsidRDefault="000A570B" w:rsidP="000A570B">
      <w:pPr>
        <w:pStyle w:val="PURBody-Indented"/>
        <w:rPr>
          <w:rFonts w:eastAsia="SimSun" w:cs="Arial"/>
        </w:rPr>
      </w:pPr>
      <w:r w:rsidRPr="003D1F30">
        <w:rPr>
          <w:rFonts w:eastAsia="SimSun" w:cs="Arial"/>
        </w:rPr>
        <w:t>您只能使用所选的</w:t>
      </w:r>
      <w:r w:rsidRPr="003D1F30">
        <w:rPr>
          <w:rFonts w:eastAsia="SimSun" w:cs="Arial"/>
        </w:rPr>
        <w:t xml:space="preserve"> SAL </w:t>
      </w:r>
      <w:r w:rsidRPr="003D1F30">
        <w:rPr>
          <w:rFonts w:eastAsia="SimSun" w:cs="Arial"/>
        </w:rPr>
        <w:t>版本以每处理器方式运行独立功能（称为</w:t>
      </w:r>
      <w:r w:rsidRPr="007F20CC">
        <w:rPr>
          <w:rFonts w:ascii="SimSun" w:eastAsia="SimSun" w:hAnsi="SimSun" w:cs="Arial"/>
        </w:rPr>
        <w:t>“</w:t>
      </w:r>
      <w:r w:rsidRPr="003D1F30">
        <w:rPr>
          <w:rFonts w:eastAsia="SimSun" w:cs="Arial"/>
        </w:rPr>
        <w:t>组件</w:t>
      </w:r>
      <w:r w:rsidRPr="007F20CC">
        <w:rPr>
          <w:rFonts w:ascii="SimSun" w:eastAsia="SimSun" w:hAnsi="SimSun" w:cs="Arial"/>
        </w:rPr>
        <w:t>”</w:t>
      </w:r>
      <w:r w:rsidRPr="003D1F30">
        <w:rPr>
          <w:rFonts w:eastAsia="SimSun" w:cs="Arial"/>
        </w:rPr>
        <w:t>）的实例。我们可能会修改组件列表。有关其他可用组件的详细信息，请访问</w:t>
      </w:r>
      <w:r w:rsidRPr="003D1F30">
        <w:rPr>
          <w:rFonts w:eastAsia="SimSun" w:cs="Arial"/>
        </w:rPr>
        <w:t xml:space="preserve"> </w:t>
      </w:r>
      <w:hyperlink r:id="rId133" w:history="1">
        <w:r w:rsidRPr="005830F2">
          <w:rPr>
            <w:rStyle w:val="Hyperlink"/>
            <w:rFonts w:eastAsia="SimSun" w:cs="Arial"/>
          </w:rPr>
          <w:t>http://www.explore.ms</w:t>
        </w:r>
      </w:hyperlink>
      <w:r w:rsidRPr="003D1F30">
        <w:rPr>
          <w:rFonts w:eastAsia="SimSun" w:cs="Arial"/>
        </w:rPr>
        <w:t>。</w:t>
      </w:r>
    </w:p>
    <w:p w14:paraId="4FA0C70F" w14:textId="77777777" w:rsidR="000A570B" w:rsidRPr="003D1F30" w:rsidRDefault="000A570B" w:rsidP="000A570B">
      <w:pPr>
        <w:pStyle w:val="PURBody-Indented"/>
        <w:rPr>
          <w:rFonts w:eastAsia="SimSun" w:cs="Arial"/>
        </w:rPr>
      </w:pPr>
      <w:r w:rsidRPr="003D1F30">
        <w:rPr>
          <w:rFonts w:eastAsia="SimSun" w:cs="Arial"/>
        </w:rPr>
        <w:t>对于在处理器许可模式下许可的组件，无论所使用的处理器的数量有多少，您只需为每个</w:t>
      </w:r>
      <w:r w:rsidRPr="007F20CC">
        <w:rPr>
          <w:rFonts w:ascii="SimSun" w:eastAsia="SimSun" w:hAnsi="SimSun" w:cs="Arial"/>
        </w:rPr>
        <w:t>“</w:t>
      </w:r>
      <w:r w:rsidRPr="003D1F30">
        <w:rPr>
          <w:rFonts w:eastAsia="SimSun" w:cs="Arial"/>
        </w:rPr>
        <w:t>系统数据库</w:t>
      </w:r>
      <w:r w:rsidRPr="007F20CC">
        <w:rPr>
          <w:rFonts w:ascii="SimSun" w:eastAsia="SimSun" w:hAnsi="SimSun" w:cs="Arial"/>
        </w:rPr>
        <w:t>”</w:t>
      </w:r>
      <w:r w:rsidRPr="003D1F30">
        <w:rPr>
          <w:rFonts w:eastAsia="SimSun" w:cs="Arial"/>
        </w:rPr>
        <w:t>许可并报告一个处理器许可即可。</w:t>
      </w:r>
      <w:r w:rsidRPr="007F20CC">
        <w:rPr>
          <w:rFonts w:ascii="SimSun" w:eastAsia="SimSun" w:hAnsi="SimSun" w:cs="Arial"/>
        </w:rPr>
        <w:t>“</w:t>
      </w:r>
      <w:r w:rsidRPr="003D1F30">
        <w:rPr>
          <w:rFonts w:eastAsia="SimSun" w:cs="Arial"/>
        </w:rPr>
        <w:t>系统数据库</w:t>
      </w:r>
      <w:r w:rsidRPr="007F20CC">
        <w:rPr>
          <w:rFonts w:ascii="SimSun" w:eastAsia="SimSun" w:hAnsi="SimSun" w:cs="Arial"/>
        </w:rPr>
        <w:t>”</w:t>
      </w:r>
      <w:r w:rsidRPr="003D1F30">
        <w:rPr>
          <w:rFonts w:eastAsia="SimSun" w:cs="Arial"/>
        </w:rPr>
        <w:t>是指控制您的用户和财务报告单位的基础数据库。</w:t>
      </w:r>
    </w:p>
    <w:p w14:paraId="3B839F1F" w14:textId="77777777" w:rsidR="000A570B" w:rsidRPr="003D1F30" w:rsidRDefault="000A570B" w:rsidP="000A570B">
      <w:pPr>
        <w:pStyle w:val="PURBlueStrong"/>
        <w:rPr>
          <w:rFonts w:eastAsia="SimSun" w:cs="Arial"/>
        </w:rPr>
      </w:pPr>
      <w:r w:rsidRPr="003D1F30">
        <w:rPr>
          <w:rFonts w:eastAsia="SimSun" w:cs="Arial"/>
        </w:rPr>
        <w:lastRenderedPageBreak/>
        <w:t>本地化和翻译</w:t>
      </w:r>
    </w:p>
    <w:p w14:paraId="437C3D3B" w14:textId="77777777" w:rsidR="000A570B" w:rsidRPr="003D1F30" w:rsidRDefault="000A570B" w:rsidP="000A570B">
      <w:pPr>
        <w:pStyle w:val="PURBody-Indented"/>
        <w:rPr>
          <w:rFonts w:eastAsia="SimSun" w:cs="Arial"/>
        </w:rPr>
      </w:pPr>
      <w:r w:rsidRPr="003D1F30">
        <w:rPr>
          <w:rFonts w:eastAsia="SimSun" w:cs="Arial"/>
        </w:rPr>
        <w:t>单击以下超链接，了解微软已经进行本地化并已普遍提供的地理区域和语言列表：</w:t>
      </w:r>
      <w:hyperlink r:id="rId134" w:history="1">
        <w:r w:rsidRPr="003D1F30">
          <w:rPr>
            <w:rStyle w:val="Hyperlink"/>
            <w:rFonts w:eastAsia="SimSun" w:cs="Arial"/>
          </w:rPr>
          <w:t>http://www.microsoft.com/dynamics/en/us/products/nav-availability.aspx</w:t>
        </w:r>
      </w:hyperlink>
    </w:p>
    <w:p w14:paraId="62B6C265" w14:textId="5B814E86" w:rsidR="000A570B" w:rsidRPr="003D1F30" w:rsidRDefault="000A570B" w:rsidP="000A570B">
      <w:pPr>
        <w:pStyle w:val="PURBody-Indented"/>
        <w:rPr>
          <w:rFonts w:eastAsia="SimSun" w:cs="Arial"/>
        </w:rPr>
      </w:pPr>
      <w:r w:rsidRPr="003D1F30">
        <w:rPr>
          <w:rFonts w:eastAsia="SimSun" w:cs="Arial"/>
        </w:rPr>
        <w:t>微软了解到，在某些情况下，您可能需要在其他地区使用在特定地区已本地化和</w:t>
      </w:r>
      <w:r w:rsidRPr="003D1F30">
        <w:rPr>
          <w:rFonts w:eastAsia="SimSun" w:cs="Arial"/>
        </w:rPr>
        <w:t>/</w:t>
      </w:r>
      <w:r w:rsidRPr="003D1F30">
        <w:rPr>
          <w:rFonts w:eastAsia="SimSun" w:cs="Arial"/>
        </w:rPr>
        <w:t>或翻译的特定模块或功能。由于法律和法规因地区而异，因此法律或法规的差异可能会影响在未创建所需功能的地区使用该功能。如果在微软已创建并普遍商业提供任何本地化或翻译版本的</w:t>
      </w:r>
      <w:r w:rsidRPr="003D1F30">
        <w:rPr>
          <w:rFonts w:eastAsia="SimSun" w:cs="Arial"/>
        </w:rPr>
        <w:t xml:space="preserve"> Microsoft Dynamics </w:t>
      </w:r>
      <w:r w:rsidRPr="003D1F30">
        <w:rPr>
          <w:rFonts w:eastAsia="SimSun" w:cs="Arial"/>
        </w:rPr>
        <w:t>软件或服务的地区之外使用此软件（包括通过此软件提供的任何在线服务），微软不会对其性能或适用性作出任何声明、保证、担保（明示、默示或以其他方式）或保障。请咨询要使用此软件的地理区域的税务专家，确认该功能是否适用于该地区。</w:t>
      </w:r>
    </w:p>
    <w:p w14:paraId="184C78EE" w14:textId="2EB9ECAA" w:rsidR="000A570B" w:rsidRPr="003D1F30" w:rsidRDefault="000A570B" w:rsidP="000A570B">
      <w:pPr>
        <w:pStyle w:val="PURBody-Indented"/>
        <w:rPr>
          <w:rFonts w:eastAsia="SimSun" w:cs="Arial"/>
        </w:rPr>
      </w:pPr>
      <w:r w:rsidRPr="003D1F30">
        <w:rPr>
          <w:rFonts w:eastAsia="SimSun" w:cs="Arial"/>
        </w:rPr>
        <w:t>如果您希望对软件进行本地化和</w:t>
      </w:r>
      <w:r w:rsidRPr="003D1F30">
        <w:rPr>
          <w:rFonts w:eastAsia="SimSun" w:cs="Arial"/>
        </w:rPr>
        <w:t>/</w:t>
      </w:r>
      <w:r w:rsidRPr="003D1F30">
        <w:rPr>
          <w:rFonts w:eastAsia="SimSun" w:cs="Arial"/>
        </w:rPr>
        <w:t>或翻译，必须拥有最新且有效的</w:t>
      </w:r>
      <w:r w:rsidRPr="007F20CC">
        <w:rPr>
          <w:rFonts w:ascii="SimSun" w:eastAsia="SimSun" w:hAnsi="SimSun" w:cs="Arial"/>
        </w:rPr>
        <w:t>“</w:t>
      </w:r>
      <w:r w:rsidRPr="003D1F30">
        <w:rPr>
          <w:rFonts w:eastAsia="SimSun" w:cs="Arial"/>
        </w:rPr>
        <w:t>主要合作伙伴本地化和翻译许可协议</w:t>
      </w:r>
      <w:r w:rsidRPr="007F20CC">
        <w:rPr>
          <w:rFonts w:ascii="SimSun" w:eastAsia="SimSun" w:hAnsi="SimSun" w:cs="Arial"/>
        </w:rPr>
        <w:t>”</w:t>
      </w:r>
      <w:r w:rsidR="00C64E9A">
        <w:rPr>
          <w:rFonts w:ascii="SimSun" w:eastAsia="SimSun" w:hAnsi="SimSun" w:cs="Arial"/>
        </w:rPr>
        <w:br/>
      </w:r>
      <w:r w:rsidRPr="003D1F30">
        <w:rPr>
          <w:rFonts w:eastAsia="SimSun" w:cs="Arial"/>
        </w:rPr>
        <w:t>（以下简称</w:t>
      </w:r>
      <w:r w:rsidRPr="003D1F30">
        <w:rPr>
          <w:rFonts w:eastAsia="SimSun" w:cs="Arial"/>
        </w:rPr>
        <w:t>“MPLLA”</w:t>
      </w:r>
      <w:r w:rsidRPr="003D1F30">
        <w:rPr>
          <w:rFonts w:eastAsia="SimSun" w:cs="Arial"/>
        </w:rPr>
        <w:t>）。如需关于</w:t>
      </w:r>
      <w:r w:rsidRPr="003D1F30">
        <w:rPr>
          <w:rFonts w:eastAsia="SimSun" w:cs="Arial"/>
        </w:rPr>
        <w:t xml:space="preserve"> MPLLA </w:t>
      </w:r>
      <w:r w:rsidRPr="003D1F30">
        <w:rPr>
          <w:rFonts w:eastAsia="SimSun" w:cs="Arial"/>
        </w:rPr>
        <w:t>及</w:t>
      </w:r>
      <w:r w:rsidRPr="003D1F30">
        <w:rPr>
          <w:rFonts w:eastAsia="SimSun" w:cs="Arial"/>
        </w:rPr>
        <w:t xml:space="preserve"> Microsoft Dynamics </w:t>
      </w:r>
      <w:r w:rsidRPr="003D1F30">
        <w:rPr>
          <w:rFonts w:eastAsia="SimSun" w:cs="Arial"/>
        </w:rPr>
        <w:t>合作伙伴本地化和翻译许可计划的更多信息，请访问</w:t>
      </w:r>
      <w:r w:rsidRPr="003D1F30">
        <w:rPr>
          <w:rFonts w:eastAsia="SimSun" w:cs="Arial"/>
        </w:rPr>
        <w:t xml:space="preserve"> </w:t>
      </w:r>
      <w:hyperlink r:id="rId135" w:history="1">
        <w:r w:rsidRPr="003D1F30">
          <w:rPr>
            <w:rStyle w:val="Hyperlink"/>
            <w:rFonts w:eastAsia="SimSun" w:cs="Arial"/>
          </w:rPr>
          <w:t>https://mbs.microsoft.com/partnersource/partneressentials/pllp</w:t>
        </w:r>
      </w:hyperlink>
      <w:r w:rsidRPr="003D1F30">
        <w:rPr>
          <w:rFonts w:eastAsia="SimSun" w:cs="Arial"/>
        </w:rPr>
        <w:t xml:space="preserve"> </w:t>
      </w:r>
      <w:r w:rsidRPr="003D1F30">
        <w:rPr>
          <w:rFonts w:eastAsia="SimSun" w:cs="Arial"/>
        </w:rPr>
        <w:t>或联系您的合作伙伴客户经理。</w:t>
      </w:r>
    </w:p>
    <w:p w14:paraId="48C80CF0" w14:textId="7E4A260C" w:rsidR="000A570B"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3DA54228" w14:textId="7AAAB449" w:rsidR="000A570B" w:rsidRPr="003D1F30" w:rsidRDefault="000A570B" w:rsidP="000A570B">
      <w:pPr>
        <w:pStyle w:val="PURProductName"/>
        <w:rPr>
          <w:rFonts w:eastAsia="SimSun" w:cs="Arial"/>
        </w:rPr>
      </w:pPr>
      <w:bookmarkStart w:id="150" w:name="_Toc299524957"/>
      <w:bookmarkStart w:id="151" w:name="_Toc299531309"/>
      <w:bookmarkStart w:id="152" w:name="_Toc299531417"/>
      <w:bookmarkStart w:id="153" w:name="_Toc299531525"/>
      <w:bookmarkStart w:id="154" w:name="_Toc299957134"/>
      <w:bookmarkStart w:id="155" w:name="_Toc346536840"/>
      <w:bookmarkStart w:id="156" w:name="_Toc339280307"/>
      <w:bookmarkStart w:id="157" w:name="_Toc339280369"/>
      <w:bookmarkStart w:id="158" w:name="_Toc363552778"/>
      <w:bookmarkStart w:id="159" w:name="_Toc363552843"/>
      <w:bookmarkStart w:id="160" w:name="_Toc378682223"/>
      <w:bookmarkStart w:id="161" w:name="_Toc378682243"/>
      <w:bookmarkStart w:id="162" w:name="_Toc371268255"/>
      <w:bookmarkStart w:id="163" w:name="_Toc371268322"/>
      <w:bookmarkStart w:id="164" w:name="_Toc379278459"/>
      <w:bookmarkStart w:id="165" w:name="_Toc379278523"/>
      <w:bookmarkStart w:id="166" w:name="_Toc388522237"/>
      <w:bookmarkStart w:id="167" w:name="_Toc388599999"/>
      <w:r w:rsidRPr="003D1F30">
        <w:rPr>
          <w:rFonts w:eastAsia="SimSun" w:cs="Arial"/>
        </w:rPr>
        <w:t>Microsoft Dynamics SL 2011</w:t>
      </w:r>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bookmarkEnd w:id="167"/>
      <w:r w:rsidRPr="003D1F30">
        <w:rPr>
          <w:rFonts w:eastAsia="SimSun" w:cs="Arial"/>
        </w:rPr>
        <w:fldChar w:fldCharType="begin"/>
      </w:r>
      <w:r w:rsidRPr="003D1F30">
        <w:rPr>
          <w:rFonts w:eastAsia="SimSun" w:cs="Arial"/>
        </w:rPr>
        <w:instrText>XE "Microsoft Dynamics SL 2011"</w:instrText>
      </w:r>
      <w:r w:rsidRPr="003D1F30">
        <w:rPr>
          <w:rFonts w:eastAsia="SimSun" w:cs="Arial"/>
        </w:rPr>
        <w:fldChar w:fldCharType="end"/>
      </w:r>
    </w:p>
    <w:p w14:paraId="07E7D2C0" w14:textId="77777777" w:rsidR="000A570B" w:rsidRPr="003D1F30" w:rsidRDefault="000A570B" w:rsidP="000A570B">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C64E9A" w14:paraId="02D92079" w14:textId="77777777" w:rsidTr="00AE7BEF">
        <w:tc>
          <w:tcPr>
            <w:tcW w:w="2477" w:type="pct"/>
          </w:tcPr>
          <w:p w14:paraId="638CB789" w14:textId="3437BDF0" w:rsidR="000A570B" w:rsidRPr="00C64E9A" w:rsidRDefault="005E52C7" w:rsidP="00AE7BEF">
            <w:pPr>
              <w:pStyle w:val="PURLMSH"/>
              <w:rPr>
                <w:rFonts w:eastAsia="SimSun" w:cs="Arial"/>
              </w:rPr>
            </w:pPr>
            <w:r w:rsidRPr="00C64E9A">
              <w:rPr>
                <w:rFonts w:eastAsia="SimSun" w:cs="Arial"/>
              </w:rPr>
              <w:t>服务器场内的许可移动性：</w:t>
            </w:r>
            <w:r w:rsidRPr="00C64E9A">
              <w:rPr>
                <w:rFonts w:eastAsia="SimSun" w:cs="Arial"/>
                <w:b/>
              </w:rPr>
              <w:t>否</w:t>
            </w:r>
          </w:p>
        </w:tc>
        <w:tc>
          <w:tcPr>
            <w:tcW w:w="2523" w:type="pct"/>
          </w:tcPr>
          <w:p w14:paraId="2869EDEB" w14:textId="77777777" w:rsidR="000A570B" w:rsidRPr="00C64E9A" w:rsidRDefault="000A570B" w:rsidP="00AE7BEF">
            <w:pPr>
              <w:pStyle w:val="PURLMSH"/>
              <w:rPr>
                <w:rFonts w:eastAsia="SimSun" w:cs="Arial"/>
              </w:rPr>
            </w:pPr>
            <w:r w:rsidRPr="00C64E9A">
              <w:rPr>
                <w:rFonts w:eastAsia="SimSun" w:cs="Arial"/>
              </w:rPr>
              <w:t>请参阅适用声明：</w:t>
            </w:r>
            <w:r w:rsidRPr="00C64E9A">
              <w:rPr>
                <w:rFonts w:eastAsia="SimSun" w:cs="Arial"/>
                <w:b/>
              </w:rPr>
              <w:t>否</w:t>
            </w:r>
          </w:p>
        </w:tc>
      </w:tr>
      <w:tr w:rsidR="000A570B" w:rsidRPr="00C64E9A" w14:paraId="33269B4D" w14:textId="77777777" w:rsidTr="00AE7BEF">
        <w:tc>
          <w:tcPr>
            <w:tcW w:w="2477" w:type="pct"/>
          </w:tcPr>
          <w:p w14:paraId="5EBF7C1A" w14:textId="2B605C18" w:rsidR="000A570B" w:rsidRPr="00C64E9A" w:rsidRDefault="00624A7C" w:rsidP="00AE7BEF">
            <w:pPr>
              <w:pStyle w:val="PURLMSH"/>
              <w:rPr>
                <w:rFonts w:eastAsia="SimSun" w:cs="Arial"/>
              </w:rPr>
            </w:pPr>
            <w:r w:rsidRPr="00C64E9A">
              <w:rPr>
                <w:rFonts w:eastAsia="SimSun" w:cs="Arial"/>
              </w:rPr>
              <w:t>客户端</w:t>
            </w:r>
            <w:r w:rsidRPr="00C64E9A">
              <w:rPr>
                <w:rFonts w:eastAsia="SimSun" w:cs="Arial"/>
              </w:rPr>
              <w:t>/</w:t>
            </w:r>
            <w:r w:rsidRPr="00C64E9A">
              <w:rPr>
                <w:rFonts w:eastAsia="SimSun" w:cs="Arial"/>
              </w:rPr>
              <w:t>附加软件：</w:t>
            </w:r>
            <w:r w:rsidRPr="00C64E9A">
              <w:rPr>
                <w:rFonts w:eastAsia="SimSun" w:cs="Arial"/>
                <w:b/>
              </w:rPr>
              <w:t>是</w:t>
            </w:r>
            <w:r w:rsidRPr="00C64E9A">
              <w:rPr>
                <w:rFonts w:eastAsia="SimSun" w:cs="Arial"/>
                <w:i/>
              </w:rPr>
              <w:t>（请参阅</w:t>
            </w:r>
            <w:hyperlink w:anchor="Appendix1" w:history="1">
              <w:r w:rsidRPr="00C64E9A">
                <w:rPr>
                  <w:rStyle w:val="Hyperlink"/>
                  <w:rFonts w:eastAsia="SimSun" w:cs="Arial"/>
                  <w:i/>
                </w:rPr>
                <w:t>附录</w:t>
              </w:r>
              <w:r w:rsidRPr="00C64E9A">
                <w:rPr>
                  <w:rStyle w:val="Hyperlink"/>
                  <w:rFonts w:eastAsia="SimSun" w:cs="Arial"/>
                  <w:i/>
                </w:rPr>
                <w:t xml:space="preserve"> 1</w:t>
              </w:r>
            </w:hyperlink>
            <w:r w:rsidRPr="00C64E9A">
              <w:rPr>
                <w:rFonts w:eastAsia="SimSun" w:cs="Arial"/>
                <w:i/>
              </w:rPr>
              <w:t>）</w:t>
            </w:r>
          </w:p>
        </w:tc>
        <w:tc>
          <w:tcPr>
            <w:tcW w:w="2523" w:type="pct"/>
          </w:tcPr>
          <w:p w14:paraId="7308C97C" w14:textId="77777777" w:rsidR="000A570B" w:rsidRPr="00C64E9A" w:rsidRDefault="000A570B" w:rsidP="00AE7BEF">
            <w:pPr>
              <w:pStyle w:val="PURLMSH"/>
              <w:rPr>
                <w:rFonts w:eastAsia="SimSun" w:cs="Arial"/>
              </w:rPr>
            </w:pPr>
          </w:p>
        </w:tc>
      </w:tr>
    </w:tbl>
    <w:p w14:paraId="6B20992F" w14:textId="77777777" w:rsidR="000A570B" w:rsidRPr="003D1F30" w:rsidRDefault="000A570B" w:rsidP="000A570B">
      <w:pPr>
        <w:pStyle w:val="PURADDITIONALTERMSHEADERMB"/>
        <w:rPr>
          <w:rFonts w:eastAsia="SimSun" w:cs="Arial"/>
        </w:rPr>
      </w:pPr>
      <w:r w:rsidRPr="003D1F30">
        <w:rPr>
          <w:rFonts w:eastAsia="SimSun" w:cs="Arial"/>
        </w:rPr>
        <w:t>附加条款：</w:t>
      </w:r>
    </w:p>
    <w:p w14:paraId="5CA19376" w14:textId="77777777" w:rsidR="000A570B" w:rsidRPr="003D1F30" w:rsidRDefault="000A570B" w:rsidP="000A570B">
      <w:pPr>
        <w:pStyle w:val="PURBlueStrong"/>
        <w:rPr>
          <w:rFonts w:eastAsia="SimSun" w:cs="Arial"/>
        </w:rPr>
      </w:pPr>
      <w:r w:rsidRPr="003D1F30">
        <w:rPr>
          <w:rFonts w:eastAsia="SimSun" w:cs="Arial"/>
        </w:rPr>
        <w:t>组件：</w:t>
      </w:r>
    </w:p>
    <w:p w14:paraId="3DA30B94" w14:textId="325DECC4" w:rsidR="000A570B" w:rsidRPr="003D1F30" w:rsidRDefault="000A570B" w:rsidP="000A570B">
      <w:pPr>
        <w:pStyle w:val="PURBody-Indented"/>
        <w:rPr>
          <w:rFonts w:eastAsia="SimSun" w:cs="Arial"/>
        </w:rPr>
      </w:pPr>
      <w:r w:rsidRPr="003D1F30">
        <w:rPr>
          <w:rFonts w:eastAsia="SimSun" w:cs="Arial"/>
        </w:rPr>
        <w:t>您只能使用所选的</w:t>
      </w:r>
      <w:r w:rsidRPr="003D1F30">
        <w:rPr>
          <w:rFonts w:eastAsia="SimSun" w:cs="Arial"/>
        </w:rPr>
        <w:t xml:space="preserve"> SAL </w:t>
      </w:r>
      <w:r w:rsidRPr="003D1F30">
        <w:rPr>
          <w:rFonts w:eastAsia="SimSun" w:cs="Arial"/>
        </w:rPr>
        <w:t>版本以每处理器方式运行独立功能（称为</w:t>
      </w:r>
      <w:r w:rsidRPr="007F20CC">
        <w:rPr>
          <w:rFonts w:ascii="SimSun" w:eastAsia="SimSun" w:hAnsi="SimSun" w:cs="Arial"/>
        </w:rPr>
        <w:t>“</w:t>
      </w:r>
      <w:r w:rsidRPr="003D1F30">
        <w:rPr>
          <w:rFonts w:eastAsia="SimSun" w:cs="Arial"/>
        </w:rPr>
        <w:t>组件</w:t>
      </w:r>
      <w:r w:rsidRPr="007F20CC">
        <w:rPr>
          <w:rFonts w:ascii="SimSun" w:eastAsia="SimSun" w:hAnsi="SimSun" w:cs="Arial"/>
        </w:rPr>
        <w:t>”</w:t>
      </w:r>
      <w:r w:rsidRPr="003D1F30">
        <w:rPr>
          <w:rFonts w:eastAsia="SimSun" w:cs="Arial"/>
        </w:rPr>
        <w:t>）的实例。我们可能会修改组件列表。有关其他可用组件的详细信息，请访问</w:t>
      </w:r>
      <w:r w:rsidRPr="003D1F30">
        <w:rPr>
          <w:rFonts w:eastAsia="SimSun" w:cs="Arial"/>
        </w:rPr>
        <w:t xml:space="preserve"> </w:t>
      </w:r>
      <w:hyperlink r:id="rId136" w:history="1">
        <w:r w:rsidRPr="005830F2">
          <w:rPr>
            <w:rStyle w:val="Hyperlink"/>
            <w:rFonts w:eastAsia="SimSun" w:cs="Arial"/>
          </w:rPr>
          <w:t>http://www.explore.ms</w:t>
        </w:r>
      </w:hyperlink>
      <w:r w:rsidRPr="003D1F30">
        <w:rPr>
          <w:rFonts w:eastAsia="SimSun" w:cs="Arial"/>
        </w:rPr>
        <w:t>。</w:t>
      </w:r>
    </w:p>
    <w:p w14:paraId="33001451" w14:textId="34C97BD0" w:rsidR="000A570B" w:rsidRPr="003D1F30" w:rsidRDefault="000A570B" w:rsidP="000A570B">
      <w:pPr>
        <w:pStyle w:val="PURBody-Indented"/>
        <w:rPr>
          <w:rFonts w:eastAsia="SimSun" w:cs="Arial"/>
        </w:rPr>
      </w:pPr>
      <w:r w:rsidRPr="003D1F30">
        <w:rPr>
          <w:rFonts w:eastAsia="SimSun" w:cs="Arial"/>
        </w:rPr>
        <w:t>对于在处理器许可模式下许可的组件，无论所使用的处理器的数量有多少，您只需为每个</w:t>
      </w:r>
      <w:r w:rsidRPr="007F20CC">
        <w:rPr>
          <w:rFonts w:ascii="SimSun" w:eastAsia="SimSun" w:hAnsi="SimSun" w:cs="Arial"/>
        </w:rPr>
        <w:t>“</w:t>
      </w:r>
      <w:r w:rsidRPr="003D1F30">
        <w:rPr>
          <w:rFonts w:eastAsia="SimSun" w:cs="Arial"/>
        </w:rPr>
        <w:t>系统数据库</w:t>
      </w:r>
      <w:r w:rsidRPr="007F20CC">
        <w:rPr>
          <w:rFonts w:ascii="SimSun" w:eastAsia="SimSun" w:hAnsi="SimSun" w:cs="Arial"/>
        </w:rPr>
        <w:t>”</w:t>
      </w:r>
      <w:r w:rsidRPr="003D1F30">
        <w:rPr>
          <w:rFonts w:eastAsia="SimSun" w:cs="Arial"/>
        </w:rPr>
        <w:t>许可并报告一个处理器许可即可。</w:t>
      </w:r>
      <w:r w:rsidRPr="007F20CC">
        <w:rPr>
          <w:rFonts w:ascii="SimSun" w:eastAsia="SimSun" w:hAnsi="SimSun" w:cs="Arial"/>
        </w:rPr>
        <w:t>“</w:t>
      </w:r>
      <w:r w:rsidRPr="003D1F30">
        <w:rPr>
          <w:rFonts w:eastAsia="SimSun" w:cs="Arial"/>
        </w:rPr>
        <w:t>系统数据库</w:t>
      </w:r>
      <w:r w:rsidRPr="007F20CC">
        <w:rPr>
          <w:rFonts w:ascii="SimSun" w:eastAsia="SimSun" w:hAnsi="SimSun" w:cs="Arial"/>
        </w:rPr>
        <w:t>”</w:t>
      </w:r>
      <w:r w:rsidRPr="003D1F30">
        <w:rPr>
          <w:rFonts w:eastAsia="SimSun" w:cs="Arial"/>
        </w:rPr>
        <w:t>是指控制您的用户和财务报告单位的基础数据库。</w:t>
      </w:r>
    </w:p>
    <w:p w14:paraId="32AFBA88" w14:textId="77777777" w:rsidR="000A570B" w:rsidRPr="003D1F30" w:rsidRDefault="000A570B" w:rsidP="000A570B">
      <w:pPr>
        <w:pStyle w:val="PURBlueStrong"/>
        <w:rPr>
          <w:rFonts w:eastAsia="SimSun" w:cs="Arial"/>
        </w:rPr>
      </w:pPr>
      <w:r w:rsidRPr="003D1F30">
        <w:rPr>
          <w:rFonts w:eastAsia="SimSun" w:cs="Arial"/>
        </w:rPr>
        <w:t>本地化和翻译</w:t>
      </w:r>
    </w:p>
    <w:p w14:paraId="1A93B964" w14:textId="77777777" w:rsidR="000A570B" w:rsidRPr="003D1F30" w:rsidRDefault="000A570B" w:rsidP="000A570B">
      <w:pPr>
        <w:pStyle w:val="PURBody-Indented"/>
        <w:rPr>
          <w:rFonts w:eastAsia="SimSun" w:cs="Arial"/>
        </w:rPr>
      </w:pPr>
      <w:r w:rsidRPr="003D1F30">
        <w:rPr>
          <w:rFonts w:eastAsia="SimSun" w:cs="Arial"/>
        </w:rPr>
        <w:t>单击以下超链接，了解微软已经进行本地化并已普遍提供的地理区域和语言列表：</w:t>
      </w:r>
      <w:hyperlink r:id="rId137" w:history="1">
        <w:r w:rsidRPr="003D1F30">
          <w:rPr>
            <w:rStyle w:val="Hyperlink"/>
            <w:rFonts w:eastAsia="SimSun" w:cs="Arial"/>
          </w:rPr>
          <w:t>http://www.microsoft.com/dynamics/en/us/products/sl-availability.aspx</w:t>
        </w:r>
      </w:hyperlink>
    </w:p>
    <w:p w14:paraId="08859951" w14:textId="0D3E8321" w:rsidR="000A570B" w:rsidRPr="003D1F30" w:rsidRDefault="000A570B" w:rsidP="000A570B">
      <w:pPr>
        <w:pStyle w:val="PURBody-Indented"/>
        <w:rPr>
          <w:rFonts w:eastAsia="SimSun" w:cs="Arial"/>
        </w:rPr>
      </w:pPr>
      <w:r w:rsidRPr="003D1F30">
        <w:rPr>
          <w:rFonts w:eastAsia="SimSun" w:cs="Arial"/>
        </w:rPr>
        <w:t>微软了解到，在某些情况下，您可能需要在其他地区使用在特定地区已本地化和</w:t>
      </w:r>
      <w:r w:rsidRPr="003D1F30">
        <w:rPr>
          <w:rFonts w:eastAsia="SimSun" w:cs="Arial"/>
        </w:rPr>
        <w:t>/</w:t>
      </w:r>
      <w:r w:rsidRPr="003D1F30">
        <w:rPr>
          <w:rFonts w:eastAsia="SimSun" w:cs="Arial"/>
        </w:rPr>
        <w:t>或翻译的特定模块或功能。由于法律和法规因地区而异，因此法律或法规的差异可能会影响在未创建所需功能的地区使用该功能。如果在微软已创建并普遍商业提供任何本地化或翻译版本的</w:t>
      </w:r>
      <w:r w:rsidRPr="003D1F30">
        <w:rPr>
          <w:rFonts w:eastAsia="SimSun" w:cs="Arial"/>
        </w:rPr>
        <w:t xml:space="preserve"> Microsoft Dynamics </w:t>
      </w:r>
      <w:r w:rsidRPr="003D1F30">
        <w:rPr>
          <w:rFonts w:eastAsia="SimSun" w:cs="Arial"/>
        </w:rPr>
        <w:t>软件或服务的地区之外使用此软件（包括通过此软件提供的任何在线服务），微软不会对其性能或适用性作出任何声明、保证、担保（明示、默示或以其他方式）或保障。请咨询要使用此软件的地理区域的税务专家，确认该功能是否适用于该地区。</w:t>
      </w:r>
    </w:p>
    <w:p w14:paraId="0857701A" w14:textId="40046E6B" w:rsidR="000A570B" w:rsidRPr="003D1F30" w:rsidRDefault="000A570B" w:rsidP="000A570B">
      <w:pPr>
        <w:pStyle w:val="PURBody-Indented"/>
        <w:rPr>
          <w:rFonts w:eastAsia="SimSun" w:cs="Arial"/>
        </w:rPr>
      </w:pPr>
      <w:r w:rsidRPr="003D1F30">
        <w:rPr>
          <w:rFonts w:eastAsia="SimSun" w:cs="Arial"/>
        </w:rPr>
        <w:t>如果您希望对软件进行本地化和</w:t>
      </w:r>
      <w:r w:rsidRPr="003D1F30">
        <w:rPr>
          <w:rFonts w:eastAsia="SimSun" w:cs="Arial"/>
        </w:rPr>
        <w:t>/</w:t>
      </w:r>
      <w:r w:rsidRPr="003D1F30">
        <w:rPr>
          <w:rFonts w:eastAsia="SimSun" w:cs="Arial"/>
        </w:rPr>
        <w:t>或翻译，必须拥有最新且有效的</w:t>
      </w:r>
      <w:r w:rsidRPr="007F20CC">
        <w:rPr>
          <w:rFonts w:ascii="SimSun" w:eastAsia="SimSun" w:hAnsi="SimSun" w:cs="Arial"/>
        </w:rPr>
        <w:t>“</w:t>
      </w:r>
      <w:r w:rsidRPr="003D1F30">
        <w:rPr>
          <w:rFonts w:eastAsia="SimSun" w:cs="Arial"/>
        </w:rPr>
        <w:t>主要合作伙伴本地化和翻译许可协议</w:t>
      </w:r>
      <w:r w:rsidRPr="007F20CC">
        <w:rPr>
          <w:rFonts w:ascii="SimSun" w:eastAsia="SimSun" w:hAnsi="SimSun" w:cs="Arial"/>
        </w:rPr>
        <w:t>”</w:t>
      </w:r>
      <w:r w:rsidR="00C64E9A">
        <w:rPr>
          <w:rFonts w:ascii="SimSun" w:eastAsia="SimSun" w:hAnsi="SimSun" w:cs="Arial"/>
        </w:rPr>
        <w:br/>
      </w:r>
      <w:r w:rsidRPr="003D1F30">
        <w:rPr>
          <w:rFonts w:eastAsia="SimSun" w:cs="Arial"/>
        </w:rPr>
        <w:t>（以下简称</w:t>
      </w:r>
      <w:r w:rsidRPr="003D1F30">
        <w:rPr>
          <w:rFonts w:eastAsia="SimSun" w:cs="Arial"/>
        </w:rPr>
        <w:t>“MPLLA”</w:t>
      </w:r>
      <w:r w:rsidRPr="003D1F30">
        <w:rPr>
          <w:rFonts w:eastAsia="SimSun" w:cs="Arial"/>
        </w:rPr>
        <w:t>）。如需关于</w:t>
      </w:r>
      <w:r w:rsidRPr="003D1F30">
        <w:rPr>
          <w:rFonts w:eastAsia="SimSun" w:cs="Arial"/>
        </w:rPr>
        <w:t xml:space="preserve"> MPLLA </w:t>
      </w:r>
      <w:r w:rsidRPr="003D1F30">
        <w:rPr>
          <w:rFonts w:eastAsia="SimSun" w:cs="Arial"/>
        </w:rPr>
        <w:t>及</w:t>
      </w:r>
      <w:r w:rsidRPr="003D1F30">
        <w:rPr>
          <w:rFonts w:eastAsia="SimSun" w:cs="Arial"/>
        </w:rPr>
        <w:t xml:space="preserve"> Microsoft Dynamics </w:t>
      </w:r>
      <w:r w:rsidRPr="003D1F30">
        <w:rPr>
          <w:rFonts w:eastAsia="SimSun" w:cs="Arial"/>
        </w:rPr>
        <w:t>合作伙伴本地化和翻译许可计划的更多信息，请访问</w:t>
      </w:r>
      <w:r w:rsidRPr="003D1F30">
        <w:rPr>
          <w:rFonts w:eastAsia="SimSun" w:cs="Arial"/>
        </w:rPr>
        <w:t xml:space="preserve"> </w:t>
      </w:r>
      <w:hyperlink r:id="rId138" w:history="1">
        <w:r w:rsidRPr="003D1F30">
          <w:rPr>
            <w:rStyle w:val="Hyperlink"/>
            <w:rFonts w:eastAsia="SimSun" w:cs="Arial"/>
          </w:rPr>
          <w:t>https://mbs.microsoft.com/partnersource/partneressentials/pllp</w:t>
        </w:r>
      </w:hyperlink>
      <w:r w:rsidRPr="003D1F30">
        <w:rPr>
          <w:rFonts w:eastAsia="SimSun" w:cs="Arial"/>
        </w:rPr>
        <w:t xml:space="preserve"> </w:t>
      </w:r>
      <w:r w:rsidRPr="003D1F30">
        <w:rPr>
          <w:rFonts w:eastAsia="SimSun" w:cs="Arial"/>
        </w:rPr>
        <w:t>或联系您的合作伙伴客户经理。</w:t>
      </w:r>
    </w:p>
    <w:p w14:paraId="1D74475A" w14:textId="63FBE205" w:rsidR="000A570B"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10E1FA20" w14:textId="77777777" w:rsidR="000A570B" w:rsidRPr="003D1F30" w:rsidRDefault="000A570B" w:rsidP="000A570B">
      <w:pPr>
        <w:pStyle w:val="PURProductName"/>
        <w:rPr>
          <w:rFonts w:eastAsia="SimSun" w:cs="Arial"/>
        </w:rPr>
      </w:pPr>
      <w:bookmarkStart w:id="168" w:name="_Toc297828702"/>
      <w:bookmarkStart w:id="169" w:name="_Toc297883457"/>
      <w:bookmarkStart w:id="170" w:name="_Toc299524958"/>
      <w:bookmarkStart w:id="171" w:name="_Toc299531310"/>
      <w:bookmarkStart w:id="172" w:name="_Toc299531418"/>
      <w:bookmarkStart w:id="173" w:name="_Toc299531526"/>
      <w:bookmarkStart w:id="174" w:name="_Toc299957135"/>
      <w:bookmarkStart w:id="175" w:name="_Toc346536841"/>
      <w:bookmarkStart w:id="176" w:name="_Toc339280308"/>
      <w:bookmarkStart w:id="177" w:name="_Toc339280370"/>
      <w:bookmarkStart w:id="178" w:name="_Toc363552779"/>
      <w:bookmarkStart w:id="179" w:name="_Toc363552844"/>
      <w:bookmarkStart w:id="180" w:name="_Toc378682224"/>
      <w:bookmarkStart w:id="181" w:name="_Toc378682244"/>
      <w:bookmarkStart w:id="182" w:name="_Toc371268256"/>
      <w:bookmarkStart w:id="183" w:name="_Toc371268323"/>
      <w:bookmarkStart w:id="184" w:name="_Toc379278460"/>
      <w:bookmarkStart w:id="185" w:name="_Toc379278524"/>
      <w:bookmarkStart w:id="186" w:name="_Toc388522238"/>
      <w:bookmarkStart w:id="187" w:name="_Toc388600000"/>
      <w:r w:rsidRPr="003D1F30">
        <w:rPr>
          <w:rFonts w:eastAsia="SimSun" w:cs="Arial"/>
        </w:rPr>
        <w:t>配置系统</w:t>
      </w:r>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bookmarkEnd w:id="187"/>
      <w:r w:rsidRPr="003D1F30">
        <w:rPr>
          <w:rFonts w:eastAsia="SimSun" w:cs="Arial"/>
        </w:rPr>
        <w:t xml:space="preserve"> </w:t>
      </w:r>
      <w:r w:rsidRPr="003D1F30">
        <w:rPr>
          <w:rFonts w:eastAsia="SimSun" w:cs="Arial"/>
        </w:rPr>
        <w:fldChar w:fldCharType="begin"/>
      </w:r>
      <w:r w:rsidRPr="003D1F30">
        <w:rPr>
          <w:rFonts w:eastAsia="SimSun" w:cs="Arial"/>
        </w:rPr>
        <w:instrText>XE "</w:instrText>
      </w:r>
      <w:r w:rsidRPr="003D1F30">
        <w:rPr>
          <w:rFonts w:eastAsia="SimSun" w:cs="Arial"/>
        </w:rPr>
        <w:instrText>配置系统</w:instrText>
      </w:r>
      <w:r w:rsidRPr="003D1F30">
        <w:rPr>
          <w:rFonts w:eastAsia="SimSun" w:cs="Arial"/>
        </w:rPr>
        <w:instrText>"</w:instrText>
      </w:r>
      <w:r w:rsidRPr="003D1F30">
        <w:rPr>
          <w:rFonts w:eastAsia="SimSun" w:cs="Arial"/>
        </w:rPr>
        <w:fldChar w:fldCharType="end"/>
      </w:r>
    </w:p>
    <w:p w14:paraId="48455A77" w14:textId="77777777" w:rsidR="000A570B" w:rsidRPr="003D1F30" w:rsidRDefault="000A570B" w:rsidP="000A570B">
      <w:pPr>
        <w:spacing w:line="240" w:lineRule="exact"/>
        <w:rPr>
          <w:rFonts w:eastAsia="SimSun" w:cs="Arial"/>
        </w:rPr>
      </w:pPr>
      <w:r w:rsidRPr="003D1F30">
        <w:rPr>
          <w:rFonts w:eastAsia="SimSun" w:cs="Arial"/>
          <w:color w:val="auto"/>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C64E9A" w14:paraId="13954A75" w14:textId="77777777" w:rsidTr="00AE7BEF">
        <w:tc>
          <w:tcPr>
            <w:tcW w:w="2477" w:type="pct"/>
          </w:tcPr>
          <w:p w14:paraId="27AC73F4" w14:textId="597E796D" w:rsidR="000A570B" w:rsidRPr="00C64E9A" w:rsidRDefault="005E52C7" w:rsidP="00AE7BEF">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服务器场内的许可移动性：</w:t>
            </w:r>
            <w:r w:rsidRPr="00C64E9A">
              <w:rPr>
                <w:rFonts w:ascii="Arial Narrow" w:eastAsia="SimSun" w:hAnsi="Arial Narrow" w:cs="Arial"/>
                <w:b/>
                <w:color w:val="404040" w:themeColor="text1" w:themeTint="BF"/>
                <w:sz w:val="18"/>
              </w:rPr>
              <w:t>否</w:t>
            </w:r>
          </w:p>
        </w:tc>
        <w:tc>
          <w:tcPr>
            <w:tcW w:w="2523" w:type="pct"/>
          </w:tcPr>
          <w:p w14:paraId="1DE920A0" w14:textId="77777777" w:rsidR="000A570B" w:rsidRPr="00C64E9A" w:rsidRDefault="000A570B" w:rsidP="00AE7BEF">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请参阅适用声明：</w:t>
            </w:r>
            <w:r w:rsidRPr="00C64E9A">
              <w:rPr>
                <w:rFonts w:ascii="Arial Narrow" w:eastAsia="SimSun" w:hAnsi="Arial Narrow" w:cs="Arial"/>
                <w:b/>
                <w:color w:val="404040" w:themeColor="text1" w:themeTint="BF"/>
                <w:sz w:val="18"/>
              </w:rPr>
              <w:t>否</w:t>
            </w:r>
          </w:p>
        </w:tc>
      </w:tr>
      <w:tr w:rsidR="000A570B" w:rsidRPr="00C64E9A" w14:paraId="0020E719" w14:textId="77777777" w:rsidTr="00AE7BEF">
        <w:tc>
          <w:tcPr>
            <w:tcW w:w="2477" w:type="pct"/>
          </w:tcPr>
          <w:p w14:paraId="6156240C" w14:textId="77777777" w:rsidR="000A570B" w:rsidRPr="00C64E9A" w:rsidRDefault="000A570B" w:rsidP="00AE7BEF">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客户端</w:t>
            </w:r>
            <w:r w:rsidRPr="00C64E9A">
              <w:rPr>
                <w:rFonts w:ascii="Arial Narrow" w:eastAsia="SimSun" w:hAnsi="Arial Narrow" w:cs="Arial"/>
                <w:color w:val="404040" w:themeColor="text1" w:themeTint="BF"/>
                <w:sz w:val="18"/>
              </w:rPr>
              <w:t>/</w:t>
            </w:r>
            <w:r w:rsidRPr="00C64E9A">
              <w:rPr>
                <w:rFonts w:ascii="Arial Narrow" w:eastAsia="SimSun" w:hAnsi="Arial Narrow" w:cs="Arial"/>
                <w:color w:val="404040" w:themeColor="text1" w:themeTint="BF"/>
                <w:sz w:val="18"/>
              </w:rPr>
              <w:t>附加软件：</w:t>
            </w:r>
            <w:r w:rsidRPr="00C64E9A">
              <w:rPr>
                <w:rFonts w:ascii="Arial Narrow" w:eastAsia="SimSun" w:hAnsi="Arial Narrow" w:cs="Arial"/>
                <w:b/>
                <w:color w:val="404040" w:themeColor="text1" w:themeTint="BF"/>
                <w:sz w:val="18"/>
              </w:rPr>
              <w:t>否</w:t>
            </w:r>
          </w:p>
        </w:tc>
        <w:tc>
          <w:tcPr>
            <w:tcW w:w="2523" w:type="pct"/>
          </w:tcPr>
          <w:p w14:paraId="40B1CD61" w14:textId="77777777" w:rsidR="000A570B" w:rsidRPr="00C64E9A" w:rsidRDefault="000A570B" w:rsidP="00AE7BEF">
            <w:pPr>
              <w:spacing w:after="0"/>
              <w:rPr>
                <w:rFonts w:ascii="Arial Narrow" w:eastAsia="SimSun" w:hAnsi="Arial Narrow" w:cs="Arial"/>
                <w:color w:val="404040" w:themeColor="text1" w:themeTint="BF"/>
                <w:sz w:val="18"/>
              </w:rPr>
            </w:pPr>
          </w:p>
        </w:tc>
      </w:tr>
    </w:tbl>
    <w:p w14:paraId="487B9355" w14:textId="77777777" w:rsidR="00C64E9A" w:rsidRDefault="00C64E9A" w:rsidP="00AE7BEF">
      <w:pPr>
        <w:spacing w:after="0"/>
        <w:rPr>
          <w:rFonts w:ascii="Arial Narrow" w:eastAsia="SimSun" w:hAnsi="Arial Narrow" w:cs="Arial"/>
          <w:color w:val="404040" w:themeColor="text1" w:themeTint="BF"/>
          <w:sz w:val="18"/>
        </w:rPr>
      </w:pPr>
    </w:p>
    <w:p w14:paraId="47CFF673" w14:textId="77777777" w:rsidR="00C64E9A" w:rsidRDefault="00C64E9A" w:rsidP="00AE7BEF">
      <w:pPr>
        <w:spacing w:after="0"/>
        <w:rPr>
          <w:rFonts w:ascii="Arial Narrow" w:eastAsia="SimSun" w:hAnsi="Arial Narrow" w:cs="Arial"/>
          <w:color w:val="404040" w:themeColor="text1" w:themeTint="BF"/>
          <w:sz w:val="18"/>
        </w:rPr>
      </w:pPr>
    </w:p>
    <w:p w14:paraId="102E7A10" w14:textId="77777777" w:rsidR="00C64E9A" w:rsidRDefault="00C64E9A" w:rsidP="00AE7BEF">
      <w:pPr>
        <w:spacing w:after="0"/>
        <w:rPr>
          <w:rFonts w:ascii="Arial Narrow" w:eastAsia="SimSun" w:hAnsi="Arial Narrow" w:cs="Arial"/>
          <w:color w:val="404040" w:themeColor="text1" w:themeTint="BF"/>
          <w:sz w:val="18"/>
        </w:rPr>
      </w:pPr>
    </w:p>
    <w:p w14:paraId="620D7AF2" w14:textId="77777777" w:rsidR="00C64E9A" w:rsidRDefault="00C64E9A" w:rsidP="00AE7BEF">
      <w:pPr>
        <w:spacing w:after="0"/>
        <w:rPr>
          <w:rFonts w:ascii="Arial Narrow" w:eastAsia="SimSun" w:hAnsi="Arial Narrow" w:cs="Arial"/>
          <w:color w:val="404040" w:themeColor="text1" w:themeTint="BF"/>
          <w:sz w:val="18"/>
        </w:rPr>
      </w:pPr>
    </w:p>
    <w:p w14:paraId="3A328C87" w14:textId="77777777" w:rsidR="00C64E9A" w:rsidRDefault="00C64E9A" w:rsidP="00AE7BEF">
      <w:pPr>
        <w:spacing w:after="0"/>
        <w:rPr>
          <w:rFonts w:ascii="Arial Narrow" w:eastAsia="SimSun" w:hAnsi="Arial Narrow" w:cs="Arial"/>
          <w:color w:val="404040" w:themeColor="text1" w:themeTint="BF"/>
          <w:sz w:val="18"/>
        </w:rPr>
      </w:pPr>
    </w:p>
    <w:p w14:paraId="4045DF20" w14:textId="77777777" w:rsidR="00C64E9A" w:rsidRPr="00C64E9A" w:rsidRDefault="00C64E9A" w:rsidP="00AE7BEF">
      <w:pPr>
        <w:tabs>
          <w:tab w:val="left" w:pos="5528"/>
        </w:tabs>
        <w:spacing w:after="0"/>
        <w:ind w:left="114"/>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ab/>
      </w:r>
    </w:p>
    <w:p w14:paraId="094E49EE" w14:textId="77777777" w:rsidR="000A570B" w:rsidRPr="003D1F30" w:rsidRDefault="000A570B" w:rsidP="000A570B">
      <w:pPr>
        <w:spacing w:after="0"/>
        <w:rPr>
          <w:rFonts w:eastAsia="SimSun" w:cs="Arial"/>
        </w:rPr>
      </w:pPr>
    </w:p>
    <w:p w14:paraId="1B76EA82" w14:textId="77777777" w:rsidR="000A570B" w:rsidRPr="003D1F30" w:rsidRDefault="000A570B" w:rsidP="000A570B">
      <w:pPr>
        <w:pStyle w:val="PURADDITIONALTERMSHEADERMB"/>
        <w:rPr>
          <w:rFonts w:eastAsia="SimSun" w:cs="Arial"/>
        </w:rPr>
      </w:pPr>
      <w:r w:rsidRPr="003D1F30">
        <w:rPr>
          <w:rFonts w:eastAsia="SimSun" w:cs="Arial"/>
        </w:rPr>
        <w:lastRenderedPageBreak/>
        <w:t>附加条款：</w:t>
      </w:r>
    </w:p>
    <w:p w14:paraId="3C0F442D" w14:textId="77777777" w:rsidR="000A570B" w:rsidRPr="003D1F30" w:rsidRDefault="000A570B" w:rsidP="000A570B">
      <w:pPr>
        <w:pStyle w:val="PURBlueStrong"/>
        <w:rPr>
          <w:rFonts w:eastAsia="SimSun" w:cs="Arial"/>
        </w:rPr>
      </w:pPr>
      <w:r w:rsidRPr="003D1F30">
        <w:rPr>
          <w:rFonts w:eastAsia="SimSun" w:cs="Arial"/>
        </w:rPr>
        <w:t>运行服务器软件的实例</w:t>
      </w:r>
    </w:p>
    <w:p w14:paraId="30B73D77" w14:textId="1438BBDD" w:rsidR="000A570B" w:rsidRPr="003D1F30" w:rsidRDefault="000A570B" w:rsidP="000A570B">
      <w:pPr>
        <w:pStyle w:val="PURBody-Indented"/>
        <w:rPr>
          <w:rFonts w:eastAsia="SimSun" w:cs="Arial"/>
        </w:rPr>
      </w:pPr>
      <w:r w:rsidRPr="003D1F30">
        <w:rPr>
          <w:rFonts w:eastAsia="SimSun" w:cs="Arial"/>
        </w:rPr>
        <w:t>您可以在运行</w:t>
      </w:r>
      <w:r w:rsidRPr="003D1F30">
        <w:rPr>
          <w:rFonts w:eastAsia="SimSun" w:cs="Arial"/>
        </w:rPr>
        <w:t xml:space="preserve"> Windows Server 2003 Edition </w:t>
      </w:r>
      <w:r w:rsidRPr="003D1F30">
        <w:rPr>
          <w:rFonts w:eastAsia="SimSun" w:cs="Arial"/>
        </w:rPr>
        <w:t>的服务器上运行任意数量的服务器软件实例。您不得将服务器软件的不同组件分别用在一台以上的服务器上。</w:t>
      </w:r>
    </w:p>
    <w:p w14:paraId="00BDC890" w14:textId="77777777" w:rsidR="000A570B" w:rsidRPr="003D1F30" w:rsidRDefault="000A570B" w:rsidP="000A570B">
      <w:pPr>
        <w:pStyle w:val="PURBlueStrong"/>
        <w:rPr>
          <w:rFonts w:eastAsia="SimSun" w:cs="Arial"/>
        </w:rPr>
      </w:pPr>
      <w:r w:rsidRPr="003D1F30">
        <w:rPr>
          <w:rFonts w:eastAsia="SimSun" w:cs="Arial"/>
        </w:rPr>
        <w:t>修改</w:t>
      </w:r>
    </w:p>
    <w:p w14:paraId="0BC3F6FC" w14:textId="4ACAF566" w:rsidR="000A570B" w:rsidRPr="003D1F30" w:rsidRDefault="000A570B" w:rsidP="000A570B">
      <w:pPr>
        <w:pStyle w:val="PURBody-Indented"/>
        <w:rPr>
          <w:rFonts w:eastAsia="SimSun" w:cs="Arial"/>
        </w:rPr>
      </w:pPr>
      <w:r w:rsidRPr="003D1F30">
        <w:rPr>
          <w:rFonts w:eastAsia="SimSun" w:cs="Arial"/>
        </w:rPr>
        <w:t>您只能修改属下列情况之一的产品文件，并仅将其用于与您的其他内部计算机和服务器系统的集成：</w:t>
      </w:r>
      <w:r w:rsidRPr="003D1F30">
        <w:rPr>
          <w:rFonts w:eastAsia="SimSun" w:cs="Arial"/>
        </w:rPr>
        <w:t xml:space="preserve">(i) </w:t>
      </w:r>
      <w:r w:rsidRPr="003D1F30">
        <w:rPr>
          <w:rFonts w:eastAsia="SimSun" w:cs="Arial"/>
        </w:rPr>
        <w:t>标识为</w:t>
      </w:r>
      <w:r w:rsidRPr="003D1F30">
        <w:rPr>
          <w:rFonts w:eastAsia="SimSun" w:cs="Arial"/>
        </w:rPr>
        <w:t xml:space="preserve"> .xml </w:t>
      </w:r>
      <w:r w:rsidRPr="003D1F30">
        <w:rPr>
          <w:rFonts w:eastAsia="SimSun" w:cs="Arial"/>
        </w:rPr>
        <w:t>或</w:t>
      </w:r>
      <w:r w:rsidRPr="003D1F30">
        <w:rPr>
          <w:rFonts w:eastAsia="SimSun" w:cs="Arial"/>
        </w:rPr>
        <w:t xml:space="preserve"> .asp </w:t>
      </w:r>
      <w:r w:rsidRPr="003D1F30">
        <w:rPr>
          <w:rFonts w:eastAsia="SimSun" w:cs="Arial"/>
        </w:rPr>
        <w:t>文件的文件，或者</w:t>
      </w:r>
      <w:r w:rsidRPr="003D1F30">
        <w:rPr>
          <w:rFonts w:eastAsia="SimSun" w:cs="Arial"/>
        </w:rPr>
        <w:t xml:space="preserve"> (ii) </w:t>
      </w:r>
      <w:r w:rsidRPr="003D1F30">
        <w:rPr>
          <w:rFonts w:eastAsia="SimSun" w:cs="Arial"/>
        </w:rPr>
        <w:t>未作为产品安装程序的一部分安装在服务器上的文件。您对产品所做的任何许可修改都不在服务提供商许可协议的有限保证范围内。</w:t>
      </w:r>
    </w:p>
    <w:p w14:paraId="77E6DDA3" w14:textId="085406BE" w:rsidR="000A570B"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60061DA4" w14:textId="25548857" w:rsidR="000A570B" w:rsidRPr="003D1F30" w:rsidRDefault="000A570B" w:rsidP="000A570B">
      <w:pPr>
        <w:pStyle w:val="PURProductName"/>
        <w:rPr>
          <w:rFonts w:eastAsia="SimSun" w:cs="Arial"/>
        </w:rPr>
      </w:pPr>
      <w:bookmarkStart w:id="188" w:name="_Toc297828704"/>
      <w:bookmarkStart w:id="189" w:name="_Toc297883459"/>
      <w:bookmarkStart w:id="190" w:name="_Toc299524960"/>
      <w:bookmarkStart w:id="191" w:name="_Toc299531312"/>
      <w:bookmarkStart w:id="192" w:name="_Toc299531420"/>
      <w:bookmarkStart w:id="193" w:name="_Toc299531528"/>
      <w:bookmarkStart w:id="194" w:name="_Toc299957137"/>
      <w:bookmarkStart w:id="195" w:name="_Toc346536842"/>
      <w:bookmarkStart w:id="196" w:name="_Toc339280309"/>
      <w:bookmarkStart w:id="197" w:name="_Toc339280371"/>
      <w:bookmarkStart w:id="198" w:name="_Toc363552780"/>
      <w:bookmarkStart w:id="199" w:name="_Toc363552845"/>
      <w:bookmarkStart w:id="200" w:name="_Toc378682225"/>
      <w:bookmarkStart w:id="201" w:name="_Toc378682245"/>
      <w:bookmarkStart w:id="202" w:name="_Toc371268257"/>
      <w:bookmarkStart w:id="203" w:name="_Toc371268324"/>
      <w:bookmarkStart w:id="204" w:name="_Toc379278461"/>
      <w:bookmarkStart w:id="205" w:name="_Toc379278525"/>
      <w:bookmarkStart w:id="206" w:name="_Toc388522239"/>
      <w:bookmarkStart w:id="207" w:name="_Toc388600001"/>
      <w:r w:rsidRPr="003D1F30">
        <w:rPr>
          <w:rFonts w:eastAsia="SimSun" w:cs="Arial"/>
        </w:rPr>
        <w:t xml:space="preserve">SharePoint </w:t>
      </w:r>
      <w:bookmarkEnd w:id="188"/>
      <w:bookmarkEnd w:id="189"/>
      <w:bookmarkEnd w:id="190"/>
      <w:bookmarkEnd w:id="191"/>
      <w:bookmarkEnd w:id="192"/>
      <w:bookmarkEnd w:id="193"/>
      <w:bookmarkEnd w:id="194"/>
      <w:r w:rsidRPr="003D1F30">
        <w:rPr>
          <w:rFonts w:eastAsia="SimSun" w:cs="Arial"/>
        </w:rPr>
        <w:t>2013 Hosting</w:t>
      </w:r>
      <w:bookmarkEnd w:id="195"/>
      <w:bookmarkEnd w:id="196"/>
      <w:bookmarkEnd w:id="197"/>
      <w:bookmarkEnd w:id="198"/>
      <w:bookmarkEnd w:id="199"/>
      <w:bookmarkEnd w:id="200"/>
      <w:bookmarkEnd w:id="201"/>
      <w:bookmarkEnd w:id="202"/>
      <w:bookmarkEnd w:id="203"/>
      <w:bookmarkEnd w:id="204"/>
      <w:bookmarkEnd w:id="205"/>
      <w:bookmarkEnd w:id="206"/>
      <w:bookmarkEnd w:id="207"/>
      <w:r w:rsidRPr="003D1F30">
        <w:rPr>
          <w:rFonts w:eastAsia="SimSun" w:cs="Arial"/>
        </w:rPr>
        <w:fldChar w:fldCharType="begin"/>
      </w:r>
      <w:r w:rsidRPr="003D1F30">
        <w:rPr>
          <w:rFonts w:eastAsia="SimSun" w:cs="Arial"/>
        </w:rPr>
        <w:instrText>XE "SharePoint 2013 Hosting"</w:instrText>
      </w:r>
      <w:r w:rsidRPr="003D1F30">
        <w:rPr>
          <w:rFonts w:eastAsia="SimSun" w:cs="Arial"/>
        </w:rPr>
        <w:fldChar w:fldCharType="end"/>
      </w:r>
    </w:p>
    <w:p w14:paraId="65ABFE36" w14:textId="77777777" w:rsidR="000A570B" w:rsidRPr="003D1F30" w:rsidRDefault="000A570B" w:rsidP="000A570B">
      <w:pPr>
        <w:spacing w:line="240" w:lineRule="exact"/>
        <w:rPr>
          <w:rFonts w:eastAsia="SimSun" w:cs="Arial"/>
        </w:rPr>
      </w:pPr>
      <w:r w:rsidRPr="003D1F30">
        <w:rPr>
          <w:rFonts w:eastAsia="SimSun" w:cs="Arial"/>
          <w:color w:val="auto"/>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C64E9A" w14:paraId="5EAF3536" w14:textId="77777777" w:rsidTr="00AE7BEF">
        <w:trPr>
          <w:trHeight w:val="19"/>
        </w:trPr>
        <w:tc>
          <w:tcPr>
            <w:tcW w:w="2477" w:type="pct"/>
          </w:tcPr>
          <w:p w14:paraId="12444219" w14:textId="35B590A2" w:rsidR="00827D1D" w:rsidRPr="00C64E9A" w:rsidRDefault="00827D1D" w:rsidP="00AE7BEF">
            <w:pPr>
              <w:spacing w:after="0"/>
              <w:rPr>
                <w:rFonts w:ascii="Arial Narrow" w:eastAsia="SimSun" w:hAnsi="Arial Narrow" w:cs="Arial"/>
                <w:color w:val="404040" w:themeColor="text1" w:themeTint="BF"/>
                <w:sz w:val="18"/>
                <w:szCs w:val="18"/>
              </w:rPr>
            </w:pPr>
            <w:r w:rsidRPr="00C64E9A">
              <w:rPr>
                <w:rFonts w:ascii="Arial Narrow" w:eastAsia="SimSun" w:hAnsi="Arial Narrow" w:cs="Arial"/>
                <w:color w:val="404040" w:themeColor="text1" w:themeTint="BF"/>
                <w:sz w:val="18"/>
                <w:szCs w:val="18"/>
              </w:rPr>
              <w:t>服务器场内的许可移动性：</w:t>
            </w:r>
            <w:r w:rsidRPr="00C64E9A">
              <w:rPr>
                <w:rFonts w:ascii="Arial Narrow" w:eastAsia="SimSun" w:hAnsi="Arial Narrow" w:cs="Arial"/>
                <w:b/>
                <w:color w:val="404040" w:themeColor="text1" w:themeTint="BF"/>
                <w:sz w:val="18"/>
                <w:szCs w:val="18"/>
              </w:rPr>
              <w:t>是</w:t>
            </w:r>
            <w:r w:rsidRPr="00C64E9A">
              <w:rPr>
                <w:rFonts w:ascii="Arial Narrow" w:eastAsia="SimSun" w:hAnsi="Arial Narrow" w:cs="Arial"/>
                <w:i/>
                <w:color w:val="404040" w:themeColor="text1" w:themeTint="BF"/>
                <w:sz w:val="18"/>
                <w:szCs w:val="18"/>
              </w:rPr>
              <w:t>（请参阅</w:t>
            </w:r>
            <w:hyperlink w:anchor="移动性" w:history="1">
              <w:r w:rsidRPr="003F5F43">
                <w:rPr>
                  <w:rStyle w:val="Hyperlink"/>
                  <w:rFonts w:ascii="SimSun" w:eastAsia="SimSun" w:hAnsi="SimSun" w:cs="Arial"/>
                  <w:i/>
                  <w:sz w:val="18"/>
                  <w:szCs w:val="18"/>
                </w:rPr>
                <w:t>“</w:t>
              </w:r>
              <w:r w:rsidRPr="00C64E9A">
                <w:rPr>
                  <w:rStyle w:val="Hyperlink"/>
                  <w:rFonts w:ascii="Arial Narrow" w:eastAsia="SimSun" w:hAnsi="Arial Narrow" w:cs="Arial"/>
                  <w:i/>
                  <w:sz w:val="18"/>
                  <w:szCs w:val="18"/>
                </w:rPr>
                <w:t>一般条款</w:t>
              </w:r>
              <w:r w:rsidRPr="003F5F43">
                <w:rPr>
                  <w:rStyle w:val="Hyperlink"/>
                  <w:rFonts w:ascii="SimSun" w:eastAsia="SimSun" w:hAnsi="SimSun" w:cs="Arial"/>
                  <w:i/>
                  <w:sz w:val="18"/>
                  <w:szCs w:val="18"/>
                </w:rPr>
                <w:t>”</w:t>
              </w:r>
            </w:hyperlink>
            <w:r w:rsidRPr="00C64E9A">
              <w:rPr>
                <w:rFonts w:ascii="Arial Narrow" w:eastAsia="SimSun" w:hAnsi="Arial Narrow" w:cs="Arial"/>
                <w:i/>
                <w:color w:val="404040" w:themeColor="text1" w:themeTint="BF"/>
                <w:sz w:val="18"/>
                <w:szCs w:val="18"/>
              </w:rPr>
              <w:t>）</w:t>
            </w:r>
          </w:p>
        </w:tc>
        <w:tc>
          <w:tcPr>
            <w:tcW w:w="2523" w:type="pct"/>
          </w:tcPr>
          <w:p w14:paraId="5FA882CF" w14:textId="77777777" w:rsidR="00827D1D" w:rsidRPr="00C64E9A" w:rsidRDefault="00827D1D" w:rsidP="00AE7BEF">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请参阅适用声明：</w:t>
            </w:r>
            <w:r w:rsidRPr="00C64E9A">
              <w:rPr>
                <w:rFonts w:ascii="Arial Narrow" w:eastAsia="SimSun" w:hAnsi="Arial Narrow" w:cs="Arial"/>
                <w:b/>
                <w:color w:val="404040" w:themeColor="text1" w:themeTint="BF"/>
                <w:sz w:val="18"/>
              </w:rPr>
              <w:t>否</w:t>
            </w:r>
          </w:p>
        </w:tc>
      </w:tr>
      <w:tr w:rsidR="000A570B" w:rsidRPr="00C64E9A" w14:paraId="6E7C5509" w14:textId="77777777" w:rsidTr="00AE7BEF">
        <w:tc>
          <w:tcPr>
            <w:tcW w:w="2477" w:type="pct"/>
          </w:tcPr>
          <w:p w14:paraId="029935AF" w14:textId="0B1C52CC" w:rsidR="000A570B" w:rsidRPr="00C64E9A" w:rsidRDefault="000A570B" w:rsidP="00AE7BEF">
            <w:pPr>
              <w:spacing w:after="0"/>
              <w:rPr>
                <w:rFonts w:ascii="Arial Narrow" w:eastAsia="SimSun" w:hAnsi="Arial Narrow" w:cs="Arial"/>
                <w:color w:val="404040" w:themeColor="text1" w:themeTint="BF"/>
                <w:sz w:val="18"/>
              </w:rPr>
            </w:pPr>
            <w:r w:rsidRPr="00C64E9A">
              <w:rPr>
                <w:rFonts w:ascii="Arial Narrow" w:eastAsia="SimSun" w:hAnsi="Arial Narrow" w:cs="Arial"/>
                <w:color w:val="404040" w:themeColor="text1" w:themeTint="BF"/>
                <w:sz w:val="18"/>
              </w:rPr>
              <w:t>客户端</w:t>
            </w:r>
            <w:r w:rsidRPr="00C64E9A">
              <w:rPr>
                <w:rFonts w:ascii="Arial Narrow" w:eastAsia="SimSun" w:hAnsi="Arial Narrow" w:cs="Arial"/>
                <w:color w:val="404040" w:themeColor="text1" w:themeTint="BF"/>
                <w:sz w:val="18"/>
              </w:rPr>
              <w:t>/</w:t>
            </w:r>
            <w:r w:rsidRPr="00C64E9A">
              <w:rPr>
                <w:rFonts w:ascii="Arial Narrow" w:eastAsia="SimSun" w:hAnsi="Arial Narrow" w:cs="Arial"/>
                <w:color w:val="404040" w:themeColor="text1" w:themeTint="BF"/>
                <w:sz w:val="18"/>
              </w:rPr>
              <w:t>附加软件：</w:t>
            </w:r>
            <w:r w:rsidRPr="00C64E9A">
              <w:rPr>
                <w:rFonts w:ascii="Arial Narrow" w:eastAsia="SimSun" w:hAnsi="Arial Narrow" w:cs="Arial"/>
                <w:b/>
                <w:color w:val="404040" w:themeColor="text1" w:themeTint="BF"/>
                <w:sz w:val="18"/>
              </w:rPr>
              <w:t>是</w:t>
            </w:r>
            <w:r w:rsidRPr="00C64E9A">
              <w:rPr>
                <w:rFonts w:ascii="Arial Narrow" w:eastAsia="SimSun" w:hAnsi="Arial Narrow" w:cs="Arial"/>
                <w:i/>
                <w:color w:val="404040" w:themeColor="text1" w:themeTint="BF"/>
                <w:sz w:val="18"/>
              </w:rPr>
              <w:t>（请参阅</w:t>
            </w:r>
            <w:hyperlink w:anchor="Appendix1" w:history="1">
              <w:r w:rsidRPr="00C64E9A">
                <w:rPr>
                  <w:rFonts w:ascii="Arial Narrow" w:eastAsia="SimSun" w:hAnsi="Arial Narrow" w:cs="Arial"/>
                  <w:i/>
                  <w:color w:val="00467F"/>
                  <w:sz w:val="18"/>
                  <w:u w:val="single"/>
                </w:rPr>
                <w:t>附录</w:t>
              </w:r>
              <w:r w:rsidRPr="00C64E9A">
                <w:rPr>
                  <w:rFonts w:ascii="Arial Narrow" w:eastAsia="SimSun" w:hAnsi="Arial Narrow" w:cs="Arial"/>
                  <w:i/>
                  <w:color w:val="00467F"/>
                  <w:sz w:val="18"/>
                  <w:u w:val="single"/>
                </w:rPr>
                <w:t xml:space="preserve"> 1</w:t>
              </w:r>
            </w:hyperlink>
            <w:r w:rsidRPr="00C64E9A">
              <w:rPr>
                <w:rFonts w:ascii="Arial Narrow" w:eastAsia="SimSun" w:hAnsi="Arial Narrow" w:cs="Arial"/>
                <w:i/>
                <w:color w:val="404040" w:themeColor="text1" w:themeTint="BF"/>
                <w:sz w:val="18"/>
              </w:rPr>
              <w:t>）</w:t>
            </w:r>
          </w:p>
        </w:tc>
        <w:tc>
          <w:tcPr>
            <w:tcW w:w="2523" w:type="pct"/>
          </w:tcPr>
          <w:p w14:paraId="4AAD1E9D" w14:textId="77777777" w:rsidR="000A570B" w:rsidRPr="00C64E9A" w:rsidRDefault="000A570B" w:rsidP="00AE7BEF">
            <w:pPr>
              <w:spacing w:after="0"/>
              <w:rPr>
                <w:rFonts w:ascii="Arial Narrow" w:eastAsia="SimSun" w:hAnsi="Arial Narrow" w:cs="Arial"/>
                <w:color w:val="404040" w:themeColor="text1" w:themeTint="BF"/>
                <w:sz w:val="18"/>
              </w:rPr>
            </w:pPr>
          </w:p>
        </w:tc>
      </w:tr>
    </w:tbl>
    <w:p w14:paraId="044A3889" w14:textId="77777777" w:rsidR="000A570B" w:rsidRPr="003D1F30" w:rsidRDefault="000A570B" w:rsidP="000A570B">
      <w:pPr>
        <w:pStyle w:val="PURADDITIONALTERMSHEADERMB"/>
        <w:rPr>
          <w:rFonts w:eastAsia="SimSun" w:cs="Arial"/>
        </w:rPr>
      </w:pPr>
      <w:r w:rsidRPr="003D1F30">
        <w:rPr>
          <w:rFonts w:eastAsia="SimSun" w:cs="Arial"/>
        </w:rPr>
        <w:t>附加条款：</w:t>
      </w:r>
    </w:p>
    <w:p w14:paraId="2E679079" w14:textId="78A74D68" w:rsidR="000A570B" w:rsidRPr="003D1F30" w:rsidRDefault="000A570B" w:rsidP="000A570B">
      <w:pPr>
        <w:pStyle w:val="PURBody-Indented"/>
        <w:rPr>
          <w:rFonts w:eastAsia="SimSun" w:cs="Arial"/>
        </w:rPr>
      </w:pPr>
      <w:r w:rsidRPr="003D1F30">
        <w:rPr>
          <w:rFonts w:eastAsia="SimSun" w:cs="Arial"/>
        </w:rPr>
        <w:t>所有可供内部用户访问的内容、信息及应用程序也须供外部用户访问。访问用于提供仅限内部用户访问的内容、信息和应用程序的服务器，必须根据</w:t>
      </w:r>
      <w:r w:rsidRPr="003D1F30">
        <w:rPr>
          <w:rFonts w:eastAsia="SimSun" w:cs="Arial"/>
        </w:rPr>
        <w:t xml:space="preserve"> SharePoint Server 2013 SAL </w:t>
      </w:r>
      <w:r w:rsidRPr="003D1F30">
        <w:rPr>
          <w:rFonts w:eastAsia="SimSun" w:cs="Arial"/>
        </w:rPr>
        <w:t>获得许可。</w:t>
      </w:r>
      <w:r w:rsidRPr="007F20CC">
        <w:rPr>
          <w:rFonts w:ascii="SimSun" w:eastAsia="SimSun" w:hAnsi="SimSun" w:cs="Arial"/>
        </w:rPr>
        <w:t>“</w:t>
      </w:r>
      <w:r w:rsidRPr="003D1F30">
        <w:rPr>
          <w:rFonts w:eastAsia="SimSun" w:cs="Arial"/>
        </w:rPr>
        <w:t>外部用户</w:t>
      </w:r>
      <w:r w:rsidRPr="007F20CC">
        <w:rPr>
          <w:rFonts w:ascii="SimSun" w:eastAsia="SimSun" w:hAnsi="SimSun" w:cs="Arial"/>
        </w:rPr>
        <w:t>”</w:t>
      </w:r>
      <w:r w:rsidRPr="003D1F30">
        <w:rPr>
          <w:rFonts w:eastAsia="SimSun" w:cs="Arial"/>
        </w:rPr>
        <w:t>指除以下用户之外的任何用户：</w:t>
      </w:r>
      <w:r w:rsidRPr="003D1F30">
        <w:rPr>
          <w:rFonts w:eastAsia="SimSun" w:cs="Arial"/>
        </w:rPr>
        <w:t xml:space="preserve">(i) </w:t>
      </w:r>
      <w:r w:rsidRPr="003D1F30">
        <w:rPr>
          <w:rFonts w:eastAsia="SimSun" w:cs="Arial"/>
        </w:rPr>
        <w:t>您客户的员工；</w:t>
      </w:r>
      <w:r w:rsidRPr="003D1F30">
        <w:rPr>
          <w:rFonts w:eastAsia="SimSun" w:cs="Arial"/>
        </w:rPr>
        <w:t xml:space="preserve">(ii) </w:t>
      </w:r>
      <w:r w:rsidRPr="003D1F30">
        <w:rPr>
          <w:rFonts w:eastAsia="SimSun" w:cs="Arial"/>
        </w:rPr>
        <w:t>您客户的现场承包商或代理商。所有其他用户均为</w:t>
      </w:r>
      <w:r w:rsidRPr="007F20CC">
        <w:rPr>
          <w:rFonts w:ascii="SimSun" w:eastAsia="SimSun" w:hAnsi="SimSun" w:cs="Arial"/>
        </w:rPr>
        <w:t>“</w:t>
      </w:r>
      <w:r w:rsidRPr="003D1F30">
        <w:rPr>
          <w:rFonts w:eastAsia="SimSun" w:cs="Arial"/>
        </w:rPr>
        <w:t>内部用户</w:t>
      </w:r>
      <w:r w:rsidRPr="007F20CC">
        <w:rPr>
          <w:rFonts w:ascii="SimSun" w:eastAsia="SimSun" w:hAnsi="SimSun" w:cs="Arial"/>
        </w:rPr>
        <w:t>”</w:t>
      </w:r>
      <w:r w:rsidRPr="003D1F30">
        <w:rPr>
          <w:rFonts w:eastAsia="SimSun" w:cs="Arial"/>
        </w:rPr>
        <w:t>。</w:t>
      </w:r>
    </w:p>
    <w:p w14:paraId="76B08C87" w14:textId="641554A8" w:rsidR="004F6F1D" w:rsidRPr="003D1F30" w:rsidRDefault="004F6F1D" w:rsidP="004F6F1D">
      <w:pPr>
        <w:pStyle w:val="PURBlueStrong"/>
        <w:rPr>
          <w:rFonts w:eastAsia="SimSun" w:cs="Arial"/>
        </w:rPr>
      </w:pPr>
      <w:r w:rsidRPr="003D1F30">
        <w:rPr>
          <w:rFonts w:eastAsia="SimSun" w:cs="Arial"/>
        </w:rPr>
        <w:t>运行服务器软件的实例</w:t>
      </w:r>
    </w:p>
    <w:p w14:paraId="63B05E62" w14:textId="13FF0F5B" w:rsidR="000A570B" w:rsidRPr="003D1F30" w:rsidRDefault="000A570B" w:rsidP="000A570B">
      <w:pPr>
        <w:pStyle w:val="PURBody-Indented"/>
        <w:rPr>
          <w:rFonts w:eastAsia="SimSun" w:cs="Arial"/>
        </w:rPr>
      </w:pPr>
      <w:r w:rsidRPr="003D1F30">
        <w:rPr>
          <w:rFonts w:eastAsia="SimSun" w:cs="Arial"/>
        </w:rPr>
        <w:t>除与</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相悖的任何情况外，</w:t>
      </w:r>
      <w:r w:rsidRPr="003D1F30">
        <w:rPr>
          <w:rFonts w:eastAsia="SimSun" w:cs="Arial"/>
        </w:rPr>
        <w:t xml:space="preserve">SharePoint 2013 Hosting </w:t>
      </w:r>
      <w:r w:rsidRPr="003D1F30">
        <w:rPr>
          <w:rFonts w:eastAsia="SimSun" w:cs="Arial"/>
        </w:rPr>
        <w:t>不能在</w:t>
      </w:r>
      <w:r w:rsidRPr="007F20CC">
        <w:rPr>
          <w:rFonts w:ascii="SimSun" w:eastAsia="SimSun" w:hAnsi="SimSun" w:cs="Arial"/>
        </w:rPr>
        <w:t>“</w:t>
      </w:r>
      <w:r w:rsidRPr="003D1F30">
        <w:rPr>
          <w:rFonts w:eastAsia="SimSun" w:cs="Arial"/>
        </w:rPr>
        <w:t>无限虚拟</w:t>
      </w:r>
      <w:r w:rsidRPr="007F20CC">
        <w:rPr>
          <w:rFonts w:ascii="SimSun" w:eastAsia="SimSun" w:hAnsi="SimSun" w:cs="Arial"/>
        </w:rPr>
        <w:t>”</w:t>
      </w:r>
      <w:r w:rsidRPr="003D1F30">
        <w:rPr>
          <w:rFonts w:eastAsia="SimSun" w:cs="Arial"/>
        </w:rPr>
        <w:t>选项（描述为选项</w:t>
      </w:r>
      <w:r w:rsidRPr="003D1F30">
        <w:rPr>
          <w:rFonts w:eastAsia="SimSun" w:cs="Arial"/>
        </w:rPr>
        <w:t xml:space="preserve"> (1)</w:t>
      </w:r>
      <w:r w:rsidRPr="003D1F30">
        <w:rPr>
          <w:rFonts w:eastAsia="SimSun" w:cs="Arial"/>
        </w:rPr>
        <w:t>）下进行授权许可。您必须使用基于使用的处理器进行许可选项（描述为选项</w:t>
      </w:r>
      <w:r w:rsidRPr="003D1F30">
        <w:rPr>
          <w:rFonts w:eastAsia="SimSun" w:cs="Arial"/>
        </w:rPr>
        <w:t xml:space="preserve"> (2)</w:t>
      </w:r>
      <w:r w:rsidRPr="003D1F30">
        <w:rPr>
          <w:rFonts w:eastAsia="SimSun" w:cs="Arial"/>
        </w:rPr>
        <w:t>）为</w:t>
      </w:r>
      <w:r w:rsidRPr="003D1F30">
        <w:rPr>
          <w:rFonts w:eastAsia="SimSun" w:cs="Arial"/>
        </w:rPr>
        <w:t xml:space="preserve"> SharePoint 2013 Hosting </w:t>
      </w:r>
      <w:r w:rsidRPr="003D1F30">
        <w:rPr>
          <w:rFonts w:eastAsia="SimSun" w:cs="Arial"/>
        </w:rPr>
        <w:t>授予许可。</w:t>
      </w:r>
    </w:p>
    <w:p w14:paraId="006BDECC" w14:textId="21237C43" w:rsidR="000A570B" w:rsidRPr="003D1F30" w:rsidRDefault="00A23E1F" w:rsidP="00CD6E9D">
      <w:pPr>
        <w:keepLines/>
        <w:spacing w:before="240" w:after="240"/>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7E06A984" w14:textId="1C818CB7" w:rsidR="002B550E" w:rsidRPr="003D1F30" w:rsidRDefault="002B550E" w:rsidP="002B550E">
      <w:pPr>
        <w:pStyle w:val="PURProductName"/>
        <w:rPr>
          <w:rFonts w:eastAsia="SimSun" w:cs="Arial"/>
        </w:rPr>
      </w:pPr>
      <w:bookmarkStart w:id="208" w:name="_Toc299524961"/>
      <w:bookmarkStart w:id="209" w:name="_Toc299531313"/>
      <w:bookmarkStart w:id="210" w:name="_Toc299531421"/>
      <w:bookmarkStart w:id="211" w:name="_Toc299531529"/>
      <w:bookmarkStart w:id="212" w:name="_Toc299957138"/>
      <w:bookmarkStart w:id="213" w:name="_Toc314129583"/>
      <w:bookmarkStart w:id="214" w:name="_Toc346536843"/>
      <w:bookmarkStart w:id="215" w:name="_Toc339280310"/>
      <w:bookmarkStart w:id="216" w:name="_Toc339280372"/>
      <w:bookmarkStart w:id="217" w:name="_Toc363552781"/>
      <w:bookmarkStart w:id="218" w:name="_Toc363552846"/>
      <w:bookmarkStart w:id="219" w:name="_Toc378682226"/>
      <w:bookmarkStart w:id="220" w:name="_Toc378682246"/>
      <w:bookmarkStart w:id="221" w:name="_Toc371268258"/>
      <w:bookmarkStart w:id="222" w:name="_Toc371268325"/>
      <w:bookmarkStart w:id="223" w:name="_Toc379278462"/>
      <w:bookmarkStart w:id="224" w:name="_Toc379278526"/>
      <w:bookmarkStart w:id="225" w:name="_Toc388522240"/>
      <w:bookmarkStart w:id="226" w:name="_Toc388600002"/>
      <w:bookmarkStart w:id="227" w:name="_Toc297828711"/>
      <w:bookmarkStart w:id="228" w:name="_Toc297893281"/>
      <w:bookmarkStart w:id="229" w:name="_Toc299524967"/>
      <w:bookmarkStart w:id="230" w:name="_Toc299531319"/>
      <w:bookmarkStart w:id="231" w:name="_Toc299531427"/>
      <w:bookmarkStart w:id="232" w:name="_Toc299531535"/>
      <w:bookmarkStart w:id="233" w:name="_Toc299957143"/>
      <w:bookmarkEnd w:id="208"/>
      <w:bookmarkEnd w:id="209"/>
      <w:bookmarkEnd w:id="210"/>
      <w:bookmarkEnd w:id="211"/>
      <w:bookmarkEnd w:id="212"/>
      <w:bookmarkEnd w:id="213"/>
      <w:r w:rsidRPr="003D1F30">
        <w:rPr>
          <w:rFonts w:eastAsia="SimSun" w:cs="Arial"/>
        </w:rPr>
        <w:t>System Center 2012 R2 Datacenter</w:t>
      </w:r>
      <w:bookmarkEnd w:id="214"/>
      <w:bookmarkEnd w:id="215"/>
      <w:bookmarkEnd w:id="216"/>
      <w:bookmarkEnd w:id="217"/>
      <w:bookmarkEnd w:id="218"/>
      <w:bookmarkEnd w:id="219"/>
      <w:bookmarkEnd w:id="220"/>
      <w:bookmarkEnd w:id="221"/>
      <w:bookmarkEnd w:id="222"/>
      <w:bookmarkEnd w:id="223"/>
      <w:bookmarkEnd w:id="224"/>
      <w:bookmarkEnd w:id="225"/>
      <w:bookmarkEnd w:id="226"/>
      <w:r w:rsidRPr="003D1F30">
        <w:rPr>
          <w:rFonts w:eastAsia="SimSun" w:cs="Arial"/>
        </w:rPr>
        <w:fldChar w:fldCharType="begin"/>
      </w:r>
      <w:r w:rsidRPr="003D1F30">
        <w:rPr>
          <w:rFonts w:eastAsia="SimSun" w:cs="Arial"/>
        </w:rPr>
        <w:instrText>XE "System Center 2012 R2 Datacenter"</w:instrText>
      </w:r>
      <w:r w:rsidRPr="003D1F30">
        <w:rPr>
          <w:rFonts w:eastAsia="SimSun" w:cs="Arial"/>
        </w:rPr>
        <w:fldChar w:fldCharType="end"/>
      </w:r>
    </w:p>
    <w:p w14:paraId="60A223F0" w14:textId="77777777" w:rsidR="002B550E" w:rsidRPr="003D1F30" w:rsidRDefault="002B550E" w:rsidP="002B550E">
      <w:pPr>
        <w:spacing w:line="240" w:lineRule="exact"/>
        <w:rPr>
          <w:rFonts w:eastAsia="SimSun" w:cs="Arial"/>
        </w:rPr>
      </w:pPr>
      <w:r w:rsidRPr="003D1F30">
        <w:rPr>
          <w:rFonts w:eastAsia="SimSun" w:cs="Arial"/>
          <w:color w:val="auto"/>
          <w:sz w:val="12"/>
        </w:rPr>
        <w:t>适用于此产品使用的许可条款包括通用许可条款、此许可模式的通用许可条款，以及下面的产品特定许可条款。</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247845" w14:paraId="6EECD470" w14:textId="77777777" w:rsidTr="00A50403">
        <w:tc>
          <w:tcPr>
            <w:tcW w:w="2477" w:type="pct"/>
          </w:tcPr>
          <w:p w14:paraId="4749991C" w14:textId="77777777" w:rsidR="002B550E" w:rsidRPr="00247845" w:rsidRDefault="002B550E" w:rsidP="000351E1">
            <w:pPr>
              <w:spacing w:after="0"/>
              <w:rPr>
                <w:rFonts w:ascii="Arial Narrow" w:eastAsia="SimSun" w:hAnsi="Arial Narrow" w:cs="Arial"/>
                <w:color w:val="404040" w:themeColor="text1" w:themeTint="BF"/>
                <w:sz w:val="18"/>
              </w:rPr>
            </w:pPr>
            <w:r w:rsidRPr="00247845">
              <w:rPr>
                <w:rFonts w:ascii="Arial Narrow" w:eastAsia="SimSun" w:hAnsi="Arial Narrow" w:cs="Arial"/>
                <w:color w:val="404040" w:themeColor="text1" w:themeTint="BF"/>
                <w:sz w:val="18"/>
              </w:rPr>
              <w:t>服务器场内的许可移动性：</w:t>
            </w:r>
            <w:r w:rsidRPr="00247845">
              <w:rPr>
                <w:rFonts w:ascii="Arial Narrow" w:eastAsia="SimSun" w:hAnsi="Arial Narrow" w:cs="Arial"/>
                <w:b/>
                <w:color w:val="404040" w:themeColor="text1" w:themeTint="BF"/>
                <w:sz w:val="18"/>
              </w:rPr>
              <w:t>否</w:t>
            </w:r>
          </w:p>
        </w:tc>
        <w:tc>
          <w:tcPr>
            <w:tcW w:w="2523" w:type="pct"/>
          </w:tcPr>
          <w:p w14:paraId="6D83A8BA" w14:textId="77777777" w:rsidR="002B550E" w:rsidRPr="00247845" w:rsidRDefault="002B550E" w:rsidP="000351E1">
            <w:pPr>
              <w:spacing w:after="0"/>
              <w:rPr>
                <w:rFonts w:ascii="Arial Narrow" w:eastAsia="SimSun" w:hAnsi="Arial Narrow" w:cs="Arial"/>
                <w:color w:val="404040" w:themeColor="text1" w:themeTint="BF"/>
                <w:sz w:val="18"/>
              </w:rPr>
            </w:pPr>
            <w:r w:rsidRPr="00247845">
              <w:rPr>
                <w:rFonts w:ascii="Arial Narrow" w:eastAsia="SimSun" w:hAnsi="Arial Narrow" w:cs="Arial"/>
                <w:color w:val="404040" w:themeColor="text1" w:themeTint="BF"/>
                <w:sz w:val="18"/>
              </w:rPr>
              <w:t>请参阅适用声明：</w:t>
            </w:r>
            <w:r w:rsidRPr="00247845">
              <w:rPr>
                <w:rFonts w:ascii="Arial Narrow" w:eastAsia="SimSun" w:hAnsi="Arial Narrow" w:cs="Arial"/>
                <w:b/>
                <w:color w:val="404040" w:themeColor="text1" w:themeTint="BF"/>
                <w:sz w:val="18"/>
              </w:rPr>
              <w:t>否</w:t>
            </w:r>
          </w:p>
        </w:tc>
      </w:tr>
      <w:tr w:rsidR="002B550E" w:rsidRPr="00247845" w14:paraId="0172E7EB" w14:textId="77777777" w:rsidTr="00A50403">
        <w:tc>
          <w:tcPr>
            <w:tcW w:w="2477" w:type="pct"/>
          </w:tcPr>
          <w:p w14:paraId="0E9ECA0C" w14:textId="34F7F395" w:rsidR="002B550E" w:rsidRPr="00247845" w:rsidRDefault="002B550E" w:rsidP="000F540A">
            <w:pPr>
              <w:spacing w:after="0"/>
              <w:rPr>
                <w:rFonts w:ascii="Arial Narrow" w:eastAsia="SimSun" w:hAnsi="Arial Narrow" w:cs="Arial"/>
                <w:color w:val="404040" w:themeColor="text1" w:themeTint="BF"/>
                <w:sz w:val="18"/>
              </w:rPr>
            </w:pPr>
            <w:r w:rsidRPr="00247845">
              <w:rPr>
                <w:rFonts w:ascii="Arial Narrow" w:eastAsia="SimSun" w:hAnsi="Arial Narrow" w:cs="Arial"/>
                <w:color w:val="404040" w:themeColor="text1" w:themeTint="BF"/>
                <w:sz w:val="18"/>
              </w:rPr>
              <w:t>客户端</w:t>
            </w:r>
            <w:r w:rsidRPr="00247845">
              <w:rPr>
                <w:rFonts w:ascii="Arial Narrow" w:eastAsia="SimSun" w:hAnsi="Arial Narrow" w:cs="Arial"/>
                <w:color w:val="404040" w:themeColor="text1" w:themeTint="BF"/>
                <w:sz w:val="18"/>
              </w:rPr>
              <w:t>/</w:t>
            </w:r>
            <w:r w:rsidRPr="00247845">
              <w:rPr>
                <w:rFonts w:ascii="Arial Narrow" w:eastAsia="SimSun" w:hAnsi="Arial Narrow" w:cs="Arial"/>
                <w:color w:val="404040" w:themeColor="text1" w:themeTint="BF"/>
                <w:sz w:val="18"/>
              </w:rPr>
              <w:t>附加软件：</w:t>
            </w:r>
            <w:r w:rsidRPr="00247845">
              <w:rPr>
                <w:rFonts w:ascii="Arial Narrow" w:eastAsia="SimSun" w:hAnsi="Arial Narrow" w:cs="Arial"/>
                <w:b/>
                <w:color w:val="404040" w:themeColor="text1" w:themeTint="BF"/>
                <w:sz w:val="18"/>
              </w:rPr>
              <w:t>否</w:t>
            </w:r>
          </w:p>
        </w:tc>
        <w:tc>
          <w:tcPr>
            <w:tcW w:w="2523" w:type="pct"/>
          </w:tcPr>
          <w:p w14:paraId="7CB9DD7C" w14:textId="075B2C48" w:rsidR="002B550E" w:rsidRPr="00247845" w:rsidRDefault="00E42CBD" w:rsidP="00E9269A">
            <w:pPr>
              <w:tabs>
                <w:tab w:val="left" w:pos="4232"/>
              </w:tabs>
              <w:spacing w:after="0"/>
              <w:rPr>
                <w:rFonts w:ascii="Arial Narrow" w:eastAsia="SimSun" w:hAnsi="Arial Narrow" w:cs="Arial"/>
                <w:color w:val="404040" w:themeColor="text1" w:themeTint="BF"/>
                <w:sz w:val="18"/>
                <w:szCs w:val="19"/>
              </w:rPr>
            </w:pPr>
            <w:r w:rsidRPr="00247845">
              <w:rPr>
                <w:rFonts w:ascii="Arial Narrow" w:eastAsia="SimSun" w:hAnsi="Arial Narrow" w:cs="Arial"/>
                <w:color w:val="404040" w:themeColor="text1" w:themeTint="BF"/>
                <w:sz w:val="18"/>
              </w:rPr>
              <w:t>所含技术：</w:t>
            </w:r>
            <w:r w:rsidRPr="00247845">
              <w:rPr>
                <w:rFonts w:ascii="Arial Narrow" w:eastAsia="SimSun" w:hAnsi="Arial Narrow" w:cs="Arial"/>
                <w:b/>
                <w:color w:val="404040" w:themeColor="text1" w:themeTint="BF"/>
                <w:sz w:val="18"/>
              </w:rPr>
              <w:t>是</w:t>
            </w:r>
            <w:r w:rsidRPr="00247845">
              <w:rPr>
                <w:rFonts w:ascii="Arial Narrow" w:eastAsia="SimSun" w:hAnsi="Arial Narrow" w:cs="Arial"/>
                <w:color w:val="404040" w:themeColor="text1" w:themeTint="BF"/>
                <w:sz w:val="18"/>
              </w:rPr>
              <w:t xml:space="preserve"> </w:t>
            </w:r>
            <w:r w:rsidRPr="00247845">
              <w:rPr>
                <w:rFonts w:ascii="Arial Narrow" w:eastAsia="SimSun" w:hAnsi="Arial Narrow" w:cs="Arial"/>
                <w:i/>
                <w:color w:val="404040" w:themeColor="text1" w:themeTint="BF"/>
                <w:sz w:val="18"/>
              </w:rPr>
              <w:t>（请参阅</w:t>
            </w:r>
            <w:r w:rsidRPr="00247845">
              <w:rPr>
                <w:rFonts w:ascii="Arial Narrow" w:eastAsia="SimSun" w:hAnsi="Arial Narrow" w:cs="Arial"/>
                <w:i/>
                <w:color w:val="00467F"/>
                <w:sz w:val="18"/>
                <w:u w:val="single"/>
              </w:rPr>
              <w:fldChar w:fldCharType="begin"/>
            </w:r>
            <w:r w:rsidR="00E9269A" w:rsidRPr="00247845">
              <w:rPr>
                <w:rFonts w:ascii="Arial Narrow" w:eastAsia="SimSun" w:hAnsi="Arial Narrow" w:cs="Arial"/>
                <w:i/>
                <w:color w:val="00467F"/>
                <w:sz w:val="18"/>
                <w:u w:val="single"/>
              </w:rPr>
              <w:instrText xml:space="preserve"> REF  SQLServerTechnology \h  \* MERGEFORMAT </w:instrText>
            </w:r>
            <w:r w:rsidRPr="00247845">
              <w:rPr>
                <w:rFonts w:ascii="Arial Narrow" w:eastAsia="SimSun" w:hAnsi="Arial Narrow" w:cs="Arial"/>
                <w:i/>
                <w:color w:val="00467F"/>
                <w:sz w:val="18"/>
                <w:u w:val="single"/>
              </w:rPr>
            </w:r>
            <w:r w:rsidRPr="00247845">
              <w:rPr>
                <w:rFonts w:ascii="Arial Narrow" w:eastAsia="SimSun" w:hAnsi="Arial Narrow" w:cs="Arial"/>
                <w:i/>
                <w:color w:val="00467F"/>
                <w:sz w:val="18"/>
                <w:u w:val="single"/>
              </w:rPr>
              <w:fldChar w:fldCharType="separate"/>
            </w:r>
            <w:r w:rsidR="00F178BE" w:rsidRPr="00F178BE">
              <w:rPr>
                <w:rFonts w:ascii="Arial Narrow" w:eastAsia="SimSun" w:hAnsi="Arial Narrow" w:cs="Arial"/>
                <w:i/>
                <w:color w:val="00467F"/>
                <w:sz w:val="18"/>
                <w:u w:val="single"/>
              </w:rPr>
              <w:t>SQL</w:t>
            </w:r>
            <w:r w:rsidR="00F178BE" w:rsidRPr="00F178BE">
              <w:rPr>
                <w:rFonts w:ascii="Arial Narrow" w:hAnsi="Arial Narrow"/>
                <w:i/>
                <w:color w:val="00467F"/>
                <w:sz w:val="18"/>
                <w:u w:val="single"/>
              </w:rPr>
              <w:t xml:space="preserve"> Server </w:t>
            </w:r>
            <w:r w:rsidR="00F178BE" w:rsidRPr="00F178BE">
              <w:rPr>
                <w:rFonts w:ascii="Arial Narrow" w:hAnsi="Arial Narrow"/>
                <w:i/>
                <w:color w:val="00467F"/>
                <w:sz w:val="18"/>
                <w:u w:val="single"/>
              </w:rPr>
              <w:t>技</w:t>
            </w:r>
            <w:r w:rsidR="00F178BE" w:rsidRPr="00F178BE">
              <w:rPr>
                <w:rFonts w:ascii="MingLiU" w:eastAsia="MingLiU" w:hAnsi="MingLiU" w:cs="MingLiU" w:hint="eastAsia"/>
                <w:i/>
                <w:color w:val="00467F"/>
                <w:sz w:val="18"/>
                <w:u w:val="single"/>
              </w:rPr>
              <w:t>术</w:t>
            </w:r>
            <w:r w:rsidRPr="00247845">
              <w:rPr>
                <w:rFonts w:ascii="Arial Narrow" w:eastAsia="SimSun" w:hAnsi="Arial Narrow" w:cs="Arial"/>
              </w:rPr>
              <w:fldChar w:fldCharType="end"/>
            </w:r>
            <w:r w:rsidRPr="00247845">
              <w:rPr>
                <w:rFonts w:ascii="Arial Narrow" w:eastAsia="SimSun" w:hAnsi="Arial Narrow" w:cs="Arial"/>
                <w:i/>
                <w:color w:val="404040" w:themeColor="text1" w:themeTint="BF"/>
                <w:sz w:val="18"/>
              </w:rPr>
              <w:t>）</w:t>
            </w:r>
          </w:p>
        </w:tc>
      </w:tr>
    </w:tbl>
    <w:p w14:paraId="3037DE3D" w14:textId="77777777" w:rsidR="002B550E" w:rsidRPr="003D1F30" w:rsidRDefault="002B550E" w:rsidP="002B550E">
      <w:pPr>
        <w:pStyle w:val="PURADDITIONALTERMSHEADERMB"/>
        <w:rPr>
          <w:rFonts w:eastAsia="SimSun" w:cs="Arial"/>
        </w:rPr>
      </w:pPr>
      <w:r w:rsidRPr="003D1F30">
        <w:rPr>
          <w:rFonts w:eastAsia="SimSun" w:cs="Arial"/>
        </w:rPr>
        <w:t>附加条款：</w:t>
      </w:r>
    </w:p>
    <w:p w14:paraId="6A55A905" w14:textId="0E6E05B9" w:rsidR="002B550E" w:rsidRPr="003D1F30" w:rsidRDefault="002B550E" w:rsidP="002B550E">
      <w:pPr>
        <w:pStyle w:val="PURBody-Indented"/>
        <w:rPr>
          <w:rFonts w:eastAsia="SimSun" w:cs="Arial"/>
        </w:rPr>
      </w:pPr>
      <w:r w:rsidRPr="003D1F30">
        <w:rPr>
          <w:rFonts w:eastAsia="SimSun" w:cs="Arial"/>
        </w:rPr>
        <w:t>此许可仅适用于管理运行服务器操作系统软件的</w:t>
      </w:r>
      <w:r w:rsidRPr="003D1F30">
        <w:rPr>
          <w:rFonts w:eastAsia="SimSun" w:cs="Arial"/>
        </w:rPr>
        <w:t xml:space="preserve"> OSE</w:t>
      </w:r>
      <w:r w:rsidRPr="003D1F30">
        <w:rPr>
          <w:rFonts w:eastAsia="SimSun" w:cs="Arial"/>
        </w:rPr>
        <w:t>。您需要为设备中的每个物理处理器获得一个</w:t>
      </w:r>
      <w:r w:rsidRPr="003D1F30">
        <w:rPr>
          <w:rFonts w:eastAsia="SimSun" w:cs="Arial"/>
        </w:rPr>
        <w:t xml:space="preserve"> System Center 2012 R2 Datacenter </w:t>
      </w:r>
      <w:r w:rsidRPr="003D1F30">
        <w:rPr>
          <w:rFonts w:eastAsia="SimSun" w:cs="Arial"/>
        </w:rPr>
        <w:t>许可。分配这些许可后，您可以管理已分配了</w:t>
      </w:r>
      <w:r w:rsidRPr="003D1F30">
        <w:rPr>
          <w:rFonts w:eastAsia="SimSun" w:cs="Arial"/>
        </w:rPr>
        <w:t xml:space="preserve"> System Center 2012 R2 Datacenter </w:t>
      </w:r>
      <w:r w:rsidRPr="003D1F30">
        <w:rPr>
          <w:rFonts w:eastAsia="SimSun" w:cs="Arial"/>
        </w:rPr>
        <w:t>许可的设备上运行的任意数量的服务器</w:t>
      </w:r>
      <w:r w:rsidRPr="003D1F30">
        <w:rPr>
          <w:rFonts w:eastAsia="SimSun" w:cs="Arial"/>
        </w:rPr>
        <w:t xml:space="preserve"> OSE</w:t>
      </w:r>
      <w:r w:rsidRPr="003D1F30">
        <w:rPr>
          <w:rFonts w:eastAsia="SimSun" w:cs="Arial"/>
        </w:rPr>
        <w:t>。</w:t>
      </w:r>
      <w:r w:rsidRPr="003D1F30">
        <w:rPr>
          <w:rFonts w:eastAsia="SimSun" w:cs="Arial"/>
        </w:rPr>
        <w:t xml:space="preserve">System Center 2012 R2 Datacenter </w:t>
      </w:r>
      <w:r w:rsidRPr="003D1F30">
        <w:rPr>
          <w:rFonts w:eastAsia="SimSun" w:cs="Arial"/>
        </w:rPr>
        <w:t>许可还允许由这些</w:t>
      </w:r>
      <w:r w:rsidRPr="003D1F30">
        <w:rPr>
          <w:rFonts w:eastAsia="SimSun" w:cs="Arial"/>
        </w:rPr>
        <w:t xml:space="preserve"> System Center </w:t>
      </w:r>
      <w:r w:rsidRPr="003D1F30">
        <w:rPr>
          <w:rFonts w:eastAsia="SimSun" w:cs="Arial"/>
        </w:rPr>
        <w:t>服务器软件的早期版本进行管理。</w:t>
      </w:r>
    </w:p>
    <w:p w14:paraId="73420881" w14:textId="2DDE319F" w:rsidR="002B550E" w:rsidRPr="003D1F30" w:rsidRDefault="002B550E" w:rsidP="002B550E">
      <w:pPr>
        <w:pStyle w:val="PURBody-Indented"/>
        <w:rPr>
          <w:rFonts w:eastAsia="SimSun" w:cs="Arial"/>
        </w:rPr>
      </w:pPr>
      <w:r w:rsidRPr="003D1F30">
        <w:rPr>
          <w:rFonts w:eastAsia="SimSun" w:cs="Arial"/>
        </w:rPr>
        <w:t xml:space="preserve">System Center 2012 R2 Datacenter </w:t>
      </w:r>
      <w:r w:rsidRPr="003D1F30">
        <w:rPr>
          <w:rFonts w:eastAsia="SimSun" w:cs="Arial"/>
        </w:rPr>
        <w:t>包括访问</w:t>
      </w:r>
      <w:r w:rsidRPr="003D1F30">
        <w:rPr>
          <w:rFonts w:eastAsia="SimSun" w:cs="Arial"/>
        </w:rPr>
        <w:t xml:space="preserve"> System Center Endpoint Protection </w:t>
      </w:r>
      <w:r w:rsidRPr="003D1F30">
        <w:rPr>
          <w:rFonts w:eastAsia="SimSun" w:cs="Arial"/>
        </w:rPr>
        <w:t>在线服务和相关软件的权利。请参阅此服务提供商使用权利的</w:t>
      </w:r>
      <w:r w:rsidRPr="007F20CC">
        <w:rPr>
          <w:rFonts w:ascii="SimSun" w:eastAsia="SimSun" w:hAnsi="SimSun" w:cs="Arial"/>
        </w:rPr>
        <w:t>“</w:t>
      </w:r>
      <w:r w:rsidRPr="003D1F30">
        <w:rPr>
          <w:rFonts w:eastAsia="SimSun" w:cs="Arial"/>
        </w:rPr>
        <w:t>在线服务</w:t>
      </w:r>
      <w:r w:rsidRPr="007F20CC">
        <w:rPr>
          <w:rFonts w:ascii="SimSun" w:eastAsia="SimSun" w:hAnsi="SimSun" w:cs="Arial"/>
        </w:rPr>
        <w:t>”</w:t>
      </w:r>
      <w:r w:rsidRPr="003D1F30">
        <w:rPr>
          <w:rFonts w:eastAsia="SimSun" w:cs="Arial"/>
        </w:rPr>
        <w:t>部分的一般条款，以了解与此在线服务相关的许可条款。</w:t>
      </w:r>
    </w:p>
    <w:p w14:paraId="474D43BC" w14:textId="77777777" w:rsidR="002B550E" w:rsidRPr="003D1F30" w:rsidRDefault="002B550E" w:rsidP="002448BE">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7A2C5B56" w14:textId="12D96EFB" w:rsidR="002B550E" w:rsidRPr="003D1F30" w:rsidRDefault="002B550E" w:rsidP="002B550E">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w:t>
      </w:r>
      <w:r w:rsidR="00247845">
        <w:rPr>
          <w:rFonts w:eastAsia="SimSun" w:cs="Arial"/>
        </w:rPr>
        <w:br/>
      </w:r>
      <w:r w:rsidRPr="003D1F30">
        <w:rPr>
          <w:rFonts w:eastAsia="SimSun" w:cs="Arial"/>
        </w:rPr>
        <w:t>.NET 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7AA03D21" w14:textId="77777777" w:rsidR="002B550E" w:rsidRPr="003D1F30" w:rsidRDefault="002B550E" w:rsidP="002B550E">
      <w:pPr>
        <w:pStyle w:val="PURBlueStrong-Indented"/>
        <w:rPr>
          <w:rFonts w:eastAsia="SimSun" w:cs="Arial"/>
        </w:rPr>
      </w:pPr>
      <w:r w:rsidRPr="003D1F30">
        <w:rPr>
          <w:rFonts w:eastAsia="SimSun" w:cs="Arial"/>
        </w:rPr>
        <w:t>不得复制或分发数据集</w:t>
      </w:r>
    </w:p>
    <w:p w14:paraId="70561BA3" w14:textId="52160E80" w:rsidR="002B550E" w:rsidRPr="003D1F30" w:rsidRDefault="002B550E" w:rsidP="002B550E">
      <w:pPr>
        <w:pStyle w:val="PURBody-Indented"/>
        <w:rPr>
          <w:rFonts w:eastAsia="SimSun" w:cs="Arial"/>
        </w:rPr>
      </w:pPr>
      <w:r w:rsidRPr="003D1F30">
        <w:rPr>
          <w:rFonts w:eastAsia="SimSun" w:cs="Arial"/>
        </w:rPr>
        <w:t>您不得复制或分发软件中包含的任何数据集（或某个数据集的任何部分）。</w:t>
      </w:r>
    </w:p>
    <w:p w14:paraId="3A833D38" w14:textId="77777777" w:rsidR="00247845" w:rsidRDefault="00247845" w:rsidP="00247845">
      <w:pPr>
        <w:pStyle w:val="PURBlueStrong-Indented"/>
        <w:keepNext w:val="0"/>
        <w:keepLines w:val="0"/>
        <w:ind w:left="274"/>
        <w:rPr>
          <w:rFonts w:eastAsia="SimSun" w:cs="Arial"/>
        </w:rPr>
      </w:pPr>
    </w:p>
    <w:p w14:paraId="57D0635C" w14:textId="77777777" w:rsidR="00247845" w:rsidRDefault="00247845" w:rsidP="00247845">
      <w:pPr>
        <w:pStyle w:val="PURBlueStrong-Indented"/>
        <w:keepNext w:val="0"/>
        <w:keepLines w:val="0"/>
        <w:ind w:left="274"/>
        <w:rPr>
          <w:rFonts w:eastAsia="SimSun" w:cs="Arial"/>
        </w:rPr>
      </w:pPr>
    </w:p>
    <w:p w14:paraId="7080AE57" w14:textId="77777777" w:rsidR="00247845" w:rsidRDefault="00247845" w:rsidP="00247845">
      <w:pPr>
        <w:pStyle w:val="PURBlueStrong-Indented"/>
        <w:keepNext w:val="0"/>
        <w:keepLines w:val="0"/>
        <w:ind w:left="274"/>
        <w:rPr>
          <w:rFonts w:eastAsia="SimSun" w:cs="Arial"/>
        </w:rPr>
      </w:pPr>
    </w:p>
    <w:p w14:paraId="13AD2B5B" w14:textId="77777777" w:rsidR="00247845" w:rsidRDefault="00247845" w:rsidP="00247845">
      <w:pPr>
        <w:pStyle w:val="PURBlueStrong-Indented"/>
        <w:keepNext w:val="0"/>
        <w:keepLines w:val="0"/>
        <w:ind w:left="274"/>
        <w:rPr>
          <w:rFonts w:eastAsia="SimSun" w:cs="Arial"/>
        </w:rPr>
      </w:pPr>
    </w:p>
    <w:p w14:paraId="326F37C6" w14:textId="5D1D8609" w:rsidR="002B550E" w:rsidRPr="003D1F30" w:rsidRDefault="002B550E" w:rsidP="002B550E">
      <w:pPr>
        <w:pStyle w:val="PURBlueStrong-Indented"/>
        <w:rPr>
          <w:rFonts w:eastAsia="SimSun" w:cs="Arial"/>
        </w:rPr>
      </w:pPr>
      <w:r w:rsidRPr="003D1F30">
        <w:rPr>
          <w:rFonts w:eastAsia="SimSun" w:cs="Arial"/>
        </w:rPr>
        <w:lastRenderedPageBreak/>
        <w:t xml:space="preserve">Windows </w:t>
      </w:r>
      <w:r w:rsidRPr="003D1F30">
        <w:rPr>
          <w:rFonts w:eastAsia="SimSun" w:cs="Arial"/>
        </w:rPr>
        <w:t>自动安装工具包</w:t>
      </w:r>
    </w:p>
    <w:p w14:paraId="6FBB6EA2" w14:textId="1C3B2C7A" w:rsidR="002B550E" w:rsidRPr="003D1F30" w:rsidRDefault="002B550E" w:rsidP="002B550E">
      <w:pPr>
        <w:pStyle w:val="PURBody-Indented"/>
        <w:rPr>
          <w:rFonts w:eastAsia="SimSun" w:cs="Arial"/>
        </w:rPr>
      </w:pPr>
      <w:r w:rsidRPr="003D1F30">
        <w:rPr>
          <w:rFonts w:eastAsia="SimSun" w:cs="Arial"/>
        </w:rPr>
        <w:t>该服务器软件可能包括</w:t>
      </w:r>
      <w:r w:rsidRPr="003D1F30">
        <w:rPr>
          <w:rFonts w:eastAsia="SimSun" w:cs="Arial"/>
        </w:rPr>
        <w:t xml:space="preserve"> Windows </w:t>
      </w:r>
      <w:r w:rsidRPr="003D1F30">
        <w:rPr>
          <w:rFonts w:eastAsia="SimSun" w:cs="Arial"/>
        </w:rPr>
        <w:t>自动安装工具包</w:t>
      </w:r>
      <w:r w:rsidRPr="003D1F30">
        <w:rPr>
          <w:rFonts w:eastAsia="SimSun" w:cs="Arial"/>
        </w:rPr>
        <w:t xml:space="preserve"> (WAIK)</w:t>
      </w:r>
      <w:r w:rsidRPr="003D1F30">
        <w:rPr>
          <w:rFonts w:eastAsia="SimSun" w:cs="Arial"/>
        </w:rPr>
        <w:t>。如果包括，则以下许可条款适用于您对该工具包的使用。</w:t>
      </w:r>
    </w:p>
    <w:p w14:paraId="0490368A" w14:textId="407FD22A" w:rsidR="002B550E" w:rsidRPr="003D1F30" w:rsidRDefault="002B550E" w:rsidP="002B550E">
      <w:pPr>
        <w:pStyle w:val="PURBody-Indented"/>
        <w:rPr>
          <w:rFonts w:eastAsia="SimSun" w:cs="Arial"/>
        </w:rPr>
      </w:pPr>
      <w:r w:rsidRPr="003D1F30">
        <w:rPr>
          <w:rFonts w:eastAsia="SimSun" w:cs="Arial"/>
          <w:b/>
        </w:rPr>
        <w:t xml:space="preserve">Windows </w:t>
      </w:r>
      <w:r w:rsidRPr="003D1F30">
        <w:rPr>
          <w:rFonts w:eastAsia="SimSun" w:cs="Arial"/>
          <w:b/>
        </w:rPr>
        <w:t>预安装环境：</w:t>
      </w:r>
      <w:r w:rsidRPr="003D1F30">
        <w:rPr>
          <w:rFonts w:eastAsia="SimSun" w:cs="Arial"/>
        </w:rPr>
        <w:t>您可以安装并使用</w:t>
      </w:r>
      <w:r w:rsidRPr="003D1F30">
        <w:rPr>
          <w:rFonts w:eastAsia="SimSun" w:cs="Arial"/>
        </w:rPr>
        <w:t xml:space="preserve"> WAIK </w:t>
      </w:r>
      <w:r w:rsidRPr="003D1F30">
        <w:rPr>
          <w:rFonts w:eastAsia="SimSun" w:cs="Arial"/>
        </w:rPr>
        <w:t>的</w:t>
      </w:r>
      <w:r w:rsidRPr="003D1F30">
        <w:rPr>
          <w:rFonts w:eastAsia="SimSun" w:cs="Arial"/>
        </w:rPr>
        <w:t xml:space="preserve"> Windows </w:t>
      </w:r>
      <w:r w:rsidRPr="003D1F30">
        <w:rPr>
          <w:rFonts w:eastAsia="SimSun" w:cs="Arial"/>
        </w:rPr>
        <w:t>预安装环境部分来诊断和恢复</w:t>
      </w:r>
      <w:r w:rsidRPr="003D1F30">
        <w:rPr>
          <w:rFonts w:eastAsia="SimSun" w:cs="Arial"/>
        </w:rPr>
        <w:t xml:space="preserve"> Windows </w:t>
      </w:r>
      <w:r w:rsidRPr="003D1F30">
        <w:rPr>
          <w:rFonts w:eastAsia="SimSun" w:cs="Arial"/>
        </w:rPr>
        <w:t>操作系统软件。您不得将该软件用作通用操作系统、瘦客户端、远程桌面客户端或用于任何其他用途。</w:t>
      </w:r>
    </w:p>
    <w:p w14:paraId="2B88FF03" w14:textId="06C78F2A" w:rsidR="002B550E" w:rsidRPr="00247845" w:rsidRDefault="002B550E" w:rsidP="002B550E">
      <w:pPr>
        <w:pStyle w:val="PURBody-Indented"/>
        <w:rPr>
          <w:rFonts w:eastAsia="SimSun" w:cs="Arial"/>
          <w:spacing w:val="-2"/>
        </w:rPr>
      </w:pPr>
      <w:r w:rsidRPr="00247845">
        <w:rPr>
          <w:rFonts w:eastAsia="SimSun" w:cs="Arial"/>
          <w:b/>
          <w:spacing w:val="-2"/>
        </w:rPr>
        <w:t>ImageX.exe</w:t>
      </w:r>
      <w:r w:rsidRPr="00247845">
        <w:rPr>
          <w:rFonts w:eastAsia="SimSun" w:cs="Arial"/>
          <w:b/>
          <w:spacing w:val="-2"/>
        </w:rPr>
        <w:t>、</w:t>
      </w:r>
      <w:r w:rsidRPr="00247845">
        <w:rPr>
          <w:rFonts w:eastAsia="SimSun" w:cs="Arial"/>
          <w:b/>
          <w:spacing w:val="-2"/>
        </w:rPr>
        <w:t>Wimgapi.dll</w:t>
      </w:r>
      <w:r w:rsidRPr="00247845">
        <w:rPr>
          <w:rFonts w:eastAsia="SimSun" w:cs="Arial"/>
          <w:b/>
          <w:spacing w:val="-2"/>
        </w:rPr>
        <w:t>、</w:t>
      </w:r>
      <w:r w:rsidRPr="00247845">
        <w:rPr>
          <w:rFonts w:eastAsia="SimSun" w:cs="Arial"/>
          <w:b/>
          <w:spacing w:val="-2"/>
        </w:rPr>
        <w:t xml:space="preserve">Wimfilter </w:t>
      </w:r>
      <w:r w:rsidRPr="00247845">
        <w:rPr>
          <w:rFonts w:eastAsia="SimSun" w:cs="Arial"/>
          <w:b/>
          <w:spacing w:val="-2"/>
        </w:rPr>
        <w:t>和</w:t>
      </w:r>
      <w:r w:rsidRPr="00247845">
        <w:rPr>
          <w:rFonts w:eastAsia="SimSun" w:cs="Arial"/>
          <w:b/>
          <w:spacing w:val="-2"/>
        </w:rPr>
        <w:t xml:space="preserve"> Package Manager</w:t>
      </w:r>
      <w:r w:rsidRPr="00247845">
        <w:rPr>
          <w:rFonts w:eastAsia="SimSun" w:cs="Arial"/>
          <w:b/>
          <w:spacing w:val="-2"/>
        </w:rPr>
        <w:t>：</w:t>
      </w:r>
      <w:r w:rsidRPr="00247845">
        <w:rPr>
          <w:rFonts w:eastAsia="SimSun" w:cs="Arial"/>
          <w:spacing w:val="-2"/>
        </w:rPr>
        <w:t>您可以安装并使用</w:t>
      </w:r>
      <w:r w:rsidRPr="00247845">
        <w:rPr>
          <w:rFonts w:eastAsia="SimSun" w:cs="Arial"/>
          <w:spacing w:val="-2"/>
        </w:rPr>
        <w:t xml:space="preserve"> WAIK </w:t>
      </w:r>
      <w:r w:rsidRPr="00247845">
        <w:rPr>
          <w:rFonts w:eastAsia="SimSun" w:cs="Arial"/>
          <w:spacing w:val="-2"/>
        </w:rPr>
        <w:t>软件的</w:t>
      </w:r>
      <w:r w:rsidRPr="00247845">
        <w:rPr>
          <w:rFonts w:eastAsia="SimSun" w:cs="Arial"/>
          <w:spacing w:val="-2"/>
        </w:rPr>
        <w:t xml:space="preserve"> ImageX.exe</w:t>
      </w:r>
      <w:r w:rsidRPr="00247845">
        <w:rPr>
          <w:rFonts w:eastAsia="SimSun" w:cs="Arial"/>
          <w:spacing w:val="-2"/>
        </w:rPr>
        <w:t>、</w:t>
      </w:r>
      <w:r w:rsidRPr="00247845">
        <w:rPr>
          <w:rFonts w:eastAsia="SimSun" w:cs="Arial"/>
          <w:spacing w:val="-2"/>
        </w:rPr>
        <w:t>Wimgapi.dll</w:t>
      </w:r>
      <w:r w:rsidRPr="00247845">
        <w:rPr>
          <w:rFonts w:eastAsia="SimSun" w:cs="Arial"/>
          <w:spacing w:val="-2"/>
        </w:rPr>
        <w:t>、</w:t>
      </w:r>
      <w:r w:rsidRPr="00247845">
        <w:rPr>
          <w:rFonts w:eastAsia="SimSun" w:cs="Arial"/>
          <w:spacing w:val="-2"/>
        </w:rPr>
        <w:t xml:space="preserve">Wimfilter </w:t>
      </w:r>
      <w:r w:rsidRPr="00247845">
        <w:rPr>
          <w:rFonts w:eastAsia="SimSun" w:cs="Arial"/>
          <w:spacing w:val="-2"/>
        </w:rPr>
        <w:t>和程序包管理器部分来诊断和恢复</w:t>
      </w:r>
      <w:r w:rsidRPr="00247845">
        <w:rPr>
          <w:rFonts w:eastAsia="SimSun" w:cs="Arial"/>
          <w:spacing w:val="-2"/>
        </w:rPr>
        <w:t xml:space="preserve"> Windows </w:t>
      </w:r>
      <w:r w:rsidRPr="00247845">
        <w:rPr>
          <w:rFonts w:eastAsia="SimSun" w:cs="Arial"/>
          <w:spacing w:val="-2"/>
        </w:rPr>
        <w:t>操作系统软件。您不得将该软件的这些部分用于备份</w:t>
      </w:r>
      <w:r w:rsidRPr="00247845">
        <w:rPr>
          <w:rFonts w:eastAsia="SimSun" w:cs="Arial"/>
          <w:spacing w:val="-2"/>
        </w:rPr>
        <w:t xml:space="preserve"> Windows </w:t>
      </w:r>
      <w:r w:rsidRPr="00247845">
        <w:rPr>
          <w:rFonts w:eastAsia="SimSun" w:cs="Arial"/>
          <w:spacing w:val="-2"/>
        </w:rPr>
        <w:t>操作系统或任何其他用途。</w:t>
      </w:r>
    </w:p>
    <w:p w14:paraId="1C3BC032" w14:textId="77777777" w:rsidR="002B550E" w:rsidRPr="003D1F30" w:rsidRDefault="002B550E" w:rsidP="002B550E">
      <w:pPr>
        <w:pStyle w:val="PURBlueStrong-Indented"/>
        <w:rPr>
          <w:rFonts w:eastAsia="SimSun" w:cs="Arial"/>
        </w:rPr>
      </w:pPr>
      <w:r w:rsidRPr="003D1F30">
        <w:rPr>
          <w:rFonts w:eastAsia="SimSun" w:cs="Arial"/>
        </w:rPr>
        <w:t>站点层次结构</w:t>
      </w:r>
      <w:r w:rsidRPr="003D1F30">
        <w:rPr>
          <w:rFonts w:eastAsia="SimSun" w:cs="Arial"/>
        </w:rPr>
        <w:t xml:space="preserve"> – </w:t>
      </w:r>
      <w:r w:rsidRPr="003D1F30">
        <w:rPr>
          <w:rFonts w:eastAsia="SimSun" w:cs="Arial"/>
        </w:rPr>
        <w:t>地理视图</w:t>
      </w:r>
    </w:p>
    <w:p w14:paraId="3B48F04B" w14:textId="5B888676" w:rsidR="002B550E" w:rsidRPr="00247845" w:rsidRDefault="002B550E" w:rsidP="002B550E">
      <w:pPr>
        <w:pStyle w:val="PURBody-Indented"/>
        <w:rPr>
          <w:rFonts w:eastAsia="SimSun" w:cs="Arial"/>
          <w:spacing w:val="-2"/>
        </w:rPr>
      </w:pPr>
      <w:r w:rsidRPr="00247845">
        <w:rPr>
          <w:rFonts w:eastAsia="SimSun" w:cs="Arial"/>
          <w:spacing w:val="-2"/>
        </w:rPr>
        <w:t xml:space="preserve">System Center 2012 R2 </w:t>
      </w:r>
      <w:r w:rsidRPr="00247845">
        <w:rPr>
          <w:rFonts w:eastAsia="SimSun" w:cs="Arial"/>
          <w:spacing w:val="-2"/>
        </w:rPr>
        <w:t>服务器软件包括通过</w:t>
      </w:r>
      <w:r w:rsidRPr="00247845">
        <w:rPr>
          <w:rFonts w:eastAsia="SimSun" w:cs="Arial"/>
          <w:spacing w:val="-2"/>
        </w:rPr>
        <w:t xml:space="preserve"> Bing Maps</w:t>
      </w:r>
      <w:r w:rsidRPr="00247845">
        <w:rPr>
          <w:rFonts w:eastAsia="SimSun" w:cs="Arial"/>
          <w:spacing w:val="-2"/>
        </w:rPr>
        <w:t>（或后续品牌）应用程序编程接口（以下简称</w:t>
      </w:r>
      <w:r w:rsidRPr="00247845">
        <w:rPr>
          <w:rFonts w:eastAsia="SimSun" w:cs="Arial"/>
          <w:spacing w:val="-2"/>
        </w:rPr>
        <w:t>“Bing Maps API”</w:t>
      </w:r>
      <w:r w:rsidRPr="00247845">
        <w:rPr>
          <w:rFonts w:eastAsia="SimSun" w:cs="Arial"/>
          <w:spacing w:val="-2"/>
        </w:rPr>
        <w:t>）检索地图、图像和其他数据等内容的功能。此功能的目的是在地图、空中图和混合图像的顶部显示站点数据。您可以使用此功能，在您的屏幕上显示站点数据或打印包括该显示内容的书面报告。此功能只能结合软件中集成的访问方法和方式来实现。您不得以其他方式复制、存储、归档或创建通过</w:t>
      </w:r>
      <w:r w:rsidRPr="00247845">
        <w:rPr>
          <w:rFonts w:eastAsia="SimSun" w:cs="Arial"/>
          <w:spacing w:val="-2"/>
        </w:rPr>
        <w:t xml:space="preserve"> Bing Maps API </w:t>
      </w:r>
      <w:r w:rsidRPr="00247845">
        <w:rPr>
          <w:rFonts w:eastAsia="SimSun" w:cs="Arial"/>
          <w:spacing w:val="-2"/>
        </w:rPr>
        <w:t>获得的内容数据库。即便通过</w:t>
      </w:r>
      <w:r w:rsidRPr="00247845">
        <w:rPr>
          <w:rFonts w:eastAsia="SimSun" w:cs="Arial"/>
          <w:spacing w:val="-2"/>
        </w:rPr>
        <w:t xml:space="preserve"> Bing Maps API </w:t>
      </w:r>
      <w:r w:rsidRPr="00247845">
        <w:rPr>
          <w:rFonts w:eastAsia="SimSun" w:cs="Arial"/>
          <w:spacing w:val="-2"/>
        </w:rPr>
        <w:t>提供了以下功能，您也不得出于任何目的使用这些功能：</w:t>
      </w:r>
    </w:p>
    <w:p w14:paraId="78373493" w14:textId="77777777" w:rsidR="002B550E" w:rsidRPr="003D1F30" w:rsidRDefault="002B550E" w:rsidP="003B5A77">
      <w:pPr>
        <w:pStyle w:val="PURBullet-Indented"/>
        <w:numPr>
          <w:ilvl w:val="0"/>
          <w:numId w:val="11"/>
        </w:numPr>
        <w:rPr>
          <w:rFonts w:eastAsia="SimSun" w:cs="Arial"/>
        </w:rPr>
      </w:pPr>
      <w:r w:rsidRPr="003D1F30">
        <w:rPr>
          <w:rFonts w:eastAsia="SimSun" w:cs="Arial"/>
        </w:rPr>
        <w:t xml:space="preserve">Bing Maps API </w:t>
      </w:r>
      <w:r w:rsidRPr="003D1F30">
        <w:rPr>
          <w:rFonts w:eastAsia="SimSun" w:cs="Arial"/>
        </w:rPr>
        <w:t>提供基于传感器的指南</w:t>
      </w:r>
      <w:r w:rsidRPr="003D1F30">
        <w:rPr>
          <w:rFonts w:eastAsia="SimSun" w:cs="Arial"/>
        </w:rPr>
        <w:t>/</w:t>
      </w:r>
      <w:r w:rsidRPr="003D1F30">
        <w:rPr>
          <w:rFonts w:eastAsia="SimSun" w:cs="Arial"/>
        </w:rPr>
        <w:t>路线、</w:t>
      </w:r>
    </w:p>
    <w:p w14:paraId="78E8E89B" w14:textId="77777777" w:rsidR="002B550E" w:rsidRPr="003D1F30" w:rsidRDefault="002B550E" w:rsidP="003B5A77">
      <w:pPr>
        <w:pStyle w:val="PURBullet-Indented"/>
        <w:numPr>
          <w:ilvl w:val="0"/>
          <w:numId w:val="11"/>
        </w:numPr>
        <w:rPr>
          <w:rFonts w:eastAsia="SimSun" w:cs="Arial"/>
        </w:rPr>
      </w:pPr>
      <w:r w:rsidRPr="003D1F30">
        <w:rPr>
          <w:rFonts w:eastAsia="SimSun" w:cs="Arial"/>
        </w:rPr>
        <w:t>任何道路交通数据或鸟瞰图像（或相关元数据）。</w:t>
      </w:r>
    </w:p>
    <w:p w14:paraId="1A30703B" w14:textId="77777777" w:rsidR="002B550E" w:rsidRPr="003D1F30" w:rsidRDefault="002B550E" w:rsidP="002B550E">
      <w:pPr>
        <w:pStyle w:val="PURBody-Indented"/>
        <w:rPr>
          <w:rFonts w:eastAsia="SimSun" w:cs="Arial"/>
        </w:rPr>
      </w:pPr>
      <w:r w:rsidRPr="003D1F30">
        <w:rPr>
          <w:rFonts w:eastAsia="SimSun" w:cs="Arial"/>
        </w:rPr>
        <w:t>您不得删除、最小化、阻止或修改软件中所含以下任何内容，包括通过软件提供给您的任何内容：</w:t>
      </w:r>
    </w:p>
    <w:p w14:paraId="4F4E4CE4" w14:textId="77777777" w:rsidR="002B550E" w:rsidRPr="003D1F30" w:rsidRDefault="002B550E" w:rsidP="003B5A77">
      <w:pPr>
        <w:pStyle w:val="PURBullet-Indented"/>
        <w:numPr>
          <w:ilvl w:val="0"/>
          <w:numId w:val="11"/>
        </w:numPr>
        <w:rPr>
          <w:rFonts w:eastAsia="SimSun" w:cs="Arial"/>
        </w:rPr>
      </w:pPr>
      <w:r w:rsidRPr="003D1F30">
        <w:rPr>
          <w:rFonts w:eastAsia="SimSun" w:cs="Arial"/>
        </w:rPr>
        <w:t>徽标、</w:t>
      </w:r>
    </w:p>
    <w:p w14:paraId="09E8AF48" w14:textId="77777777" w:rsidR="002B550E" w:rsidRPr="003D1F30" w:rsidRDefault="002B550E" w:rsidP="003B5A77">
      <w:pPr>
        <w:pStyle w:val="PURBullet-Indented"/>
        <w:numPr>
          <w:ilvl w:val="0"/>
          <w:numId w:val="11"/>
        </w:numPr>
        <w:rPr>
          <w:rFonts w:eastAsia="SimSun" w:cs="Arial"/>
        </w:rPr>
      </w:pPr>
      <w:r w:rsidRPr="003D1F30">
        <w:rPr>
          <w:rFonts w:eastAsia="SimSun" w:cs="Arial"/>
        </w:rPr>
        <w:t>商标、</w:t>
      </w:r>
    </w:p>
    <w:p w14:paraId="3E991893" w14:textId="77777777" w:rsidR="002B550E" w:rsidRPr="003D1F30" w:rsidRDefault="002B550E" w:rsidP="003B5A77">
      <w:pPr>
        <w:pStyle w:val="PURBullet-Indented"/>
        <w:numPr>
          <w:ilvl w:val="0"/>
          <w:numId w:val="11"/>
        </w:numPr>
        <w:rPr>
          <w:rFonts w:eastAsia="SimSun" w:cs="Arial"/>
        </w:rPr>
      </w:pPr>
      <w:r w:rsidRPr="003D1F30">
        <w:rPr>
          <w:rFonts w:eastAsia="SimSun" w:cs="Arial"/>
        </w:rPr>
        <w:t>版权、</w:t>
      </w:r>
    </w:p>
    <w:p w14:paraId="12509AD1" w14:textId="77777777" w:rsidR="002B550E" w:rsidRPr="003D1F30" w:rsidRDefault="002B550E" w:rsidP="003B5A77">
      <w:pPr>
        <w:pStyle w:val="PURBullet-Indented"/>
        <w:numPr>
          <w:ilvl w:val="0"/>
          <w:numId w:val="11"/>
        </w:numPr>
        <w:rPr>
          <w:rFonts w:eastAsia="SimSun" w:cs="Arial"/>
        </w:rPr>
      </w:pPr>
      <w:r w:rsidRPr="003D1F30">
        <w:rPr>
          <w:rFonts w:eastAsia="SimSun" w:cs="Arial"/>
        </w:rPr>
        <w:t>数字水印，或</w:t>
      </w:r>
    </w:p>
    <w:p w14:paraId="39500E7B" w14:textId="77777777" w:rsidR="002B550E" w:rsidRPr="003D1F30" w:rsidRDefault="002B550E" w:rsidP="003B5A77">
      <w:pPr>
        <w:pStyle w:val="PURBullet-Indented"/>
        <w:numPr>
          <w:ilvl w:val="0"/>
          <w:numId w:val="11"/>
        </w:numPr>
        <w:rPr>
          <w:rFonts w:eastAsia="SimSun" w:cs="Arial"/>
        </w:rPr>
      </w:pPr>
      <w:r w:rsidRPr="003D1F30">
        <w:rPr>
          <w:rFonts w:eastAsia="SimSun" w:cs="Arial"/>
        </w:rPr>
        <w:t>微软或其供应商的其他声明。</w:t>
      </w:r>
    </w:p>
    <w:p w14:paraId="4F485442" w14:textId="77777777" w:rsidR="002B550E" w:rsidRPr="003D1F30" w:rsidRDefault="002B550E" w:rsidP="002B550E">
      <w:pPr>
        <w:pStyle w:val="PURBody-Indented"/>
        <w:rPr>
          <w:rFonts w:eastAsia="SimSun" w:cs="Arial"/>
        </w:rPr>
      </w:pPr>
      <w:r w:rsidRPr="003D1F30">
        <w:rPr>
          <w:rFonts w:eastAsia="SimSun" w:cs="Arial"/>
        </w:rPr>
        <w:t>您对</w:t>
      </w:r>
      <w:r w:rsidRPr="003D1F30">
        <w:rPr>
          <w:rFonts w:eastAsia="SimSun" w:cs="Arial"/>
        </w:rPr>
        <w:t xml:space="preserve"> Bing Maps API </w:t>
      </w:r>
      <w:r w:rsidRPr="003D1F30">
        <w:rPr>
          <w:rFonts w:eastAsia="SimSun" w:cs="Arial"/>
        </w:rPr>
        <w:t>和相关内容的使用也应遵守</w:t>
      </w:r>
      <w:r w:rsidRPr="003D1F30">
        <w:rPr>
          <w:rFonts w:eastAsia="SimSun" w:cs="Arial"/>
        </w:rPr>
        <w:t xml:space="preserve"> </w:t>
      </w:r>
      <w:hyperlink r:id="rId139" w:tgtFrame="_blank" w:history="1">
        <w:r w:rsidRPr="003D1F30">
          <w:rPr>
            <w:rStyle w:val="Hyperlink"/>
            <w:rFonts w:eastAsia="SimSun" w:cs="Arial"/>
          </w:rPr>
          <w:t>http://go.microsoft.com/?linkid=9710837</w:t>
        </w:r>
      </w:hyperlink>
      <w:r w:rsidRPr="003D1F30">
        <w:rPr>
          <w:rFonts w:eastAsia="SimSun" w:cs="Arial"/>
        </w:rPr>
        <w:t xml:space="preserve"> </w:t>
      </w:r>
      <w:r w:rsidRPr="003D1F30">
        <w:rPr>
          <w:rFonts w:eastAsia="SimSun" w:cs="Arial"/>
        </w:rPr>
        <w:t>上的附加条款和条件。</w:t>
      </w:r>
    </w:p>
    <w:p w14:paraId="24D53E12" w14:textId="1001904A" w:rsidR="002B550E" w:rsidRPr="00E0295D" w:rsidRDefault="00A23E1F" w:rsidP="00CD6E9D">
      <w:pPr>
        <w:keepLines/>
        <w:spacing w:before="240" w:after="240"/>
        <w:jc w:val="right"/>
        <w:rPr>
          <w:rFonts w:eastAsia="SimSun" w:cs="Arial"/>
          <w:lang w:val="da-DK"/>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23BB0711" w14:textId="69B09DCF" w:rsidR="002B550E" w:rsidRPr="00E0295D" w:rsidRDefault="002B550E" w:rsidP="002B550E">
      <w:pPr>
        <w:pStyle w:val="PURProductName"/>
        <w:rPr>
          <w:rFonts w:eastAsia="SimSun" w:cs="Arial"/>
          <w:lang w:val="da-DK"/>
        </w:rPr>
      </w:pPr>
      <w:bookmarkStart w:id="234" w:name="_Toc346536844"/>
      <w:bookmarkStart w:id="235" w:name="_Toc339280311"/>
      <w:bookmarkStart w:id="236" w:name="_Toc339280373"/>
      <w:bookmarkStart w:id="237" w:name="_Toc363552782"/>
      <w:bookmarkStart w:id="238" w:name="_Toc363552847"/>
      <w:bookmarkStart w:id="239" w:name="_Toc378682227"/>
      <w:bookmarkStart w:id="240" w:name="_Toc378682247"/>
      <w:bookmarkStart w:id="241" w:name="_Toc371268259"/>
      <w:bookmarkStart w:id="242" w:name="_Toc371268326"/>
      <w:bookmarkStart w:id="243" w:name="_Toc379278463"/>
      <w:bookmarkStart w:id="244" w:name="_Toc379278527"/>
      <w:bookmarkStart w:id="245" w:name="_Toc388522241"/>
      <w:bookmarkStart w:id="246" w:name="_Toc388600003"/>
      <w:r w:rsidRPr="00E0295D">
        <w:rPr>
          <w:rFonts w:eastAsia="SimSun" w:cs="Arial"/>
          <w:lang w:val="da-DK"/>
        </w:rPr>
        <w:t>System Center 2012 R2 Standard</w:t>
      </w:r>
      <w:bookmarkEnd w:id="234"/>
      <w:bookmarkEnd w:id="235"/>
      <w:bookmarkEnd w:id="236"/>
      <w:bookmarkEnd w:id="237"/>
      <w:bookmarkEnd w:id="238"/>
      <w:bookmarkEnd w:id="239"/>
      <w:bookmarkEnd w:id="240"/>
      <w:bookmarkEnd w:id="241"/>
      <w:bookmarkEnd w:id="242"/>
      <w:bookmarkEnd w:id="243"/>
      <w:bookmarkEnd w:id="244"/>
      <w:bookmarkEnd w:id="245"/>
      <w:bookmarkEnd w:id="246"/>
      <w:r w:rsidRPr="003D1F30">
        <w:rPr>
          <w:rFonts w:eastAsia="SimSun" w:cs="Arial"/>
        </w:rPr>
        <w:fldChar w:fldCharType="begin"/>
      </w:r>
      <w:r w:rsidRPr="00E0295D">
        <w:rPr>
          <w:rFonts w:eastAsia="SimSun" w:cs="Arial"/>
          <w:lang w:val="da-DK"/>
        </w:rPr>
        <w:instrText>XE "System Center 2012 R2 Standard"</w:instrText>
      </w:r>
      <w:r w:rsidRPr="003D1F30">
        <w:rPr>
          <w:rFonts w:eastAsia="SimSun" w:cs="Arial"/>
        </w:rPr>
        <w:fldChar w:fldCharType="end"/>
      </w:r>
    </w:p>
    <w:p w14:paraId="590AD870" w14:textId="77777777" w:rsidR="002B550E" w:rsidRPr="00E0295D" w:rsidRDefault="002B550E" w:rsidP="002B550E">
      <w:pPr>
        <w:spacing w:line="240" w:lineRule="exact"/>
        <w:rPr>
          <w:rFonts w:eastAsia="SimSun" w:cs="Arial"/>
          <w:lang w:val="da-DK"/>
        </w:rPr>
      </w:pPr>
      <w:r w:rsidRPr="003D1F30">
        <w:rPr>
          <w:rFonts w:eastAsia="SimSun" w:cs="Arial"/>
          <w:color w:val="auto"/>
          <w:sz w:val="12"/>
        </w:rPr>
        <w:t>适用于此产品使用的许可条款包括通用许可条款、此许可模式的通用许可条款</w:t>
      </w:r>
      <w:r w:rsidRPr="00E0295D">
        <w:rPr>
          <w:rFonts w:eastAsia="SimSun" w:cs="Arial"/>
          <w:color w:val="auto"/>
          <w:sz w:val="12"/>
          <w:lang w:val="da-DK"/>
        </w:rPr>
        <w:t>，</w:t>
      </w:r>
      <w:r w:rsidRPr="003D1F30">
        <w:rPr>
          <w:rFonts w:eastAsia="SimSun" w:cs="Arial"/>
          <w:color w:val="auto"/>
          <w:sz w:val="12"/>
        </w:rPr>
        <w:t>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247845" w14:paraId="3C344E2C" w14:textId="77777777" w:rsidTr="000351E1">
        <w:tc>
          <w:tcPr>
            <w:tcW w:w="2477" w:type="pct"/>
          </w:tcPr>
          <w:p w14:paraId="101E228C" w14:textId="77777777" w:rsidR="002B550E" w:rsidRPr="00247845" w:rsidRDefault="002B550E" w:rsidP="000351E1">
            <w:pPr>
              <w:spacing w:after="0"/>
              <w:rPr>
                <w:rFonts w:ascii="Arial Narrow" w:eastAsia="SimSun" w:hAnsi="Arial Narrow" w:cs="Arial"/>
                <w:color w:val="404040" w:themeColor="text1" w:themeTint="BF"/>
                <w:sz w:val="18"/>
              </w:rPr>
            </w:pPr>
            <w:r w:rsidRPr="00247845">
              <w:rPr>
                <w:rFonts w:ascii="Arial Narrow" w:eastAsia="SimSun" w:hAnsi="Arial Narrow" w:cs="Arial"/>
                <w:color w:val="404040" w:themeColor="text1" w:themeTint="BF"/>
                <w:sz w:val="18"/>
              </w:rPr>
              <w:t>服务器场内的许可移动性：</w:t>
            </w:r>
            <w:r w:rsidRPr="00247845">
              <w:rPr>
                <w:rFonts w:ascii="Arial Narrow" w:eastAsia="SimSun" w:hAnsi="Arial Narrow" w:cs="Arial"/>
                <w:b/>
                <w:color w:val="404040" w:themeColor="text1" w:themeTint="BF"/>
                <w:sz w:val="18"/>
              </w:rPr>
              <w:t>否</w:t>
            </w:r>
          </w:p>
        </w:tc>
        <w:tc>
          <w:tcPr>
            <w:tcW w:w="2523" w:type="pct"/>
          </w:tcPr>
          <w:p w14:paraId="6F2010E0" w14:textId="77777777" w:rsidR="002B550E" w:rsidRPr="00247845" w:rsidRDefault="002B550E" w:rsidP="000351E1">
            <w:pPr>
              <w:spacing w:after="0"/>
              <w:rPr>
                <w:rFonts w:ascii="Arial Narrow" w:eastAsia="SimSun" w:hAnsi="Arial Narrow" w:cs="Arial"/>
                <w:color w:val="404040" w:themeColor="text1" w:themeTint="BF"/>
                <w:sz w:val="18"/>
              </w:rPr>
            </w:pPr>
            <w:r w:rsidRPr="00247845">
              <w:rPr>
                <w:rFonts w:ascii="Arial Narrow" w:eastAsia="SimSun" w:hAnsi="Arial Narrow" w:cs="Arial"/>
                <w:color w:val="404040" w:themeColor="text1" w:themeTint="BF"/>
                <w:sz w:val="18"/>
              </w:rPr>
              <w:t>请参阅适用声明：</w:t>
            </w:r>
            <w:r w:rsidRPr="00247845">
              <w:rPr>
                <w:rFonts w:ascii="Arial Narrow" w:eastAsia="SimSun" w:hAnsi="Arial Narrow" w:cs="Arial"/>
                <w:b/>
                <w:color w:val="404040" w:themeColor="text1" w:themeTint="BF"/>
                <w:sz w:val="18"/>
              </w:rPr>
              <w:t>否</w:t>
            </w:r>
          </w:p>
        </w:tc>
      </w:tr>
      <w:tr w:rsidR="002B550E" w:rsidRPr="00247845" w14:paraId="76359EF9" w14:textId="77777777" w:rsidTr="000351E1">
        <w:tc>
          <w:tcPr>
            <w:tcW w:w="2477" w:type="pct"/>
          </w:tcPr>
          <w:p w14:paraId="3DA7BDEF" w14:textId="3A81CC69" w:rsidR="002B550E" w:rsidRPr="00247845" w:rsidRDefault="002B550E" w:rsidP="000F540A">
            <w:pPr>
              <w:spacing w:after="0"/>
              <w:rPr>
                <w:rFonts w:ascii="Arial Narrow" w:eastAsia="SimSun" w:hAnsi="Arial Narrow" w:cs="Arial"/>
                <w:color w:val="404040" w:themeColor="text1" w:themeTint="BF"/>
                <w:sz w:val="18"/>
              </w:rPr>
            </w:pPr>
            <w:r w:rsidRPr="00247845">
              <w:rPr>
                <w:rFonts w:ascii="Arial Narrow" w:eastAsia="SimSun" w:hAnsi="Arial Narrow" w:cs="Arial"/>
                <w:color w:val="404040" w:themeColor="text1" w:themeTint="BF"/>
                <w:sz w:val="18"/>
              </w:rPr>
              <w:t>客户端</w:t>
            </w:r>
            <w:r w:rsidRPr="00247845">
              <w:rPr>
                <w:rFonts w:ascii="Arial Narrow" w:eastAsia="SimSun" w:hAnsi="Arial Narrow" w:cs="Arial"/>
                <w:color w:val="404040" w:themeColor="text1" w:themeTint="BF"/>
                <w:sz w:val="18"/>
              </w:rPr>
              <w:t>/</w:t>
            </w:r>
            <w:r w:rsidRPr="00247845">
              <w:rPr>
                <w:rFonts w:ascii="Arial Narrow" w:eastAsia="SimSun" w:hAnsi="Arial Narrow" w:cs="Arial"/>
                <w:color w:val="404040" w:themeColor="text1" w:themeTint="BF"/>
                <w:sz w:val="18"/>
              </w:rPr>
              <w:t>附加软件：</w:t>
            </w:r>
            <w:r w:rsidRPr="00247845">
              <w:rPr>
                <w:rFonts w:ascii="Arial Narrow" w:eastAsia="SimSun" w:hAnsi="Arial Narrow" w:cs="Arial"/>
                <w:b/>
                <w:color w:val="404040" w:themeColor="text1" w:themeTint="BF"/>
                <w:sz w:val="18"/>
              </w:rPr>
              <w:t>否</w:t>
            </w:r>
          </w:p>
        </w:tc>
        <w:tc>
          <w:tcPr>
            <w:tcW w:w="2523" w:type="pct"/>
          </w:tcPr>
          <w:p w14:paraId="672E4C65" w14:textId="03AE28F2" w:rsidR="002B550E" w:rsidRPr="00247845" w:rsidRDefault="004F6F1D" w:rsidP="000351E1">
            <w:pPr>
              <w:spacing w:after="0"/>
              <w:rPr>
                <w:rFonts w:ascii="Arial Narrow" w:eastAsia="SimSun" w:hAnsi="Arial Narrow" w:cs="Arial"/>
                <w:color w:val="404040" w:themeColor="text1" w:themeTint="BF"/>
                <w:sz w:val="18"/>
              </w:rPr>
            </w:pPr>
            <w:r w:rsidRPr="00247845">
              <w:rPr>
                <w:rFonts w:ascii="Arial Narrow" w:eastAsia="SimSun" w:hAnsi="Arial Narrow" w:cs="Arial"/>
                <w:color w:val="404040" w:themeColor="text1" w:themeTint="BF"/>
                <w:sz w:val="18"/>
              </w:rPr>
              <w:t>所含技术：</w:t>
            </w:r>
            <w:r w:rsidRPr="00247845">
              <w:rPr>
                <w:rFonts w:ascii="Arial Narrow" w:eastAsia="SimSun" w:hAnsi="Arial Narrow" w:cs="Arial"/>
                <w:b/>
                <w:color w:val="404040" w:themeColor="text1" w:themeTint="BF"/>
                <w:sz w:val="18"/>
              </w:rPr>
              <w:t>是</w:t>
            </w:r>
            <w:r w:rsidRPr="00247845">
              <w:rPr>
                <w:rFonts w:ascii="Arial Narrow" w:eastAsia="SimSun" w:hAnsi="Arial Narrow" w:cs="Arial"/>
                <w:i/>
                <w:color w:val="404040" w:themeColor="text1" w:themeTint="BF"/>
                <w:sz w:val="18"/>
              </w:rPr>
              <w:t>（请参阅</w:t>
            </w:r>
            <w:r w:rsidRPr="00247845">
              <w:rPr>
                <w:rFonts w:ascii="Arial Narrow" w:eastAsia="SimSun" w:hAnsi="Arial Narrow" w:cs="Arial"/>
                <w:i/>
                <w:color w:val="00467F"/>
                <w:sz w:val="18"/>
                <w:u w:val="single"/>
              </w:rPr>
              <w:fldChar w:fldCharType="begin"/>
            </w:r>
            <w:r w:rsidR="00E9269A" w:rsidRPr="00247845">
              <w:rPr>
                <w:rFonts w:ascii="Arial Narrow" w:eastAsia="SimSun" w:hAnsi="Arial Narrow" w:cs="Arial"/>
                <w:i/>
                <w:color w:val="00467F"/>
                <w:sz w:val="18"/>
                <w:u w:val="single"/>
              </w:rPr>
              <w:instrText xml:space="preserve"> REF  SQLServerTechnology \h  \* MERGEFORMAT </w:instrText>
            </w:r>
            <w:r w:rsidRPr="00247845">
              <w:rPr>
                <w:rFonts w:ascii="Arial Narrow" w:eastAsia="SimSun" w:hAnsi="Arial Narrow" w:cs="Arial"/>
                <w:i/>
                <w:color w:val="00467F"/>
                <w:sz w:val="18"/>
                <w:u w:val="single"/>
              </w:rPr>
            </w:r>
            <w:r w:rsidRPr="00247845">
              <w:rPr>
                <w:rFonts w:ascii="Arial Narrow" w:eastAsia="SimSun" w:hAnsi="Arial Narrow" w:cs="Arial"/>
                <w:i/>
                <w:color w:val="00467F"/>
                <w:sz w:val="18"/>
                <w:u w:val="single"/>
              </w:rPr>
              <w:fldChar w:fldCharType="separate"/>
            </w:r>
            <w:r w:rsidR="00F178BE" w:rsidRPr="00F178BE">
              <w:rPr>
                <w:rFonts w:ascii="Arial Narrow" w:eastAsia="SimSun" w:hAnsi="Arial Narrow" w:cs="Arial"/>
                <w:i/>
                <w:color w:val="00467F"/>
                <w:sz w:val="18"/>
                <w:u w:val="single"/>
              </w:rPr>
              <w:t>SQL</w:t>
            </w:r>
            <w:r w:rsidR="00F178BE" w:rsidRPr="00F178BE">
              <w:rPr>
                <w:rFonts w:ascii="Arial Narrow" w:hAnsi="Arial Narrow"/>
                <w:i/>
                <w:color w:val="00467F"/>
                <w:sz w:val="18"/>
                <w:u w:val="single"/>
              </w:rPr>
              <w:t xml:space="preserve"> Server </w:t>
            </w:r>
            <w:r w:rsidR="00F178BE" w:rsidRPr="00F178BE">
              <w:rPr>
                <w:rFonts w:ascii="Arial Narrow" w:hAnsi="Arial Narrow"/>
                <w:i/>
                <w:color w:val="00467F"/>
                <w:sz w:val="18"/>
                <w:u w:val="single"/>
              </w:rPr>
              <w:t>技</w:t>
            </w:r>
            <w:r w:rsidR="00F178BE" w:rsidRPr="00F178BE">
              <w:rPr>
                <w:rFonts w:ascii="MingLiU" w:eastAsia="MingLiU" w:hAnsi="MingLiU" w:cs="MingLiU" w:hint="eastAsia"/>
                <w:i/>
                <w:color w:val="00467F"/>
                <w:sz w:val="18"/>
                <w:u w:val="single"/>
              </w:rPr>
              <w:t>术</w:t>
            </w:r>
            <w:r w:rsidRPr="00247845">
              <w:rPr>
                <w:rFonts w:ascii="Arial Narrow" w:eastAsia="SimSun" w:hAnsi="Arial Narrow" w:cs="Arial"/>
              </w:rPr>
              <w:fldChar w:fldCharType="end"/>
            </w:r>
            <w:r w:rsidRPr="00247845">
              <w:rPr>
                <w:rFonts w:ascii="Arial Narrow" w:eastAsia="SimSun" w:hAnsi="Arial Narrow" w:cs="Arial"/>
                <w:i/>
                <w:color w:val="404040" w:themeColor="text1" w:themeTint="BF"/>
                <w:sz w:val="18"/>
              </w:rPr>
              <w:t>）</w:t>
            </w:r>
          </w:p>
        </w:tc>
      </w:tr>
    </w:tbl>
    <w:p w14:paraId="02209FF6" w14:textId="77777777" w:rsidR="002B550E" w:rsidRPr="003D1F30" w:rsidRDefault="002B550E" w:rsidP="002B550E">
      <w:pPr>
        <w:pStyle w:val="PURADDITIONALTERMSHEADERMB"/>
        <w:rPr>
          <w:rFonts w:eastAsia="SimSun" w:cs="Arial"/>
        </w:rPr>
      </w:pPr>
      <w:r w:rsidRPr="003D1F30">
        <w:rPr>
          <w:rFonts w:eastAsia="SimSun" w:cs="Arial"/>
        </w:rPr>
        <w:t>附加条款：</w:t>
      </w:r>
    </w:p>
    <w:p w14:paraId="381E67B3" w14:textId="78E025CA" w:rsidR="002B550E" w:rsidRPr="003D1F30" w:rsidRDefault="002B550E" w:rsidP="00C31A5E">
      <w:pPr>
        <w:pStyle w:val="PURBody-Indented"/>
        <w:rPr>
          <w:rFonts w:eastAsia="SimSun" w:cs="Arial"/>
        </w:rPr>
      </w:pPr>
      <w:r w:rsidRPr="003D1F30">
        <w:rPr>
          <w:rFonts w:eastAsia="SimSun" w:cs="Arial"/>
        </w:rPr>
        <w:t>此许可仅适用于管理运行服务器操作系统软件的</w:t>
      </w:r>
      <w:r w:rsidRPr="003D1F30">
        <w:rPr>
          <w:rFonts w:eastAsia="SimSun" w:cs="Arial"/>
        </w:rPr>
        <w:t xml:space="preserve"> OSE</w:t>
      </w:r>
      <w:r w:rsidRPr="003D1F30">
        <w:rPr>
          <w:rFonts w:eastAsia="SimSun" w:cs="Arial"/>
        </w:rPr>
        <w:t>。您需要为设备中的每个物理处理器获得一个</w:t>
      </w:r>
      <w:r w:rsidRPr="003D1F30">
        <w:rPr>
          <w:rFonts w:eastAsia="SimSun" w:cs="Arial"/>
        </w:rPr>
        <w:t xml:space="preserve"> System Center 2012 R2 Standard </w:t>
      </w:r>
      <w:r w:rsidRPr="003D1F30">
        <w:rPr>
          <w:rFonts w:eastAsia="SimSun" w:cs="Arial"/>
        </w:rPr>
        <w:t>许可。分配这些许可后，您可以管理已分配了</w:t>
      </w:r>
      <w:r w:rsidRPr="003D1F30">
        <w:rPr>
          <w:rFonts w:eastAsia="SimSun" w:cs="Arial"/>
        </w:rPr>
        <w:t xml:space="preserve"> System Center 2012 R2 Standard </w:t>
      </w:r>
      <w:r w:rsidRPr="003D1F30">
        <w:rPr>
          <w:rFonts w:eastAsia="SimSun" w:cs="Arial"/>
        </w:rPr>
        <w:t>许可的设备上运行的一个服务器</w:t>
      </w:r>
      <w:r w:rsidRPr="003D1F30">
        <w:rPr>
          <w:rFonts w:eastAsia="SimSun" w:cs="Arial"/>
        </w:rPr>
        <w:t xml:space="preserve"> OSE</w:t>
      </w:r>
      <w:r w:rsidRPr="003D1F30">
        <w:rPr>
          <w:rFonts w:eastAsia="SimSun" w:cs="Arial"/>
        </w:rPr>
        <w:t>。</w:t>
      </w:r>
      <w:r w:rsidR="00345FE1">
        <w:rPr>
          <w:rFonts w:eastAsia="SimSun" w:cs="Arial"/>
        </w:rPr>
        <w:br/>
      </w:r>
      <w:r w:rsidRPr="003D1F30">
        <w:rPr>
          <w:rFonts w:eastAsia="SimSun" w:cs="Arial"/>
        </w:rPr>
        <w:t>如果您在许可设备上管理一个虚拟</w:t>
      </w:r>
      <w:r w:rsidRPr="003D1F30">
        <w:rPr>
          <w:rFonts w:eastAsia="SimSun" w:cs="Arial"/>
        </w:rPr>
        <w:t xml:space="preserve"> OSE</w:t>
      </w:r>
      <w:r w:rsidRPr="003D1F30">
        <w:rPr>
          <w:rFonts w:eastAsia="SimSun" w:cs="Arial"/>
        </w:rPr>
        <w:t>，并且物理</w:t>
      </w:r>
      <w:r w:rsidRPr="003D1F30">
        <w:rPr>
          <w:rFonts w:eastAsia="SimSun" w:cs="Arial"/>
        </w:rPr>
        <w:t xml:space="preserve"> OSE </w:t>
      </w:r>
      <w:r w:rsidRPr="003D1F30">
        <w:rPr>
          <w:rFonts w:eastAsia="SimSun" w:cs="Arial"/>
        </w:rPr>
        <w:t>单独用于运行硬件虚拟化软件、提供硬件虚拟化服务和运行软件以管理和维护该设备上的</w:t>
      </w:r>
      <w:r w:rsidRPr="003D1F30">
        <w:rPr>
          <w:rFonts w:eastAsia="SimSun" w:cs="Arial"/>
        </w:rPr>
        <w:t xml:space="preserve"> OSE</w:t>
      </w:r>
      <w:r w:rsidRPr="003D1F30">
        <w:rPr>
          <w:rFonts w:eastAsia="SimSun" w:cs="Arial"/>
        </w:rPr>
        <w:t>，则您可以在许可服务器上管理该虚拟</w:t>
      </w:r>
      <w:r w:rsidRPr="003D1F30">
        <w:rPr>
          <w:rFonts w:eastAsia="SimSun" w:cs="Arial"/>
        </w:rPr>
        <w:t xml:space="preserve"> OSE </w:t>
      </w:r>
      <w:r w:rsidRPr="003D1F30">
        <w:rPr>
          <w:rFonts w:eastAsia="SimSun" w:cs="Arial"/>
        </w:rPr>
        <w:t>和物理</w:t>
      </w:r>
      <w:r w:rsidRPr="003D1F30">
        <w:rPr>
          <w:rFonts w:eastAsia="SimSun" w:cs="Arial"/>
        </w:rPr>
        <w:t xml:space="preserve"> OSE</w:t>
      </w:r>
      <w:r w:rsidRPr="003D1F30">
        <w:rPr>
          <w:rFonts w:eastAsia="SimSun" w:cs="Arial"/>
        </w:rPr>
        <w:t>。</w:t>
      </w:r>
      <w:r w:rsidRPr="003D1F30">
        <w:rPr>
          <w:rFonts w:eastAsia="SimSun" w:cs="Arial"/>
        </w:rPr>
        <w:t xml:space="preserve">System Center 2012 R2 Standard </w:t>
      </w:r>
      <w:r w:rsidRPr="003D1F30">
        <w:rPr>
          <w:rFonts w:eastAsia="SimSun" w:cs="Arial"/>
        </w:rPr>
        <w:t>许可还允许由这些</w:t>
      </w:r>
      <w:r w:rsidRPr="003D1F30">
        <w:rPr>
          <w:rFonts w:eastAsia="SimSun" w:cs="Arial"/>
        </w:rPr>
        <w:t xml:space="preserve"> System Center </w:t>
      </w:r>
      <w:r w:rsidRPr="003D1F30">
        <w:rPr>
          <w:rFonts w:eastAsia="SimSun" w:cs="Arial"/>
        </w:rPr>
        <w:t>服务器软件的早期版本进行管理。</w:t>
      </w:r>
    </w:p>
    <w:p w14:paraId="017CFE78" w14:textId="0596F6E8" w:rsidR="002B550E" w:rsidRPr="003D1F30" w:rsidRDefault="00104535" w:rsidP="00C31A5E">
      <w:pPr>
        <w:pStyle w:val="PURBody-Indented"/>
        <w:rPr>
          <w:rFonts w:eastAsia="SimSun" w:cs="Arial"/>
        </w:rPr>
      </w:pPr>
      <w:r w:rsidRPr="003D1F30">
        <w:rPr>
          <w:rFonts w:eastAsia="SimSun" w:cs="Arial"/>
        </w:rPr>
        <w:t xml:space="preserve">System Center 2012 R2 Standard </w:t>
      </w:r>
      <w:r w:rsidRPr="003D1F30">
        <w:rPr>
          <w:rFonts w:eastAsia="SimSun" w:cs="Arial"/>
        </w:rPr>
        <w:t>包括访问</w:t>
      </w:r>
      <w:r w:rsidRPr="003D1F30">
        <w:rPr>
          <w:rFonts w:eastAsia="SimSun" w:cs="Arial"/>
        </w:rPr>
        <w:t xml:space="preserve"> System Center Endpoint Protection </w:t>
      </w:r>
      <w:r w:rsidRPr="003D1F30">
        <w:rPr>
          <w:rFonts w:eastAsia="SimSun" w:cs="Arial"/>
        </w:rPr>
        <w:t>在线服务和相关软件的权利。请参阅此服务提供商使用权利的</w:t>
      </w:r>
      <w:r w:rsidRPr="007F20CC">
        <w:rPr>
          <w:rFonts w:ascii="SimSun" w:eastAsia="SimSun" w:hAnsi="SimSun" w:cs="Arial"/>
        </w:rPr>
        <w:t>“</w:t>
      </w:r>
      <w:r w:rsidRPr="003D1F30">
        <w:rPr>
          <w:rFonts w:eastAsia="SimSun" w:cs="Arial"/>
        </w:rPr>
        <w:t>在线服务</w:t>
      </w:r>
      <w:r w:rsidRPr="007F20CC">
        <w:rPr>
          <w:rFonts w:ascii="SimSun" w:eastAsia="SimSun" w:hAnsi="SimSun" w:cs="Arial"/>
        </w:rPr>
        <w:t>”</w:t>
      </w:r>
      <w:r w:rsidRPr="003D1F30">
        <w:rPr>
          <w:rFonts w:eastAsia="SimSun" w:cs="Arial"/>
        </w:rPr>
        <w:t>部分的一般条款，以了解与此在线服务相关的许可条款。</w:t>
      </w:r>
    </w:p>
    <w:p w14:paraId="790EF73E" w14:textId="77777777" w:rsidR="002B550E" w:rsidRPr="003D1F30" w:rsidRDefault="002B550E" w:rsidP="002448BE">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4E2FF9B3" w14:textId="709FE260" w:rsidR="002B550E" w:rsidRPr="003D1F30" w:rsidRDefault="002B550E" w:rsidP="002B550E">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w:t>
      </w:r>
      <w:r w:rsidR="00247845">
        <w:rPr>
          <w:rFonts w:eastAsia="SimSun" w:cs="Arial"/>
        </w:rPr>
        <w:br/>
      </w:r>
      <w:r w:rsidRPr="003D1F30">
        <w:rPr>
          <w:rFonts w:eastAsia="SimSun" w:cs="Arial"/>
        </w:rPr>
        <w:t>.NET 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48490AA4" w14:textId="77777777" w:rsidR="002B550E" w:rsidRPr="003D1F30" w:rsidRDefault="002B550E" w:rsidP="002B550E">
      <w:pPr>
        <w:pStyle w:val="PURBlueStrong-Indented"/>
        <w:rPr>
          <w:rFonts w:eastAsia="SimSun" w:cs="Arial"/>
        </w:rPr>
      </w:pPr>
      <w:r w:rsidRPr="003D1F30">
        <w:rPr>
          <w:rFonts w:eastAsia="SimSun" w:cs="Arial"/>
        </w:rPr>
        <w:t>不得复制或分发数据集</w:t>
      </w:r>
    </w:p>
    <w:p w14:paraId="352A0CDF" w14:textId="5FE1DA07" w:rsidR="002B550E" w:rsidRPr="003D1F30" w:rsidRDefault="002B550E" w:rsidP="002B550E">
      <w:pPr>
        <w:pStyle w:val="PURBody-Indented"/>
        <w:rPr>
          <w:rFonts w:eastAsia="SimSun" w:cs="Arial"/>
        </w:rPr>
      </w:pPr>
      <w:r w:rsidRPr="003D1F30">
        <w:rPr>
          <w:rFonts w:eastAsia="SimSun" w:cs="Arial"/>
        </w:rPr>
        <w:t>您不得复制或分发软件中包含的任何数据集（或某个数据集的任何部分）。</w:t>
      </w:r>
    </w:p>
    <w:p w14:paraId="293C91F1" w14:textId="3110E57B" w:rsidR="002B550E" w:rsidRPr="003D1F30" w:rsidRDefault="002B550E" w:rsidP="002B550E">
      <w:pPr>
        <w:pStyle w:val="PURBlueStrong-Indented"/>
        <w:rPr>
          <w:rFonts w:eastAsia="SimSun" w:cs="Arial"/>
        </w:rPr>
      </w:pPr>
      <w:r w:rsidRPr="003D1F30">
        <w:rPr>
          <w:rFonts w:eastAsia="SimSun" w:cs="Arial"/>
        </w:rPr>
        <w:t xml:space="preserve">Windows </w:t>
      </w:r>
      <w:r w:rsidRPr="003D1F30">
        <w:rPr>
          <w:rFonts w:eastAsia="SimSun" w:cs="Arial"/>
        </w:rPr>
        <w:t>自动安装工具包</w:t>
      </w:r>
    </w:p>
    <w:p w14:paraId="13B7969B" w14:textId="70D3F4BB" w:rsidR="002B550E" w:rsidRPr="003D1F30" w:rsidRDefault="002B550E" w:rsidP="002B550E">
      <w:pPr>
        <w:pStyle w:val="PURBody-Indented"/>
        <w:rPr>
          <w:rFonts w:eastAsia="SimSun" w:cs="Arial"/>
        </w:rPr>
      </w:pPr>
      <w:r w:rsidRPr="003D1F30">
        <w:rPr>
          <w:rFonts w:eastAsia="SimSun" w:cs="Arial"/>
        </w:rPr>
        <w:t>该服务器软件可能包括</w:t>
      </w:r>
      <w:r w:rsidRPr="003D1F30">
        <w:rPr>
          <w:rFonts w:eastAsia="SimSun" w:cs="Arial"/>
        </w:rPr>
        <w:t xml:space="preserve"> Windows </w:t>
      </w:r>
      <w:r w:rsidRPr="003D1F30">
        <w:rPr>
          <w:rFonts w:eastAsia="SimSun" w:cs="Arial"/>
        </w:rPr>
        <w:t>自动安装工具包</w:t>
      </w:r>
      <w:r w:rsidRPr="003D1F30">
        <w:rPr>
          <w:rFonts w:eastAsia="SimSun" w:cs="Arial"/>
        </w:rPr>
        <w:t xml:space="preserve"> (WAIK)</w:t>
      </w:r>
      <w:r w:rsidRPr="003D1F30">
        <w:rPr>
          <w:rFonts w:eastAsia="SimSun" w:cs="Arial"/>
        </w:rPr>
        <w:t>。如果包括，则以下许可条款适用于您对该工具包的使用。</w:t>
      </w:r>
    </w:p>
    <w:p w14:paraId="051979CD" w14:textId="2C8B9C8D" w:rsidR="002B550E" w:rsidRPr="003D1F30" w:rsidRDefault="002B550E" w:rsidP="002B550E">
      <w:pPr>
        <w:pStyle w:val="PURBody-Indented"/>
        <w:rPr>
          <w:rFonts w:eastAsia="SimSun" w:cs="Arial"/>
        </w:rPr>
      </w:pPr>
      <w:r w:rsidRPr="003D1F30">
        <w:rPr>
          <w:rFonts w:eastAsia="SimSun" w:cs="Arial"/>
          <w:b/>
        </w:rPr>
        <w:t xml:space="preserve">Windows </w:t>
      </w:r>
      <w:r w:rsidRPr="003D1F30">
        <w:rPr>
          <w:rFonts w:eastAsia="SimSun" w:cs="Arial"/>
          <w:b/>
        </w:rPr>
        <w:t>预安装环境：</w:t>
      </w:r>
      <w:r w:rsidRPr="003D1F30">
        <w:rPr>
          <w:rFonts w:eastAsia="SimSun" w:cs="Arial"/>
        </w:rPr>
        <w:t>您可以安装并使用</w:t>
      </w:r>
      <w:r w:rsidRPr="003D1F30">
        <w:rPr>
          <w:rFonts w:eastAsia="SimSun" w:cs="Arial"/>
        </w:rPr>
        <w:t xml:space="preserve"> WAIK </w:t>
      </w:r>
      <w:r w:rsidRPr="003D1F30">
        <w:rPr>
          <w:rFonts w:eastAsia="SimSun" w:cs="Arial"/>
        </w:rPr>
        <w:t>的</w:t>
      </w:r>
      <w:r w:rsidRPr="003D1F30">
        <w:rPr>
          <w:rFonts w:eastAsia="SimSun" w:cs="Arial"/>
        </w:rPr>
        <w:t xml:space="preserve"> Windows </w:t>
      </w:r>
      <w:r w:rsidRPr="003D1F30">
        <w:rPr>
          <w:rFonts w:eastAsia="SimSun" w:cs="Arial"/>
        </w:rPr>
        <w:t>预安装环境部分来诊断和恢复</w:t>
      </w:r>
      <w:r w:rsidRPr="003D1F30">
        <w:rPr>
          <w:rFonts w:eastAsia="SimSun" w:cs="Arial"/>
        </w:rPr>
        <w:t xml:space="preserve"> Windows </w:t>
      </w:r>
      <w:r w:rsidRPr="003D1F30">
        <w:rPr>
          <w:rFonts w:eastAsia="SimSun" w:cs="Arial"/>
        </w:rPr>
        <w:t>操作系统软件。您不得将该软件用作通用操作系统、瘦客户端、远程桌面客户端或用于任何其他用途。</w:t>
      </w:r>
    </w:p>
    <w:p w14:paraId="3D625782" w14:textId="685577EB" w:rsidR="002B550E" w:rsidRPr="003D1F30" w:rsidRDefault="002B550E" w:rsidP="002B550E">
      <w:pPr>
        <w:pStyle w:val="PURBody-Indented"/>
        <w:rPr>
          <w:rFonts w:eastAsia="SimSun" w:cs="Arial"/>
        </w:rPr>
      </w:pPr>
      <w:r w:rsidRPr="003D1F30">
        <w:rPr>
          <w:rFonts w:eastAsia="SimSun" w:cs="Arial"/>
          <w:b/>
        </w:rPr>
        <w:t>ImageX.exe</w:t>
      </w:r>
      <w:r w:rsidRPr="003D1F30">
        <w:rPr>
          <w:rFonts w:eastAsia="SimSun" w:cs="Arial"/>
          <w:b/>
        </w:rPr>
        <w:t>、</w:t>
      </w:r>
      <w:r w:rsidRPr="003D1F30">
        <w:rPr>
          <w:rFonts w:eastAsia="SimSun" w:cs="Arial"/>
          <w:b/>
        </w:rPr>
        <w:t>Wimgapi.dll</w:t>
      </w:r>
      <w:r w:rsidRPr="003D1F30">
        <w:rPr>
          <w:rFonts w:eastAsia="SimSun" w:cs="Arial"/>
          <w:b/>
        </w:rPr>
        <w:t>、</w:t>
      </w:r>
      <w:r w:rsidRPr="003D1F30">
        <w:rPr>
          <w:rFonts w:eastAsia="SimSun" w:cs="Arial"/>
          <w:b/>
        </w:rPr>
        <w:t xml:space="preserve">Wimfilter </w:t>
      </w:r>
      <w:r w:rsidRPr="003D1F30">
        <w:rPr>
          <w:rFonts w:eastAsia="SimSun" w:cs="Arial"/>
          <w:b/>
        </w:rPr>
        <w:t>和</w:t>
      </w:r>
      <w:r w:rsidRPr="003D1F30">
        <w:rPr>
          <w:rFonts w:eastAsia="SimSun" w:cs="Arial"/>
          <w:b/>
        </w:rPr>
        <w:t xml:space="preserve"> Package Manager</w:t>
      </w:r>
      <w:r w:rsidRPr="003D1F30">
        <w:rPr>
          <w:rFonts w:eastAsia="SimSun" w:cs="Arial"/>
          <w:b/>
        </w:rPr>
        <w:t>：</w:t>
      </w:r>
      <w:r w:rsidRPr="003D1F30">
        <w:rPr>
          <w:rFonts w:eastAsia="SimSun" w:cs="Arial"/>
        </w:rPr>
        <w:t>您可以安装并使用</w:t>
      </w:r>
      <w:r w:rsidRPr="003D1F30">
        <w:rPr>
          <w:rFonts w:eastAsia="SimSun" w:cs="Arial"/>
        </w:rPr>
        <w:t xml:space="preserve"> WAIK </w:t>
      </w:r>
      <w:r w:rsidRPr="003D1F30">
        <w:rPr>
          <w:rFonts w:eastAsia="SimSun" w:cs="Arial"/>
        </w:rPr>
        <w:t>软件的</w:t>
      </w:r>
      <w:r w:rsidRPr="003D1F30">
        <w:rPr>
          <w:rFonts w:eastAsia="SimSun" w:cs="Arial"/>
        </w:rPr>
        <w:t xml:space="preserve"> ImageX.exe</w:t>
      </w:r>
      <w:r w:rsidRPr="003D1F30">
        <w:rPr>
          <w:rFonts w:eastAsia="SimSun" w:cs="Arial"/>
        </w:rPr>
        <w:t>、</w:t>
      </w:r>
      <w:r w:rsidRPr="003D1F30">
        <w:rPr>
          <w:rFonts w:eastAsia="SimSun" w:cs="Arial"/>
        </w:rPr>
        <w:t>Wimgapi.dll</w:t>
      </w:r>
      <w:r w:rsidRPr="003D1F30">
        <w:rPr>
          <w:rFonts w:eastAsia="SimSun" w:cs="Arial"/>
        </w:rPr>
        <w:t>、</w:t>
      </w:r>
      <w:r w:rsidRPr="003D1F30">
        <w:rPr>
          <w:rFonts w:eastAsia="SimSun" w:cs="Arial"/>
        </w:rPr>
        <w:t xml:space="preserve">Wimfilter </w:t>
      </w:r>
      <w:r w:rsidRPr="003D1F30">
        <w:rPr>
          <w:rFonts w:eastAsia="SimSun" w:cs="Arial"/>
        </w:rPr>
        <w:t>和程序包管理器部分来诊断和恢复</w:t>
      </w:r>
      <w:r w:rsidRPr="003D1F30">
        <w:rPr>
          <w:rFonts w:eastAsia="SimSun" w:cs="Arial"/>
        </w:rPr>
        <w:t xml:space="preserve"> Windows </w:t>
      </w:r>
      <w:r w:rsidRPr="003D1F30">
        <w:rPr>
          <w:rFonts w:eastAsia="SimSun" w:cs="Arial"/>
        </w:rPr>
        <w:t>操作系统软件。您不得将该软件的这些部分用于备份</w:t>
      </w:r>
      <w:r w:rsidRPr="003D1F30">
        <w:rPr>
          <w:rFonts w:eastAsia="SimSun" w:cs="Arial"/>
        </w:rPr>
        <w:t xml:space="preserve"> Windows </w:t>
      </w:r>
      <w:r w:rsidRPr="003D1F30">
        <w:rPr>
          <w:rFonts w:eastAsia="SimSun" w:cs="Arial"/>
        </w:rPr>
        <w:t>操作系统或任何其他用途。</w:t>
      </w:r>
    </w:p>
    <w:p w14:paraId="7A572F6C" w14:textId="77777777" w:rsidR="002B550E" w:rsidRPr="003D1F30" w:rsidRDefault="002B550E" w:rsidP="002B550E">
      <w:pPr>
        <w:pStyle w:val="PURBlueStrong-Indented"/>
        <w:rPr>
          <w:rFonts w:eastAsia="SimSun" w:cs="Arial"/>
        </w:rPr>
      </w:pPr>
      <w:r w:rsidRPr="003D1F30">
        <w:rPr>
          <w:rFonts w:eastAsia="SimSun" w:cs="Arial"/>
        </w:rPr>
        <w:lastRenderedPageBreak/>
        <w:t>站点层次结构</w:t>
      </w:r>
      <w:r w:rsidRPr="003D1F30">
        <w:rPr>
          <w:rFonts w:eastAsia="SimSun" w:cs="Arial"/>
        </w:rPr>
        <w:t xml:space="preserve"> – </w:t>
      </w:r>
      <w:r w:rsidRPr="003D1F30">
        <w:rPr>
          <w:rFonts w:eastAsia="SimSun" w:cs="Arial"/>
        </w:rPr>
        <w:t>地理视图</w:t>
      </w:r>
    </w:p>
    <w:p w14:paraId="7DC32F40" w14:textId="2B89B9FE" w:rsidR="002B550E" w:rsidRPr="00247845" w:rsidRDefault="002B550E" w:rsidP="002B550E">
      <w:pPr>
        <w:pStyle w:val="PURBody-Indented"/>
        <w:rPr>
          <w:rFonts w:eastAsia="SimSun" w:cs="Arial"/>
          <w:spacing w:val="-2"/>
        </w:rPr>
      </w:pPr>
      <w:r w:rsidRPr="00247845">
        <w:rPr>
          <w:rFonts w:eastAsia="SimSun" w:cs="Arial"/>
          <w:spacing w:val="-2"/>
        </w:rPr>
        <w:t xml:space="preserve">System Center 2012 </w:t>
      </w:r>
      <w:r w:rsidRPr="00247845">
        <w:rPr>
          <w:rFonts w:eastAsia="SimSun" w:cs="Arial"/>
          <w:spacing w:val="-2"/>
        </w:rPr>
        <w:t>服务器软件包括通过</w:t>
      </w:r>
      <w:r w:rsidRPr="00247845">
        <w:rPr>
          <w:rFonts w:eastAsia="SimSun" w:cs="Arial"/>
          <w:spacing w:val="-2"/>
        </w:rPr>
        <w:t xml:space="preserve"> Bing Maps</w:t>
      </w:r>
      <w:r w:rsidRPr="00247845">
        <w:rPr>
          <w:rFonts w:eastAsia="SimSun" w:cs="Arial"/>
          <w:spacing w:val="-2"/>
        </w:rPr>
        <w:t>（或后续品牌）应用程序编程接口（以下简称</w:t>
      </w:r>
      <w:r w:rsidRPr="00247845">
        <w:rPr>
          <w:rFonts w:eastAsia="SimSun" w:cs="Arial"/>
          <w:spacing w:val="-2"/>
        </w:rPr>
        <w:t>“Bing Maps API”</w:t>
      </w:r>
      <w:r w:rsidRPr="00247845">
        <w:rPr>
          <w:rFonts w:eastAsia="SimSun" w:cs="Arial"/>
          <w:spacing w:val="-2"/>
        </w:rPr>
        <w:t>）检索地图、图像和其他数据等内容的功能。此功能的目的是在地图、空中图和混合图像的顶部显示站点数据。您可以使用此功能，在您的屏幕上显示站点数据或打印包括该显示内容的书面报告。此功能只能结合软件中集成的访问方法和方式来实现。您不得以其他方式复制、存储、归档或创建通过</w:t>
      </w:r>
      <w:r w:rsidRPr="00247845">
        <w:rPr>
          <w:rFonts w:eastAsia="SimSun" w:cs="Arial"/>
          <w:spacing w:val="-2"/>
        </w:rPr>
        <w:t xml:space="preserve"> Bing Maps API </w:t>
      </w:r>
      <w:r w:rsidRPr="00247845">
        <w:rPr>
          <w:rFonts w:eastAsia="SimSun" w:cs="Arial"/>
          <w:spacing w:val="-2"/>
        </w:rPr>
        <w:t>获得的内容数据库。即便通过</w:t>
      </w:r>
      <w:r w:rsidRPr="00247845">
        <w:rPr>
          <w:rFonts w:eastAsia="SimSun" w:cs="Arial"/>
          <w:spacing w:val="-2"/>
        </w:rPr>
        <w:t xml:space="preserve"> Bing Maps API </w:t>
      </w:r>
      <w:r w:rsidRPr="00247845">
        <w:rPr>
          <w:rFonts w:eastAsia="SimSun" w:cs="Arial"/>
          <w:spacing w:val="-2"/>
        </w:rPr>
        <w:t>提供了以下功能，您也不得出于任何目的使用这些功能：</w:t>
      </w:r>
    </w:p>
    <w:p w14:paraId="43F8B58B" w14:textId="77777777" w:rsidR="002B550E" w:rsidRPr="003D1F30" w:rsidRDefault="002B550E" w:rsidP="003B5A77">
      <w:pPr>
        <w:pStyle w:val="PURBullet-Indented"/>
        <w:numPr>
          <w:ilvl w:val="0"/>
          <w:numId w:val="11"/>
        </w:numPr>
        <w:rPr>
          <w:rFonts w:eastAsia="SimSun" w:cs="Arial"/>
        </w:rPr>
      </w:pPr>
      <w:r w:rsidRPr="003D1F30">
        <w:rPr>
          <w:rFonts w:eastAsia="SimSun" w:cs="Arial"/>
        </w:rPr>
        <w:t xml:space="preserve">Bing Maps API </w:t>
      </w:r>
      <w:r w:rsidRPr="003D1F30">
        <w:rPr>
          <w:rFonts w:eastAsia="SimSun" w:cs="Arial"/>
        </w:rPr>
        <w:t>提供基于传感器的指南</w:t>
      </w:r>
      <w:r w:rsidRPr="003D1F30">
        <w:rPr>
          <w:rFonts w:eastAsia="SimSun" w:cs="Arial"/>
        </w:rPr>
        <w:t>/</w:t>
      </w:r>
      <w:r w:rsidRPr="003D1F30">
        <w:rPr>
          <w:rFonts w:eastAsia="SimSun" w:cs="Arial"/>
        </w:rPr>
        <w:t>路线、</w:t>
      </w:r>
    </w:p>
    <w:p w14:paraId="375962BF" w14:textId="77777777" w:rsidR="002B550E" w:rsidRPr="003D1F30" w:rsidRDefault="002B550E" w:rsidP="003B5A77">
      <w:pPr>
        <w:pStyle w:val="PURBullet-Indented"/>
        <w:numPr>
          <w:ilvl w:val="0"/>
          <w:numId w:val="11"/>
        </w:numPr>
        <w:rPr>
          <w:rFonts w:eastAsia="SimSun" w:cs="Arial"/>
        </w:rPr>
      </w:pPr>
      <w:r w:rsidRPr="003D1F30">
        <w:rPr>
          <w:rFonts w:eastAsia="SimSun" w:cs="Arial"/>
        </w:rPr>
        <w:t>任何道路交通数据或鸟瞰图像（或相关元数据）。</w:t>
      </w:r>
    </w:p>
    <w:p w14:paraId="7B2E1DA3" w14:textId="77777777" w:rsidR="002B550E" w:rsidRPr="003D1F30" w:rsidRDefault="002B550E" w:rsidP="002B550E">
      <w:pPr>
        <w:pStyle w:val="PURBody-Indented"/>
        <w:rPr>
          <w:rFonts w:eastAsia="SimSun" w:cs="Arial"/>
        </w:rPr>
      </w:pPr>
      <w:r w:rsidRPr="003D1F30">
        <w:rPr>
          <w:rFonts w:eastAsia="SimSun" w:cs="Arial"/>
        </w:rPr>
        <w:t>您不得删除、最小化、阻止或修改软件中所含以下任何内容，包括通过软件提供给您的任何内容：</w:t>
      </w:r>
    </w:p>
    <w:p w14:paraId="3333F7C4" w14:textId="77777777" w:rsidR="002B550E" w:rsidRPr="003D1F30" w:rsidRDefault="002B550E" w:rsidP="003B5A77">
      <w:pPr>
        <w:pStyle w:val="PURBullet-Indented"/>
        <w:numPr>
          <w:ilvl w:val="0"/>
          <w:numId w:val="11"/>
        </w:numPr>
        <w:rPr>
          <w:rFonts w:eastAsia="SimSun" w:cs="Arial"/>
        </w:rPr>
      </w:pPr>
      <w:r w:rsidRPr="003D1F30">
        <w:rPr>
          <w:rFonts w:eastAsia="SimSun" w:cs="Arial"/>
        </w:rPr>
        <w:t>徽标、</w:t>
      </w:r>
    </w:p>
    <w:p w14:paraId="6BB4F64A" w14:textId="77777777" w:rsidR="002B550E" w:rsidRPr="003D1F30" w:rsidRDefault="002B550E" w:rsidP="003B5A77">
      <w:pPr>
        <w:pStyle w:val="PURBullet-Indented"/>
        <w:numPr>
          <w:ilvl w:val="0"/>
          <w:numId w:val="11"/>
        </w:numPr>
        <w:rPr>
          <w:rFonts w:eastAsia="SimSun" w:cs="Arial"/>
        </w:rPr>
      </w:pPr>
      <w:r w:rsidRPr="003D1F30">
        <w:rPr>
          <w:rFonts w:eastAsia="SimSun" w:cs="Arial"/>
        </w:rPr>
        <w:t>商标、</w:t>
      </w:r>
    </w:p>
    <w:p w14:paraId="185957CA" w14:textId="77777777" w:rsidR="002B550E" w:rsidRPr="003D1F30" w:rsidRDefault="002B550E" w:rsidP="003B5A77">
      <w:pPr>
        <w:pStyle w:val="PURBullet-Indented"/>
        <w:numPr>
          <w:ilvl w:val="0"/>
          <w:numId w:val="11"/>
        </w:numPr>
        <w:rPr>
          <w:rFonts w:eastAsia="SimSun" w:cs="Arial"/>
        </w:rPr>
      </w:pPr>
      <w:r w:rsidRPr="003D1F30">
        <w:rPr>
          <w:rFonts w:eastAsia="SimSun" w:cs="Arial"/>
        </w:rPr>
        <w:t>版权、</w:t>
      </w:r>
    </w:p>
    <w:p w14:paraId="3689B13B" w14:textId="77777777" w:rsidR="002B550E" w:rsidRPr="003D1F30" w:rsidRDefault="002B550E" w:rsidP="003B5A77">
      <w:pPr>
        <w:pStyle w:val="PURBullet-Indented"/>
        <w:numPr>
          <w:ilvl w:val="0"/>
          <w:numId w:val="11"/>
        </w:numPr>
        <w:rPr>
          <w:rFonts w:eastAsia="SimSun" w:cs="Arial"/>
        </w:rPr>
      </w:pPr>
      <w:r w:rsidRPr="003D1F30">
        <w:rPr>
          <w:rFonts w:eastAsia="SimSun" w:cs="Arial"/>
        </w:rPr>
        <w:t>数字水印，或</w:t>
      </w:r>
    </w:p>
    <w:p w14:paraId="5B60FDE6" w14:textId="77777777" w:rsidR="002B550E" w:rsidRPr="003D1F30" w:rsidRDefault="002B550E" w:rsidP="003B5A77">
      <w:pPr>
        <w:pStyle w:val="PURBullet-Indented"/>
        <w:numPr>
          <w:ilvl w:val="0"/>
          <w:numId w:val="11"/>
        </w:numPr>
        <w:rPr>
          <w:rFonts w:eastAsia="SimSun" w:cs="Arial"/>
        </w:rPr>
      </w:pPr>
      <w:r w:rsidRPr="003D1F30">
        <w:rPr>
          <w:rFonts w:eastAsia="SimSun" w:cs="Arial"/>
        </w:rPr>
        <w:t>微软或其供应商的其他声明。</w:t>
      </w:r>
    </w:p>
    <w:p w14:paraId="32F935C0" w14:textId="77C5F1DA" w:rsidR="002B550E" w:rsidRPr="003D1F30" w:rsidRDefault="002B550E" w:rsidP="002B550E">
      <w:pPr>
        <w:pStyle w:val="PURBody-Indented"/>
        <w:rPr>
          <w:rFonts w:eastAsia="SimSun" w:cs="Arial"/>
        </w:rPr>
      </w:pPr>
      <w:r w:rsidRPr="003D1F30">
        <w:rPr>
          <w:rFonts w:eastAsia="SimSun" w:cs="Arial"/>
        </w:rPr>
        <w:t>您对</w:t>
      </w:r>
      <w:r w:rsidRPr="003D1F30">
        <w:rPr>
          <w:rFonts w:eastAsia="SimSun" w:cs="Arial"/>
        </w:rPr>
        <w:t xml:space="preserve"> Bing Maps API </w:t>
      </w:r>
      <w:r w:rsidRPr="003D1F30">
        <w:rPr>
          <w:rFonts w:eastAsia="SimSun" w:cs="Arial"/>
        </w:rPr>
        <w:t>和相关内容的使用也应遵守</w:t>
      </w:r>
      <w:r w:rsidRPr="003D1F30">
        <w:rPr>
          <w:rFonts w:eastAsia="SimSun" w:cs="Arial"/>
        </w:rPr>
        <w:t xml:space="preserve"> </w:t>
      </w:r>
      <w:hyperlink r:id="rId140" w:tgtFrame="_blank" w:history="1">
        <w:r w:rsidRPr="003D1F30">
          <w:rPr>
            <w:rStyle w:val="Hyperlink"/>
            <w:rFonts w:eastAsia="SimSun" w:cs="Arial"/>
          </w:rPr>
          <w:t>http://go.microsoft.com/?linkid=9710837</w:t>
        </w:r>
      </w:hyperlink>
      <w:r w:rsidRPr="003D1F30">
        <w:rPr>
          <w:rFonts w:eastAsia="SimSun" w:cs="Arial"/>
        </w:rPr>
        <w:t xml:space="preserve"> </w:t>
      </w:r>
      <w:r w:rsidRPr="003D1F30">
        <w:rPr>
          <w:rFonts w:eastAsia="SimSun" w:cs="Arial"/>
        </w:rPr>
        <w:t>上的附加条款和条件。</w:t>
      </w:r>
    </w:p>
    <w:bookmarkStart w:id="247" w:name="_Toc299524968"/>
    <w:bookmarkStart w:id="248" w:name="_Toc299531320"/>
    <w:bookmarkStart w:id="249" w:name="_Toc299531428"/>
    <w:bookmarkStart w:id="250" w:name="_Toc299531536"/>
    <w:bookmarkStart w:id="251" w:name="_Toc299957144"/>
    <w:bookmarkEnd w:id="227"/>
    <w:bookmarkEnd w:id="228"/>
    <w:bookmarkEnd w:id="229"/>
    <w:bookmarkEnd w:id="230"/>
    <w:bookmarkEnd w:id="231"/>
    <w:bookmarkEnd w:id="232"/>
    <w:bookmarkEnd w:id="233"/>
    <w:p w14:paraId="192C4F24" w14:textId="22145ACE" w:rsidR="00830DCA" w:rsidRPr="003D1F30" w:rsidRDefault="00D54607" w:rsidP="00CD6E9D">
      <w:pPr>
        <w:keepLines/>
        <w:spacing w:before="240" w:after="240"/>
        <w:jc w:val="right"/>
        <w:rPr>
          <w:rFonts w:eastAsia="SimSun" w:cs="Arial"/>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72F2BB96" w14:textId="37A2FB5F" w:rsidR="000A570B" w:rsidRPr="003D1F30" w:rsidRDefault="000A570B" w:rsidP="00830DCA">
      <w:pPr>
        <w:pStyle w:val="PURProductName"/>
        <w:rPr>
          <w:rFonts w:eastAsia="SimSun" w:cs="Arial"/>
        </w:rPr>
      </w:pPr>
      <w:bookmarkStart w:id="252" w:name="_Toc346536845"/>
      <w:bookmarkStart w:id="253" w:name="_Toc339280312"/>
      <w:bookmarkStart w:id="254" w:name="_Toc339280374"/>
      <w:bookmarkStart w:id="255" w:name="_Toc363552783"/>
      <w:bookmarkStart w:id="256" w:name="_Toc363552848"/>
      <w:bookmarkStart w:id="257" w:name="_Toc378682228"/>
      <w:bookmarkStart w:id="258" w:name="_Toc378682248"/>
      <w:bookmarkStart w:id="259" w:name="_Toc371268260"/>
      <w:bookmarkStart w:id="260" w:name="_Toc371268327"/>
      <w:bookmarkStart w:id="261" w:name="_Toc379278464"/>
      <w:bookmarkStart w:id="262" w:name="_Toc379278528"/>
      <w:bookmarkStart w:id="263" w:name="_Toc388522242"/>
      <w:bookmarkStart w:id="264" w:name="_Toc388600004"/>
      <w:r w:rsidRPr="003D1F30">
        <w:rPr>
          <w:rFonts w:eastAsia="SimSun" w:cs="Arial"/>
        </w:rPr>
        <w:t>Windows Server 2012 R2 Datacenter</w:t>
      </w:r>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bookmarkEnd w:id="264"/>
      <w:r w:rsidRPr="003D1F30">
        <w:rPr>
          <w:rFonts w:eastAsia="SimSun" w:cs="Arial"/>
        </w:rPr>
        <w:fldChar w:fldCharType="begin"/>
      </w:r>
      <w:r w:rsidRPr="003D1F30">
        <w:rPr>
          <w:rFonts w:eastAsia="SimSun" w:cs="Arial"/>
        </w:rPr>
        <w:instrText>XE "Windows Server 2012 R2 Datacenter"</w:instrText>
      </w:r>
      <w:r w:rsidRPr="003D1F30">
        <w:rPr>
          <w:rFonts w:eastAsia="SimSun" w:cs="Arial"/>
        </w:rPr>
        <w:fldChar w:fldCharType="end"/>
      </w:r>
    </w:p>
    <w:p w14:paraId="65134D5F" w14:textId="77777777" w:rsidR="000A570B" w:rsidRPr="003D1F30" w:rsidRDefault="000A570B" w:rsidP="000A570B">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rsidRPr="00247845" w14:paraId="7F6F5951" w14:textId="77777777" w:rsidTr="00AE7BEF">
        <w:tc>
          <w:tcPr>
            <w:tcW w:w="2477" w:type="pct"/>
          </w:tcPr>
          <w:p w14:paraId="308C144C" w14:textId="3B37403E" w:rsidR="00624A7C" w:rsidRPr="00247845" w:rsidRDefault="005E52C7" w:rsidP="00AE7BEF">
            <w:pPr>
              <w:pStyle w:val="PURLMSH"/>
              <w:rPr>
                <w:rFonts w:eastAsia="SimSun" w:cs="Arial"/>
              </w:rPr>
            </w:pPr>
            <w:r w:rsidRPr="00247845">
              <w:rPr>
                <w:rFonts w:eastAsia="SimSun" w:cs="Arial"/>
              </w:rPr>
              <w:t>服务器场内的许可移动性：</w:t>
            </w:r>
            <w:r w:rsidRPr="00247845">
              <w:rPr>
                <w:rFonts w:eastAsia="SimSun" w:cs="Arial"/>
                <w:b/>
              </w:rPr>
              <w:t>否</w:t>
            </w:r>
          </w:p>
        </w:tc>
        <w:tc>
          <w:tcPr>
            <w:tcW w:w="2523" w:type="pct"/>
            <w:vMerge w:val="restart"/>
          </w:tcPr>
          <w:p w14:paraId="08F378D6" w14:textId="2084E4E7" w:rsidR="00624A7C" w:rsidRPr="00247845" w:rsidRDefault="00624A7C" w:rsidP="0003633E">
            <w:pPr>
              <w:pStyle w:val="PURLMSH"/>
              <w:rPr>
                <w:rFonts w:eastAsia="SimSun" w:cs="Arial"/>
              </w:rPr>
            </w:pPr>
            <w:r w:rsidRPr="00247845">
              <w:rPr>
                <w:rFonts w:eastAsia="SimSun" w:cs="Arial"/>
              </w:rPr>
              <w:t>请参阅适用声明：</w:t>
            </w:r>
            <w:r w:rsidRPr="00247845">
              <w:rPr>
                <w:rFonts w:eastAsia="SimSun" w:cs="Arial"/>
                <w:b/>
              </w:rPr>
              <w:t>可能不需要的软件、</w:t>
            </w:r>
            <w:r w:rsidRPr="00247845">
              <w:rPr>
                <w:rFonts w:eastAsia="SimSun" w:cs="Arial"/>
                <w:b/>
              </w:rPr>
              <w:t>MPEG4</w:t>
            </w:r>
            <w:r w:rsidRPr="00247845">
              <w:rPr>
                <w:rFonts w:eastAsia="SimSun" w:cs="Arial"/>
                <w:b/>
              </w:rPr>
              <w:t>、</w:t>
            </w:r>
            <w:r w:rsidRPr="00247845">
              <w:rPr>
                <w:rFonts w:eastAsia="SimSun" w:cs="Arial"/>
                <w:b/>
              </w:rPr>
              <w:t>VC-1</w:t>
            </w:r>
            <w:r w:rsidR="00247845">
              <w:rPr>
                <w:rFonts w:eastAsia="SimSun" w:cs="Arial"/>
                <w:b/>
              </w:rPr>
              <w:br/>
            </w:r>
            <w:r w:rsidRPr="00247845">
              <w:rPr>
                <w:rFonts w:eastAsia="SimSun" w:cs="Arial"/>
                <w:i/>
              </w:rPr>
              <w:t>（请参阅</w:t>
            </w:r>
            <w:hyperlink w:anchor="Appendix2" w:history="1">
              <w:r w:rsidRPr="00247845">
                <w:rPr>
                  <w:rStyle w:val="Hyperlink"/>
                  <w:rFonts w:eastAsia="SimSun" w:cs="Arial"/>
                  <w:i/>
                </w:rPr>
                <w:t>附录</w:t>
              </w:r>
              <w:r w:rsidRPr="00247845">
                <w:rPr>
                  <w:rStyle w:val="Hyperlink"/>
                  <w:rFonts w:eastAsia="SimSun" w:cs="Arial"/>
                  <w:i/>
                </w:rPr>
                <w:t xml:space="preserve"> 2</w:t>
              </w:r>
            </w:hyperlink>
            <w:r w:rsidRPr="00247845">
              <w:rPr>
                <w:rFonts w:eastAsia="SimSun" w:cs="Arial"/>
                <w:i/>
              </w:rPr>
              <w:t>）</w:t>
            </w:r>
          </w:p>
        </w:tc>
      </w:tr>
      <w:tr w:rsidR="00624A7C" w:rsidRPr="00247845" w14:paraId="1DDB42F8" w14:textId="77777777" w:rsidTr="00AE7BEF">
        <w:tc>
          <w:tcPr>
            <w:tcW w:w="2477" w:type="pct"/>
          </w:tcPr>
          <w:p w14:paraId="6DC285BD" w14:textId="36EF56D8" w:rsidR="00624A7C" w:rsidRPr="00247845" w:rsidRDefault="00624A7C" w:rsidP="00AE7BEF">
            <w:pPr>
              <w:pStyle w:val="PURLMSH"/>
              <w:rPr>
                <w:rFonts w:eastAsia="SimSun" w:cs="Arial"/>
              </w:rPr>
            </w:pPr>
            <w:r w:rsidRPr="00247845">
              <w:rPr>
                <w:rFonts w:eastAsia="SimSun" w:cs="Arial"/>
              </w:rPr>
              <w:t>客户端</w:t>
            </w:r>
            <w:r w:rsidRPr="00247845">
              <w:rPr>
                <w:rFonts w:eastAsia="SimSun" w:cs="Arial"/>
              </w:rPr>
              <w:t>/</w:t>
            </w:r>
            <w:r w:rsidRPr="00247845">
              <w:rPr>
                <w:rFonts w:eastAsia="SimSun" w:cs="Arial"/>
              </w:rPr>
              <w:t>附加软件：</w:t>
            </w:r>
            <w:r w:rsidRPr="00247845">
              <w:rPr>
                <w:rFonts w:eastAsia="SimSun" w:cs="Arial"/>
                <w:b/>
              </w:rPr>
              <w:t>是</w:t>
            </w:r>
            <w:r w:rsidRPr="00247845">
              <w:rPr>
                <w:rFonts w:eastAsia="SimSun" w:cs="Arial"/>
                <w:i/>
              </w:rPr>
              <w:t>（请参阅</w:t>
            </w:r>
            <w:hyperlink w:anchor="Appendix1" w:history="1">
              <w:r w:rsidRPr="00247845">
                <w:rPr>
                  <w:rStyle w:val="Hyperlink"/>
                  <w:rFonts w:eastAsia="SimSun" w:cs="Arial"/>
                  <w:i/>
                </w:rPr>
                <w:t>附录</w:t>
              </w:r>
              <w:r w:rsidRPr="00247845">
                <w:rPr>
                  <w:rStyle w:val="Hyperlink"/>
                  <w:rFonts w:eastAsia="SimSun" w:cs="Arial"/>
                  <w:i/>
                </w:rPr>
                <w:t xml:space="preserve"> 1</w:t>
              </w:r>
            </w:hyperlink>
            <w:r w:rsidRPr="00247845">
              <w:rPr>
                <w:rFonts w:eastAsia="SimSun" w:cs="Arial"/>
                <w:i/>
              </w:rPr>
              <w:t>）</w:t>
            </w:r>
          </w:p>
        </w:tc>
        <w:tc>
          <w:tcPr>
            <w:tcW w:w="2523" w:type="pct"/>
            <w:vMerge/>
          </w:tcPr>
          <w:p w14:paraId="5A9193AD" w14:textId="77777777" w:rsidR="00624A7C" w:rsidRPr="00247845" w:rsidRDefault="00624A7C" w:rsidP="00AE7BEF">
            <w:pPr>
              <w:pStyle w:val="PURLMSH"/>
              <w:rPr>
                <w:rFonts w:eastAsia="SimSun" w:cs="Arial"/>
              </w:rPr>
            </w:pPr>
          </w:p>
        </w:tc>
      </w:tr>
    </w:tbl>
    <w:p w14:paraId="7FA4E5E1" w14:textId="77777777" w:rsidR="000A570B" w:rsidRPr="003D1F30" w:rsidRDefault="000A570B" w:rsidP="000A570B">
      <w:pPr>
        <w:pStyle w:val="PURADDITIONALTERMSHEADERMB"/>
        <w:rPr>
          <w:rFonts w:eastAsia="SimSun" w:cs="Arial"/>
        </w:rPr>
      </w:pPr>
      <w:r w:rsidRPr="003D1F30">
        <w:rPr>
          <w:rFonts w:eastAsia="SimSun" w:cs="Arial"/>
        </w:rPr>
        <w:t>附加条款：</w:t>
      </w:r>
    </w:p>
    <w:p w14:paraId="7413D502" w14:textId="400AB78B" w:rsidR="000A570B" w:rsidRPr="003D1F30" w:rsidRDefault="00830DCA" w:rsidP="000A570B">
      <w:pPr>
        <w:pStyle w:val="PURBlueStrong"/>
        <w:rPr>
          <w:rFonts w:eastAsia="SimSun" w:cs="Arial"/>
        </w:rPr>
      </w:pPr>
      <w:r w:rsidRPr="003D1F30">
        <w:rPr>
          <w:rFonts w:eastAsia="SimSun" w:cs="Arial"/>
        </w:rPr>
        <w:t>所需许可的数目</w:t>
      </w:r>
    </w:p>
    <w:p w14:paraId="37DF99B3" w14:textId="1FA3079A" w:rsidR="000A570B" w:rsidRPr="003D1F30" w:rsidRDefault="000A570B" w:rsidP="000A570B">
      <w:pPr>
        <w:pStyle w:val="PURBody-Indented"/>
        <w:rPr>
          <w:rFonts w:eastAsia="SimSun" w:cs="Arial"/>
        </w:rPr>
      </w:pPr>
      <w:r w:rsidRPr="003D1F30">
        <w:rPr>
          <w:rFonts w:eastAsia="SimSun" w:cs="Arial"/>
        </w:rPr>
        <w:t>服务器的每个物理处理器都需要一个软件许可，以便让您在任何时候都可以在该服务器上：</w:t>
      </w:r>
    </w:p>
    <w:p w14:paraId="18183821" w14:textId="77777777" w:rsidR="000A570B" w:rsidRPr="003D1F30" w:rsidRDefault="000A570B" w:rsidP="00752FE0">
      <w:pPr>
        <w:pStyle w:val="PURBullet-Indented"/>
        <w:rPr>
          <w:rFonts w:eastAsia="SimSun" w:cs="Arial"/>
        </w:rPr>
      </w:pPr>
      <w:r w:rsidRPr="003D1F30">
        <w:rPr>
          <w:rFonts w:eastAsia="SimSun" w:cs="Arial"/>
        </w:rPr>
        <w:t>在一个物理操作系统环境</w:t>
      </w:r>
      <w:r w:rsidRPr="003D1F30">
        <w:rPr>
          <w:rFonts w:eastAsia="SimSun" w:cs="Arial"/>
        </w:rPr>
        <w:t xml:space="preserve"> (OSE) </w:t>
      </w:r>
      <w:r w:rsidRPr="003D1F30">
        <w:rPr>
          <w:rFonts w:eastAsia="SimSun" w:cs="Arial"/>
        </w:rPr>
        <w:t>中运行服务器软件的一个实例，以及</w:t>
      </w:r>
    </w:p>
    <w:p w14:paraId="742E0421" w14:textId="56A9995B" w:rsidR="000A570B" w:rsidRPr="003D1F30" w:rsidRDefault="000A570B" w:rsidP="00752FE0">
      <w:pPr>
        <w:pStyle w:val="PURBullet-Indented"/>
        <w:rPr>
          <w:rFonts w:eastAsia="SimSun" w:cs="Arial"/>
        </w:rPr>
      </w:pPr>
      <w:r w:rsidRPr="003D1F30">
        <w:rPr>
          <w:rFonts w:eastAsia="SimSun" w:cs="Arial"/>
        </w:rPr>
        <w:t>在虚拟操作系统环境</w:t>
      </w:r>
      <w:r w:rsidRPr="003D1F30">
        <w:rPr>
          <w:rFonts w:eastAsia="SimSun" w:cs="Arial"/>
        </w:rPr>
        <w:t xml:space="preserve"> (OSE) </w:t>
      </w:r>
      <w:r w:rsidRPr="003D1F30">
        <w:rPr>
          <w:rFonts w:eastAsia="SimSun" w:cs="Arial"/>
        </w:rPr>
        <w:t>中运行服务器软件的任意数量的实例（每个虚拟操作系统环境</w:t>
      </w:r>
      <w:r w:rsidRPr="003D1F30">
        <w:rPr>
          <w:rFonts w:eastAsia="SimSun" w:cs="Arial"/>
        </w:rPr>
        <w:t xml:space="preserve"> (OSE) </w:t>
      </w:r>
      <w:r w:rsidRPr="003D1F30">
        <w:rPr>
          <w:rFonts w:eastAsia="SimSun" w:cs="Arial"/>
        </w:rPr>
        <w:t>只能运行一个实例）。</w:t>
      </w:r>
    </w:p>
    <w:p w14:paraId="24616465" w14:textId="773166E5" w:rsidR="000A570B" w:rsidRPr="003D1F30" w:rsidRDefault="000A570B" w:rsidP="000A570B">
      <w:pPr>
        <w:pStyle w:val="PURBody-Indented"/>
        <w:rPr>
          <w:rFonts w:eastAsia="SimSun" w:cs="Arial"/>
        </w:rPr>
      </w:pPr>
      <w:r w:rsidRPr="003D1F30">
        <w:rPr>
          <w:rFonts w:eastAsia="SimSun" w:cs="Arial"/>
        </w:rPr>
        <w:t>您可以在许可服务器上的任一操作系统环境</w:t>
      </w:r>
      <w:r w:rsidRPr="003D1F30">
        <w:rPr>
          <w:rFonts w:eastAsia="SimSun" w:cs="Arial"/>
        </w:rPr>
        <w:t xml:space="preserve"> (OSE) </w:t>
      </w:r>
      <w:r w:rsidRPr="003D1F30">
        <w:rPr>
          <w:rFonts w:eastAsia="SimSun" w:cs="Arial"/>
        </w:rPr>
        <w:t>中运行</w:t>
      </w:r>
      <w:r w:rsidRPr="003D1F30">
        <w:rPr>
          <w:rFonts w:eastAsia="SimSun" w:cs="Arial"/>
        </w:rPr>
        <w:t xml:space="preserve"> Web</w:t>
      </w:r>
      <w:r w:rsidRPr="003D1F30">
        <w:rPr>
          <w:rFonts w:eastAsia="SimSun" w:cs="Arial"/>
        </w:rPr>
        <w:t>、</w:t>
      </w:r>
      <w:r w:rsidRPr="003D1F30">
        <w:rPr>
          <w:rFonts w:eastAsia="SimSun" w:cs="Arial"/>
        </w:rPr>
        <w:t>Standard</w:t>
      </w:r>
      <w:r w:rsidRPr="003D1F30">
        <w:rPr>
          <w:rFonts w:eastAsia="SimSun" w:cs="Arial"/>
        </w:rPr>
        <w:t>、</w:t>
      </w:r>
      <w:r w:rsidRPr="003D1F30">
        <w:rPr>
          <w:rFonts w:eastAsia="SimSun" w:cs="Arial"/>
        </w:rPr>
        <w:t>Enterprise</w:t>
      </w:r>
      <w:r w:rsidRPr="003D1F30">
        <w:rPr>
          <w:rFonts w:eastAsia="SimSun" w:cs="Arial"/>
        </w:rPr>
        <w:t>（相同版本或任何早期版本）或</w:t>
      </w:r>
      <w:r w:rsidRPr="003D1F30">
        <w:rPr>
          <w:rFonts w:eastAsia="SimSun" w:cs="Arial"/>
        </w:rPr>
        <w:t xml:space="preserve"> Datacenter </w:t>
      </w:r>
      <w:r w:rsidRPr="003D1F30">
        <w:rPr>
          <w:rFonts w:eastAsia="SimSun" w:cs="Arial"/>
        </w:rPr>
        <w:t>的早期版本的实例来代替</w:t>
      </w:r>
      <w:r w:rsidRPr="003D1F30">
        <w:rPr>
          <w:rFonts w:eastAsia="SimSun" w:cs="Arial"/>
        </w:rPr>
        <w:t xml:space="preserve"> Datacenter</w:t>
      </w:r>
      <w:r w:rsidRPr="003D1F30">
        <w:rPr>
          <w:rFonts w:eastAsia="SimSun" w:cs="Arial"/>
        </w:rPr>
        <w:t>。</w:t>
      </w:r>
    </w:p>
    <w:p w14:paraId="47553AA7" w14:textId="77777777" w:rsidR="000A570B" w:rsidRPr="003D1F30" w:rsidRDefault="000A570B" w:rsidP="000A570B">
      <w:pPr>
        <w:pStyle w:val="PURBlueStrong"/>
        <w:rPr>
          <w:rFonts w:eastAsia="SimSun" w:cs="Arial"/>
        </w:rPr>
      </w:pPr>
      <w:r w:rsidRPr="003D1F30">
        <w:rPr>
          <w:rFonts w:eastAsia="SimSun" w:cs="Arial"/>
        </w:rPr>
        <w:t>测试、维护和管理访问</w:t>
      </w:r>
    </w:p>
    <w:p w14:paraId="2BB7E8D8" w14:textId="7637D9DD" w:rsidR="000A570B" w:rsidRPr="003D1F30" w:rsidRDefault="000A570B" w:rsidP="000A570B">
      <w:pPr>
        <w:pStyle w:val="PURBody-Indented"/>
        <w:rPr>
          <w:rFonts w:eastAsia="SimSun" w:cs="Arial"/>
        </w:rPr>
      </w:pPr>
      <w:r w:rsidRPr="003D1F30">
        <w:rPr>
          <w:rFonts w:eastAsia="SimSun" w:cs="Arial"/>
        </w:rPr>
        <w:t>对于操作系统环境</w:t>
      </w:r>
      <w:r w:rsidRPr="003D1F30">
        <w:rPr>
          <w:rFonts w:eastAsia="SimSun" w:cs="Arial"/>
        </w:rPr>
        <w:t xml:space="preserve"> (OSE) </w:t>
      </w:r>
      <w:r w:rsidRPr="003D1F30">
        <w:rPr>
          <w:rFonts w:eastAsia="SimSun" w:cs="Arial"/>
        </w:rPr>
        <w:t>中运行的每个实例，最多还可以允许两</w:t>
      </w:r>
      <w:r w:rsidRPr="003D1F30">
        <w:rPr>
          <w:rFonts w:eastAsia="SimSun" w:cs="Arial"/>
        </w:rPr>
        <w:t xml:space="preserve"> (2) </w:t>
      </w:r>
      <w:r w:rsidRPr="003D1F30">
        <w:rPr>
          <w:rFonts w:eastAsia="SimSun" w:cs="Arial"/>
        </w:rPr>
        <w:t>位其他用户使用或访问服务器软件来直接或间接承载图形用户界面（使用</w:t>
      </w:r>
      <w:r w:rsidRPr="003D1F30">
        <w:rPr>
          <w:rFonts w:eastAsia="SimSun" w:cs="Arial"/>
        </w:rPr>
        <w:t xml:space="preserve"> Windows Server 2012 R2 </w:t>
      </w:r>
      <w:r w:rsidRPr="003D1F30">
        <w:rPr>
          <w:rFonts w:eastAsia="SimSun" w:cs="Arial"/>
        </w:rPr>
        <w:t>远程桌面服务功能或其他技术）。但只能用于测试、维护和管理许可产品。这些用户不需要获得</w:t>
      </w:r>
      <w:r w:rsidRPr="003D1F30">
        <w:rPr>
          <w:rFonts w:eastAsia="SimSun" w:cs="Arial"/>
        </w:rPr>
        <w:t xml:space="preserve"> Windows Server 2012 R2 </w:t>
      </w:r>
      <w:r w:rsidRPr="003D1F30">
        <w:rPr>
          <w:rFonts w:eastAsia="SimSun" w:cs="Arial"/>
        </w:rPr>
        <w:t>远程桌面服务</w:t>
      </w:r>
      <w:r w:rsidRPr="003D1F30">
        <w:rPr>
          <w:rFonts w:eastAsia="SimSun" w:cs="Arial"/>
        </w:rPr>
        <w:t xml:space="preserve"> SAL</w:t>
      </w:r>
      <w:r w:rsidRPr="003D1F30">
        <w:rPr>
          <w:rFonts w:eastAsia="SimSun" w:cs="Arial"/>
        </w:rPr>
        <w:t>。</w:t>
      </w:r>
    </w:p>
    <w:p w14:paraId="496C6795" w14:textId="77777777" w:rsidR="000A570B" w:rsidRPr="003D1F30" w:rsidRDefault="000A570B" w:rsidP="000A570B">
      <w:pPr>
        <w:pStyle w:val="PURBlueStrong"/>
        <w:rPr>
          <w:rFonts w:eastAsia="SimSun" w:cs="Arial"/>
        </w:rPr>
      </w:pPr>
      <w:r w:rsidRPr="003D1F30">
        <w:rPr>
          <w:rFonts w:eastAsia="SimSun" w:cs="Arial"/>
        </w:rPr>
        <w:t>数据存储技术</w:t>
      </w:r>
    </w:p>
    <w:p w14:paraId="5ECE930C" w14:textId="280DB727" w:rsidR="000A570B" w:rsidRPr="00247845" w:rsidRDefault="000A570B" w:rsidP="000A570B">
      <w:pPr>
        <w:pStyle w:val="PURBody-Indented"/>
        <w:rPr>
          <w:rFonts w:eastAsia="SimSun" w:cs="Arial"/>
          <w:spacing w:val="-2"/>
        </w:rPr>
      </w:pPr>
      <w:r w:rsidRPr="00247845">
        <w:rPr>
          <w:rFonts w:eastAsia="SimSun" w:cs="Arial"/>
          <w:spacing w:val="-2"/>
        </w:rPr>
        <w:t>该服务器软件可能包含称为</w:t>
      </w:r>
      <w:r w:rsidRPr="00247845">
        <w:rPr>
          <w:rFonts w:eastAsia="SimSun" w:cs="Arial"/>
          <w:spacing w:val="-2"/>
        </w:rPr>
        <w:t xml:space="preserve"> Windows Internal Database </w:t>
      </w:r>
      <w:r w:rsidRPr="00247845">
        <w:rPr>
          <w:rFonts w:eastAsia="SimSun" w:cs="Arial"/>
          <w:spacing w:val="-2"/>
        </w:rPr>
        <w:t>的数据存储技术。该服务器软件的组件使用此技术来存储数据。本协议规定，您不得以其他方法使用或访问此技术。</w:t>
      </w:r>
    </w:p>
    <w:p w14:paraId="35EC1DFC" w14:textId="66EFFA32" w:rsidR="000A570B" w:rsidRPr="003D1F30" w:rsidRDefault="000A570B" w:rsidP="000A570B">
      <w:pPr>
        <w:pStyle w:val="PURBlueStrong"/>
        <w:rPr>
          <w:rFonts w:eastAsia="SimSun" w:cs="Arial"/>
        </w:rPr>
      </w:pPr>
      <w:r w:rsidRPr="003D1F30">
        <w:rPr>
          <w:rFonts w:eastAsia="SimSun" w:cs="Arial"/>
        </w:rPr>
        <w:t xml:space="preserve">Windows Server 2012 R2 </w:t>
      </w:r>
      <w:r w:rsidRPr="003D1F30">
        <w:rPr>
          <w:rFonts w:eastAsia="SimSun" w:cs="Arial"/>
        </w:rPr>
        <w:t>远程桌面服务</w:t>
      </w:r>
    </w:p>
    <w:p w14:paraId="516AAEF1" w14:textId="7BC5EB4A" w:rsidR="007E7798" w:rsidRPr="00247845" w:rsidRDefault="007E7798" w:rsidP="007E7798">
      <w:pPr>
        <w:pStyle w:val="PURBody-Indented"/>
        <w:rPr>
          <w:rFonts w:eastAsia="SimSun" w:cs="Arial"/>
          <w:spacing w:val="-2"/>
        </w:rPr>
      </w:pPr>
      <w:r w:rsidRPr="00247845">
        <w:rPr>
          <w:rFonts w:eastAsia="SimSun" w:cs="Arial"/>
          <w:spacing w:val="-2"/>
        </w:rPr>
        <w:t>对于获得授权直接或间接访问</w:t>
      </w:r>
      <w:r w:rsidRPr="00247845">
        <w:rPr>
          <w:rFonts w:eastAsia="SimSun" w:cs="Arial"/>
          <w:spacing w:val="-2"/>
        </w:rPr>
        <w:t xml:space="preserve"> Windows Server 2012 R2 </w:t>
      </w:r>
      <w:r w:rsidRPr="00247845">
        <w:rPr>
          <w:rFonts w:eastAsia="SimSun" w:cs="Arial"/>
          <w:spacing w:val="-2"/>
        </w:rPr>
        <w:t>远程桌面服务功能的每一位用户，您必须为其获取一个</w:t>
      </w:r>
      <w:r w:rsidRPr="00247845">
        <w:rPr>
          <w:rFonts w:eastAsia="SimSun" w:cs="Arial"/>
          <w:spacing w:val="-2"/>
        </w:rPr>
        <w:t xml:space="preserve"> Windows Server 2012 R2 </w:t>
      </w:r>
      <w:r w:rsidRPr="00247845">
        <w:rPr>
          <w:rFonts w:eastAsia="SimSun" w:cs="Arial"/>
          <w:spacing w:val="-2"/>
        </w:rPr>
        <w:t>远程桌面服务</w:t>
      </w:r>
      <w:r w:rsidRPr="00247845">
        <w:rPr>
          <w:rFonts w:eastAsia="SimSun" w:cs="Arial"/>
          <w:spacing w:val="-2"/>
        </w:rPr>
        <w:t xml:space="preserve"> SAL</w:t>
      </w:r>
      <w:r w:rsidRPr="00247845">
        <w:rPr>
          <w:rFonts w:eastAsia="SimSun" w:cs="Arial"/>
          <w:spacing w:val="-2"/>
        </w:rPr>
        <w:t>。有关</w:t>
      </w:r>
      <w:r w:rsidRPr="00247845">
        <w:rPr>
          <w:rFonts w:eastAsia="SimSun" w:cs="Arial"/>
          <w:spacing w:val="-2"/>
        </w:rPr>
        <w:t xml:space="preserve"> SAL </w:t>
      </w:r>
      <w:r w:rsidRPr="00247845">
        <w:rPr>
          <w:rFonts w:eastAsia="SimSun" w:cs="Arial"/>
          <w:spacing w:val="-2"/>
        </w:rPr>
        <w:t>许可的介绍，请参见</w:t>
      </w:r>
      <w:r w:rsidRPr="00247845">
        <w:rPr>
          <w:rFonts w:eastAsia="SimSun" w:cs="Arial"/>
          <w:spacing w:val="-2"/>
        </w:rPr>
        <w:t xml:space="preserve"> SAL </w:t>
      </w:r>
      <w:r w:rsidRPr="00247845">
        <w:rPr>
          <w:rFonts w:eastAsia="SimSun" w:cs="Arial"/>
          <w:spacing w:val="-2"/>
        </w:rPr>
        <w:t>许可模式一节。</w:t>
      </w:r>
    </w:p>
    <w:p w14:paraId="3E47123B" w14:textId="07E2A908" w:rsidR="000A570B" w:rsidRPr="003D1F30" w:rsidRDefault="000A570B" w:rsidP="000A570B">
      <w:pPr>
        <w:pStyle w:val="PURBody-Indented"/>
        <w:rPr>
          <w:rFonts w:eastAsia="SimSun" w:cs="Arial"/>
        </w:rPr>
      </w:pPr>
      <w:r w:rsidRPr="003D1F30">
        <w:rPr>
          <w:rFonts w:eastAsia="SimSun" w:cs="Arial"/>
        </w:rPr>
        <w:t>对于获得授权直接或间接访问</w:t>
      </w:r>
      <w:r w:rsidRPr="003D1F30">
        <w:rPr>
          <w:rFonts w:eastAsia="SimSun" w:cs="Arial"/>
        </w:rPr>
        <w:t xml:space="preserve"> Windows Server 2012 R2 </w:t>
      </w:r>
      <w:r w:rsidRPr="003D1F30">
        <w:rPr>
          <w:rFonts w:eastAsia="SimSun" w:cs="Arial"/>
        </w:rPr>
        <w:t>远程桌面服务或</w:t>
      </w:r>
      <w:r w:rsidRPr="003D1F30">
        <w:rPr>
          <w:rFonts w:eastAsia="SimSun" w:cs="Arial"/>
        </w:rPr>
        <w:t xml:space="preserve"> Windows Server 2012 R2 </w:t>
      </w:r>
      <w:r w:rsidRPr="003D1F30">
        <w:rPr>
          <w:rFonts w:eastAsia="SimSun" w:cs="Arial"/>
        </w:rPr>
        <w:t>来托管图形用户界面（使用</w:t>
      </w:r>
      <w:r w:rsidRPr="003D1F30">
        <w:rPr>
          <w:rFonts w:eastAsia="SimSun" w:cs="Arial"/>
        </w:rPr>
        <w:t xml:space="preserve"> Windows Server 2012 R2 </w:t>
      </w:r>
      <w:r w:rsidRPr="003D1F30">
        <w:rPr>
          <w:rFonts w:eastAsia="SimSun" w:cs="Arial"/>
        </w:rPr>
        <w:t>远程桌面服务功能或其他技术）的每一位用户，您也必须为其获取一个</w:t>
      </w:r>
      <w:r w:rsidRPr="003D1F30">
        <w:rPr>
          <w:rFonts w:eastAsia="SimSun" w:cs="Arial"/>
        </w:rPr>
        <w:t xml:space="preserve"> Windows Server 2012 R2 </w:t>
      </w:r>
      <w:r w:rsidRPr="003D1F30">
        <w:rPr>
          <w:rFonts w:eastAsia="SimSun" w:cs="Arial"/>
        </w:rPr>
        <w:t>远程桌面服务</w:t>
      </w:r>
      <w:r w:rsidRPr="003D1F30">
        <w:rPr>
          <w:rFonts w:eastAsia="SimSun" w:cs="Arial"/>
        </w:rPr>
        <w:t xml:space="preserve"> SAL</w:t>
      </w:r>
      <w:r w:rsidRPr="003D1F30">
        <w:rPr>
          <w:rFonts w:eastAsia="SimSun" w:cs="Arial"/>
        </w:rPr>
        <w:t>。</w:t>
      </w:r>
    </w:p>
    <w:p w14:paraId="2BA53DFE" w14:textId="71FEE621" w:rsidR="0009114F" w:rsidRPr="003D1F30" w:rsidRDefault="0009114F" w:rsidP="000A570B">
      <w:pPr>
        <w:pStyle w:val="PURBody-Indented"/>
        <w:rPr>
          <w:rFonts w:eastAsia="SimSun" w:cs="Arial"/>
        </w:rPr>
      </w:pPr>
      <w:r w:rsidRPr="003D1F30">
        <w:rPr>
          <w:rFonts w:eastAsia="SimSun" w:cs="Arial"/>
        </w:rPr>
        <w:t>作为服务交付的台式计算机可根据使用</w:t>
      </w:r>
      <w:r w:rsidRPr="003D1F30">
        <w:rPr>
          <w:rFonts w:eastAsia="SimSun" w:cs="Arial"/>
        </w:rPr>
        <w:t xml:space="preserve"> Windows Server </w:t>
      </w:r>
      <w:r w:rsidRPr="003D1F30">
        <w:rPr>
          <w:rFonts w:eastAsia="SimSun" w:cs="Arial"/>
        </w:rPr>
        <w:t>和远程桌面服务</w:t>
      </w:r>
      <w:r w:rsidRPr="003D1F30">
        <w:rPr>
          <w:rFonts w:eastAsia="SimSun" w:cs="Arial"/>
        </w:rPr>
        <w:t xml:space="preserve"> (RDS) </w:t>
      </w:r>
      <w:r w:rsidRPr="003D1F30">
        <w:rPr>
          <w:rFonts w:eastAsia="SimSun" w:cs="Arial"/>
        </w:rPr>
        <w:t>的</w:t>
      </w:r>
      <w:r w:rsidRPr="003D1F30">
        <w:rPr>
          <w:rFonts w:eastAsia="SimSun" w:cs="Arial"/>
        </w:rPr>
        <w:t xml:space="preserve"> SPLA </w:t>
      </w:r>
      <w:r w:rsidRPr="003D1F30">
        <w:rPr>
          <w:rFonts w:eastAsia="SimSun" w:cs="Arial"/>
        </w:rPr>
        <w:t>获得支持。如果您选择交付此类型的服务，则必须在行销材料中明确说明该基础结构正用于您的服务交付。</w:t>
      </w:r>
      <w:r w:rsidRPr="003D1F30">
        <w:rPr>
          <w:rFonts w:eastAsia="SimSun" w:cs="Arial"/>
        </w:rPr>
        <w:t xml:space="preserve">Windows </w:t>
      </w:r>
      <w:r w:rsidRPr="003D1F30">
        <w:rPr>
          <w:rFonts w:eastAsia="SimSun" w:cs="Arial"/>
        </w:rPr>
        <w:t>桌面操作系统不能作为服务用于托管客户端、托管图形用户界面或台式计算机。</w:t>
      </w:r>
    </w:p>
    <w:p w14:paraId="4793386D" w14:textId="41BE55F1" w:rsidR="000A570B" w:rsidRPr="003D1F30" w:rsidRDefault="000A570B" w:rsidP="000A570B">
      <w:pPr>
        <w:pStyle w:val="PURBlueStrong"/>
        <w:rPr>
          <w:rFonts w:eastAsia="SimSun" w:cs="Arial"/>
        </w:rPr>
      </w:pPr>
      <w:r w:rsidRPr="003D1F30">
        <w:rPr>
          <w:rFonts w:eastAsia="SimSun" w:cs="Arial"/>
        </w:rPr>
        <w:lastRenderedPageBreak/>
        <w:t>Windows Server 2012 R2 Active Directory Rights Management Services</w:t>
      </w:r>
    </w:p>
    <w:p w14:paraId="75E88303" w14:textId="1C0DD70A" w:rsidR="000A570B" w:rsidRPr="003D1F30" w:rsidRDefault="000A570B" w:rsidP="000A570B">
      <w:pPr>
        <w:pStyle w:val="PURBody-Indented"/>
        <w:rPr>
          <w:rFonts w:eastAsia="SimSun" w:cs="Arial"/>
        </w:rPr>
      </w:pPr>
      <w:r w:rsidRPr="003D1F30">
        <w:rPr>
          <w:rFonts w:eastAsia="SimSun" w:cs="Arial"/>
        </w:rPr>
        <w:t>对于获得授权直接或间接访问</w:t>
      </w:r>
      <w:r w:rsidRPr="003D1F30">
        <w:rPr>
          <w:rFonts w:eastAsia="SimSun" w:cs="Arial"/>
        </w:rPr>
        <w:t xml:space="preserve"> Windows Server 2012 R2 Active Directory Rights Management Services </w:t>
      </w:r>
      <w:r w:rsidRPr="003D1F30">
        <w:rPr>
          <w:rFonts w:eastAsia="SimSun" w:cs="Arial"/>
        </w:rPr>
        <w:t>功能的每一位用户，您必须为其获取一个</w:t>
      </w:r>
      <w:r w:rsidRPr="003D1F30">
        <w:rPr>
          <w:rFonts w:eastAsia="SimSun" w:cs="Arial"/>
        </w:rPr>
        <w:t xml:space="preserve"> Windows Server 2012 R2 Active Directory Rights Management Services SAL</w:t>
      </w:r>
      <w:r w:rsidRPr="003D1F30">
        <w:rPr>
          <w:rFonts w:eastAsia="SimSun" w:cs="Arial"/>
        </w:rPr>
        <w:t>。有关</w:t>
      </w:r>
      <w:r w:rsidRPr="003D1F30">
        <w:rPr>
          <w:rFonts w:eastAsia="SimSun" w:cs="Arial"/>
        </w:rPr>
        <w:t xml:space="preserve"> SAL </w:t>
      </w:r>
      <w:r w:rsidRPr="003D1F30">
        <w:rPr>
          <w:rFonts w:eastAsia="SimSun" w:cs="Arial"/>
        </w:rPr>
        <w:t>许可的介绍，请参见</w:t>
      </w:r>
      <w:r w:rsidRPr="003D1F30">
        <w:rPr>
          <w:rFonts w:eastAsia="SimSun" w:cs="Arial"/>
        </w:rPr>
        <w:t xml:space="preserve"> SAL </w:t>
      </w:r>
      <w:r w:rsidRPr="003D1F30">
        <w:rPr>
          <w:rFonts w:eastAsia="SimSun" w:cs="Arial"/>
        </w:rPr>
        <w:t>许可模式一节。</w:t>
      </w:r>
    </w:p>
    <w:p w14:paraId="73F70CFD" w14:textId="20CC31F0" w:rsidR="000A570B" w:rsidRPr="003D1F30" w:rsidRDefault="000A570B" w:rsidP="000A570B">
      <w:pPr>
        <w:pStyle w:val="PURBlueStrong"/>
        <w:rPr>
          <w:rFonts w:eastAsia="SimSun" w:cs="Arial"/>
        </w:rPr>
      </w:pPr>
      <w:r w:rsidRPr="003D1F30">
        <w:rPr>
          <w:rFonts w:eastAsia="SimSun" w:cs="Arial"/>
        </w:rPr>
        <w:t>Microsoft Application Virtualization for Remote Desktop Services</w:t>
      </w:r>
    </w:p>
    <w:p w14:paraId="67BA2C56" w14:textId="59FF4A10" w:rsidR="000A570B" w:rsidRPr="003D1F30" w:rsidRDefault="000A570B" w:rsidP="000A570B">
      <w:pPr>
        <w:pStyle w:val="PURBody-Indented"/>
        <w:rPr>
          <w:rFonts w:eastAsia="SimSun" w:cs="Arial"/>
        </w:rPr>
      </w:pPr>
      <w:r w:rsidRPr="003D1F30">
        <w:rPr>
          <w:rFonts w:eastAsia="SimSun" w:cs="Arial"/>
        </w:rPr>
        <w:t>对于获得授权直接或间接访问</w:t>
      </w:r>
      <w:r w:rsidRPr="003D1F30">
        <w:rPr>
          <w:rFonts w:eastAsia="SimSun" w:cs="Arial"/>
        </w:rPr>
        <w:t xml:space="preserve"> Microsoft Application Virtualization for Remote Desktop Services </w:t>
      </w:r>
      <w:r w:rsidRPr="003D1F30">
        <w:rPr>
          <w:rFonts w:eastAsia="SimSun" w:cs="Arial"/>
        </w:rPr>
        <w:t>功能的每一位用户，您必须为其取得一个</w:t>
      </w:r>
      <w:r w:rsidRPr="003D1F30">
        <w:rPr>
          <w:rFonts w:eastAsia="SimSun" w:cs="Arial"/>
        </w:rPr>
        <w:t xml:space="preserve"> Microsoft Windows Server 2012 R2 </w:t>
      </w:r>
      <w:r w:rsidRPr="003D1F30">
        <w:rPr>
          <w:rFonts w:eastAsia="SimSun" w:cs="Arial"/>
        </w:rPr>
        <w:t>远程桌面服务</w:t>
      </w:r>
      <w:r w:rsidRPr="003D1F30">
        <w:rPr>
          <w:rFonts w:eastAsia="SimSun" w:cs="Arial"/>
        </w:rPr>
        <w:t xml:space="preserve"> SAL</w:t>
      </w:r>
      <w:r w:rsidRPr="003D1F30">
        <w:rPr>
          <w:rFonts w:eastAsia="SimSun" w:cs="Arial"/>
        </w:rPr>
        <w:t>。有关</w:t>
      </w:r>
      <w:r w:rsidRPr="003D1F30">
        <w:rPr>
          <w:rFonts w:eastAsia="SimSun" w:cs="Arial"/>
        </w:rPr>
        <w:t xml:space="preserve"> SAL </w:t>
      </w:r>
      <w:r w:rsidRPr="003D1F30">
        <w:rPr>
          <w:rFonts w:eastAsia="SimSun" w:cs="Arial"/>
        </w:rPr>
        <w:t>许可的介绍，请参见</w:t>
      </w:r>
      <w:r w:rsidRPr="003D1F30">
        <w:rPr>
          <w:rFonts w:eastAsia="SimSun" w:cs="Arial"/>
        </w:rPr>
        <w:t xml:space="preserve"> SAL </w:t>
      </w:r>
      <w:r w:rsidRPr="003D1F30">
        <w:rPr>
          <w:rFonts w:eastAsia="SimSun" w:cs="Arial"/>
        </w:rPr>
        <w:t>许可模式一节。</w:t>
      </w:r>
    </w:p>
    <w:p w14:paraId="6C43C4C5" w14:textId="622D69E7" w:rsidR="000A570B" w:rsidRPr="003D1F30" w:rsidRDefault="00A23E1F" w:rsidP="00CD6E9D">
      <w:pPr>
        <w:pStyle w:val="PURBreadcrumb"/>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6CB61F22" w14:textId="029237F1" w:rsidR="000A570B" w:rsidRPr="003D1F30" w:rsidRDefault="000A570B" w:rsidP="000A570B">
      <w:pPr>
        <w:pStyle w:val="PURProductName"/>
        <w:rPr>
          <w:rFonts w:eastAsia="SimSun" w:cs="Arial"/>
        </w:rPr>
      </w:pPr>
      <w:bookmarkStart w:id="265" w:name="_Toc297828718"/>
      <w:bookmarkStart w:id="266" w:name="_Toc297883473"/>
      <w:bookmarkStart w:id="267" w:name="_Toc299524974"/>
      <w:bookmarkStart w:id="268" w:name="_Toc299531326"/>
      <w:bookmarkStart w:id="269" w:name="_Toc299531434"/>
      <w:bookmarkStart w:id="270" w:name="_Toc299531542"/>
      <w:bookmarkStart w:id="271" w:name="_Toc299957149"/>
      <w:bookmarkStart w:id="272" w:name="_Toc314129596"/>
      <w:bookmarkStart w:id="273" w:name="_Toc346536846"/>
      <w:bookmarkStart w:id="274" w:name="_Toc339280313"/>
      <w:bookmarkStart w:id="275" w:name="_Toc339280375"/>
      <w:bookmarkStart w:id="276" w:name="_Toc363552784"/>
      <w:bookmarkStart w:id="277" w:name="_Toc363552849"/>
      <w:bookmarkStart w:id="278" w:name="_Toc378682229"/>
      <w:bookmarkStart w:id="279" w:name="_Toc378682249"/>
      <w:bookmarkStart w:id="280" w:name="_Toc371268261"/>
      <w:bookmarkStart w:id="281" w:name="_Toc371268328"/>
      <w:bookmarkStart w:id="282" w:name="_Toc379278465"/>
      <w:bookmarkStart w:id="283" w:name="_Toc379278529"/>
      <w:bookmarkStart w:id="284" w:name="_Toc388522243"/>
      <w:bookmarkStart w:id="285" w:name="_Toc388600005"/>
      <w:r w:rsidRPr="003D1F30">
        <w:rPr>
          <w:rFonts w:eastAsia="SimSun" w:cs="Arial"/>
        </w:rPr>
        <w:t>Windows Server 2012 R2 Standard</w:t>
      </w:r>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bookmarkEnd w:id="285"/>
      <w:r w:rsidRPr="003D1F30">
        <w:rPr>
          <w:rFonts w:eastAsia="SimSun" w:cs="Arial"/>
        </w:rPr>
        <w:fldChar w:fldCharType="begin"/>
      </w:r>
      <w:r w:rsidRPr="003D1F30">
        <w:rPr>
          <w:rFonts w:eastAsia="SimSun" w:cs="Arial"/>
        </w:rPr>
        <w:instrText>XE "Windows Server 2012 R2 Standard"</w:instrText>
      </w:r>
      <w:r w:rsidRPr="003D1F30">
        <w:rPr>
          <w:rFonts w:eastAsia="SimSun" w:cs="Arial"/>
        </w:rPr>
        <w:fldChar w:fldCharType="end"/>
      </w:r>
    </w:p>
    <w:p w14:paraId="21D54B5F" w14:textId="77777777" w:rsidR="000A570B" w:rsidRPr="003D1F30" w:rsidRDefault="000A570B" w:rsidP="000A570B">
      <w:pPr>
        <w:spacing w:line="240" w:lineRule="exact"/>
        <w:rPr>
          <w:rFonts w:eastAsia="SimSun" w:cs="Arial"/>
        </w:rPr>
      </w:pPr>
      <w:r w:rsidRPr="003D1F30">
        <w:rPr>
          <w:rFonts w:eastAsia="SimSun" w:cs="Arial"/>
          <w:color w:val="auto"/>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247845" w14:paraId="72CBB377" w14:textId="77777777" w:rsidTr="007C7A84">
        <w:trPr>
          <w:trHeight w:val="112"/>
        </w:trPr>
        <w:tc>
          <w:tcPr>
            <w:tcW w:w="2477" w:type="pct"/>
          </w:tcPr>
          <w:p w14:paraId="0EB94445" w14:textId="3BE8D6BD" w:rsidR="007C7A84" w:rsidRPr="00247845" w:rsidRDefault="005E52C7" w:rsidP="00AE7BEF">
            <w:pPr>
              <w:spacing w:after="0"/>
              <w:rPr>
                <w:rFonts w:ascii="Arial Narrow" w:eastAsia="SimSun" w:hAnsi="Arial Narrow" w:cs="Arial"/>
                <w:color w:val="404040" w:themeColor="text1" w:themeTint="BF"/>
                <w:sz w:val="18"/>
              </w:rPr>
            </w:pPr>
            <w:r w:rsidRPr="00247845">
              <w:rPr>
                <w:rFonts w:ascii="Arial Narrow" w:eastAsia="SimSun" w:hAnsi="Arial Narrow" w:cs="Arial"/>
                <w:color w:val="404040" w:themeColor="text1" w:themeTint="BF"/>
                <w:sz w:val="18"/>
              </w:rPr>
              <w:t>服务器场内的许可移动性：</w:t>
            </w:r>
            <w:r w:rsidRPr="00247845">
              <w:rPr>
                <w:rFonts w:ascii="Arial Narrow" w:eastAsia="SimSun" w:hAnsi="Arial Narrow" w:cs="Arial"/>
                <w:b/>
                <w:color w:val="404040" w:themeColor="text1" w:themeTint="BF"/>
                <w:sz w:val="18"/>
              </w:rPr>
              <w:t>否</w:t>
            </w:r>
          </w:p>
        </w:tc>
        <w:tc>
          <w:tcPr>
            <w:tcW w:w="2523" w:type="pct"/>
            <w:vMerge w:val="restart"/>
          </w:tcPr>
          <w:p w14:paraId="747CCCDA" w14:textId="630B6A77" w:rsidR="007C7A84" w:rsidRPr="00247845" w:rsidRDefault="007C7A84" w:rsidP="007C7A84">
            <w:pPr>
              <w:spacing w:after="0"/>
              <w:rPr>
                <w:rFonts w:ascii="Arial Narrow" w:eastAsia="SimSun" w:hAnsi="Arial Narrow" w:cs="Arial"/>
                <w:color w:val="404040" w:themeColor="text1" w:themeTint="BF"/>
                <w:sz w:val="18"/>
              </w:rPr>
            </w:pPr>
            <w:r w:rsidRPr="00247845">
              <w:rPr>
                <w:rFonts w:ascii="Arial Narrow" w:eastAsia="SimSun" w:hAnsi="Arial Narrow" w:cs="Arial"/>
                <w:color w:val="404040" w:themeColor="text1" w:themeTint="BF"/>
                <w:sz w:val="18"/>
              </w:rPr>
              <w:t>请参阅适用声明：</w:t>
            </w:r>
            <w:r w:rsidRPr="00257EC8">
              <w:rPr>
                <w:rFonts w:ascii="Arial Narrow" w:eastAsia="SimSun" w:hAnsi="Arial Narrow" w:cs="Arial"/>
                <w:b/>
                <w:bCs/>
                <w:i/>
                <w:color w:val="404040" w:themeColor="text1" w:themeTint="BF"/>
                <w:sz w:val="18"/>
              </w:rPr>
              <w:t>可能不需要的软件、</w:t>
            </w:r>
            <w:r w:rsidRPr="00257EC8">
              <w:rPr>
                <w:rFonts w:ascii="Arial Narrow" w:eastAsia="SimSun" w:hAnsi="Arial Narrow" w:cs="Arial"/>
                <w:b/>
                <w:bCs/>
                <w:i/>
                <w:color w:val="404040" w:themeColor="text1" w:themeTint="BF"/>
                <w:sz w:val="18"/>
              </w:rPr>
              <w:t>MPEG-4</w:t>
            </w:r>
            <w:r w:rsidRPr="00257EC8">
              <w:rPr>
                <w:rFonts w:ascii="Arial Narrow" w:eastAsia="SimSun" w:hAnsi="Arial Narrow" w:cs="Arial"/>
                <w:b/>
                <w:bCs/>
                <w:i/>
                <w:color w:val="404040" w:themeColor="text1" w:themeTint="BF"/>
                <w:sz w:val="18"/>
              </w:rPr>
              <w:t>、</w:t>
            </w:r>
            <w:r w:rsidRPr="00257EC8">
              <w:rPr>
                <w:rFonts w:ascii="Arial Narrow" w:eastAsia="SimSun" w:hAnsi="Arial Narrow" w:cs="Arial"/>
                <w:b/>
                <w:bCs/>
                <w:i/>
                <w:color w:val="404040" w:themeColor="text1" w:themeTint="BF"/>
                <w:sz w:val="18"/>
              </w:rPr>
              <w:t>VC-1</w:t>
            </w:r>
            <w:r w:rsidR="00247845">
              <w:rPr>
                <w:rFonts w:ascii="Arial Narrow" w:eastAsia="SimSun" w:hAnsi="Arial Narrow" w:cs="Arial"/>
                <w:i/>
                <w:color w:val="404040" w:themeColor="text1" w:themeTint="BF"/>
                <w:sz w:val="18"/>
              </w:rPr>
              <w:br/>
            </w:r>
            <w:r w:rsidRPr="00247845">
              <w:rPr>
                <w:rFonts w:ascii="Arial Narrow" w:eastAsia="SimSun" w:hAnsi="Arial Narrow" w:cs="Arial"/>
                <w:i/>
                <w:color w:val="404040" w:themeColor="text1" w:themeTint="BF"/>
                <w:sz w:val="18"/>
              </w:rPr>
              <w:t>（请参阅</w:t>
            </w:r>
            <w:hyperlink w:anchor="Appendix2" w:history="1">
              <w:r w:rsidRPr="00247845">
                <w:rPr>
                  <w:rFonts w:ascii="Arial Narrow" w:eastAsia="SimSun" w:hAnsi="Arial Narrow" w:cs="Arial"/>
                  <w:i/>
                  <w:color w:val="00467F"/>
                  <w:sz w:val="18"/>
                  <w:u w:val="single"/>
                </w:rPr>
                <w:t>附录</w:t>
              </w:r>
              <w:r w:rsidRPr="00247845">
                <w:rPr>
                  <w:rFonts w:ascii="Arial Narrow" w:eastAsia="SimSun" w:hAnsi="Arial Narrow" w:cs="Arial"/>
                  <w:i/>
                  <w:color w:val="00467F"/>
                  <w:sz w:val="18"/>
                  <w:u w:val="single"/>
                </w:rPr>
                <w:t xml:space="preserve"> 2</w:t>
              </w:r>
            </w:hyperlink>
            <w:r w:rsidRPr="00247845">
              <w:rPr>
                <w:rFonts w:ascii="Arial Narrow" w:eastAsia="SimSun" w:hAnsi="Arial Narrow" w:cs="Arial"/>
                <w:i/>
                <w:color w:val="404040" w:themeColor="text1" w:themeTint="BF"/>
                <w:sz w:val="18"/>
              </w:rPr>
              <w:t>）</w:t>
            </w:r>
          </w:p>
        </w:tc>
      </w:tr>
      <w:tr w:rsidR="007C7A84" w:rsidRPr="00247845" w14:paraId="69FFC46A" w14:textId="77777777" w:rsidTr="007C7A84">
        <w:trPr>
          <w:trHeight w:val="68"/>
        </w:trPr>
        <w:tc>
          <w:tcPr>
            <w:tcW w:w="2477" w:type="pct"/>
          </w:tcPr>
          <w:p w14:paraId="0BB0C835" w14:textId="015A56FE" w:rsidR="007C7A84" w:rsidRPr="00247845" w:rsidRDefault="007C7A84" w:rsidP="00AE7BEF">
            <w:pPr>
              <w:spacing w:after="0"/>
              <w:rPr>
                <w:rFonts w:ascii="Arial Narrow" w:eastAsia="SimSun" w:hAnsi="Arial Narrow" w:cs="Arial"/>
                <w:color w:val="404040" w:themeColor="text1" w:themeTint="BF"/>
                <w:sz w:val="18"/>
              </w:rPr>
            </w:pPr>
            <w:r w:rsidRPr="00247845">
              <w:rPr>
                <w:rFonts w:ascii="Arial Narrow" w:eastAsia="SimSun" w:hAnsi="Arial Narrow" w:cs="Arial"/>
                <w:color w:val="404040" w:themeColor="text1" w:themeTint="BF"/>
                <w:sz w:val="18"/>
              </w:rPr>
              <w:t>客户端</w:t>
            </w:r>
            <w:r w:rsidRPr="00247845">
              <w:rPr>
                <w:rFonts w:ascii="Arial Narrow" w:eastAsia="SimSun" w:hAnsi="Arial Narrow" w:cs="Arial"/>
                <w:color w:val="404040" w:themeColor="text1" w:themeTint="BF"/>
                <w:sz w:val="18"/>
              </w:rPr>
              <w:t>/</w:t>
            </w:r>
            <w:r w:rsidRPr="00247845">
              <w:rPr>
                <w:rFonts w:ascii="Arial Narrow" w:eastAsia="SimSun" w:hAnsi="Arial Narrow" w:cs="Arial"/>
                <w:color w:val="404040" w:themeColor="text1" w:themeTint="BF"/>
                <w:sz w:val="18"/>
              </w:rPr>
              <w:t>附加软件：</w:t>
            </w:r>
            <w:r w:rsidRPr="00247845">
              <w:rPr>
                <w:rFonts w:ascii="Arial Narrow" w:eastAsia="SimSun" w:hAnsi="Arial Narrow" w:cs="Arial"/>
                <w:b/>
                <w:color w:val="404040" w:themeColor="text1" w:themeTint="BF"/>
                <w:sz w:val="18"/>
              </w:rPr>
              <w:t>是</w:t>
            </w:r>
            <w:r w:rsidRPr="00247845">
              <w:rPr>
                <w:rFonts w:ascii="Arial Narrow" w:eastAsia="SimSun" w:hAnsi="Arial Narrow" w:cs="Arial"/>
                <w:i/>
                <w:color w:val="404040" w:themeColor="text1" w:themeTint="BF"/>
                <w:sz w:val="18"/>
              </w:rPr>
              <w:t>（请参阅</w:t>
            </w:r>
            <w:hyperlink w:anchor="Appendix1" w:history="1">
              <w:r w:rsidRPr="00247845">
                <w:rPr>
                  <w:rFonts w:ascii="Arial Narrow" w:eastAsia="SimSun" w:hAnsi="Arial Narrow" w:cs="Arial"/>
                  <w:i/>
                  <w:color w:val="00467F"/>
                  <w:sz w:val="18"/>
                  <w:u w:val="single"/>
                </w:rPr>
                <w:t>附录</w:t>
              </w:r>
              <w:r w:rsidRPr="00247845">
                <w:rPr>
                  <w:rFonts w:ascii="Arial Narrow" w:eastAsia="SimSun" w:hAnsi="Arial Narrow" w:cs="Arial"/>
                  <w:i/>
                  <w:color w:val="00467F"/>
                  <w:sz w:val="18"/>
                  <w:u w:val="single"/>
                </w:rPr>
                <w:t xml:space="preserve"> 1</w:t>
              </w:r>
            </w:hyperlink>
            <w:r w:rsidRPr="00247845">
              <w:rPr>
                <w:rFonts w:ascii="Arial Narrow" w:eastAsia="SimSun" w:hAnsi="Arial Narrow" w:cs="Arial"/>
                <w:i/>
                <w:color w:val="404040" w:themeColor="text1" w:themeTint="BF"/>
                <w:sz w:val="18"/>
              </w:rPr>
              <w:t>）</w:t>
            </w:r>
          </w:p>
        </w:tc>
        <w:tc>
          <w:tcPr>
            <w:tcW w:w="2523" w:type="pct"/>
            <w:vMerge/>
          </w:tcPr>
          <w:p w14:paraId="17FD42FE" w14:textId="77777777" w:rsidR="007C7A84" w:rsidRPr="00247845" w:rsidRDefault="007C7A84" w:rsidP="00AE7BEF">
            <w:pPr>
              <w:spacing w:after="0"/>
              <w:rPr>
                <w:rFonts w:ascii="Arial Narrow" w:eastAsia="SimSun" w:hAnsi="Arial Narrow" w:cs="Arial"/>
                <w:color w:val="404040" w:themeColor="text1" w:themeTint="BF"/>
                <w:sz w:val="18"/>
              </w:rPr>
            </w:pPr>
          </w:p>
        </w:tc>
      </w:tr>
    </w:tbl>
    <w:p w14:paraId="141F14EA" w14:textId="77777777" w:rsidR="000A570B" w:rsidRPr="003D1F30" w:rsidRDefault="000A570B" w:rsidP="000A570B">
      <w:pPr>
        <w:pStyle w:val="PURADDITIONALTERMSHEADERMB"/>
        <w:rPr>
          <w:rFonts w:eastAsia="SimSun" w:cs="Arial"/>
        </w:rPr>
      </w:pPr>
      <w:r w:rsidRPr="003D1F30">
        <w:rPr>
          <w:rFonts w:eastAsia="SimSun" w:cs="Arial"/>
        </w:rPr>
        <w:t>附加条款：</w:t>
      </w:r>
    </w:p>
    <w:p w14:paraId="077218E6" w14:textId="77777777" w:rsidR="000A570B" w:rsidRPr="003D1F30" w:rsidRDefault="000A570B" w:rsidP="000A570B">
      <w:pPr>
        <w:pStyle w:val="PURBlueStrong"/>
        <w:rPr>
          <w:rFonts w:eastAsia="SimSun" w:cs="Arial"/>
        </w:rPr>
      </w:pPr>
      <w:r w:rsidRPr="003D1F30">
        <w:rPr>
          <w:rFonts w:eastAsia="SimSun" w:cs="Arial"/>
        </w:rPr>
        <w:t>所需许可的数目</w:t>
      </w:r>
    </w:p>
    <w:p w14:paraId="3F31D266" w14:textId="77777777" w:rsidR="000A570B" w:rsidRPr="003D1F30" w:rsidRDefault="000A570B" w:rsidP="000A570B">
      <w:pPr>
        <w:pStyle w:val="PURBody-Indented"/>
        <w:rPr>
          <w:rFonts w:eastAsia="SimSun" w:cs="Arial"/>
        </w:rPr>
      </w:pPr>
      <w:r w:rsidRPr="003D1F30">
        <w:rPr>
          <w:rFonts w:eastAsia="SimSun" w:cs="Arial"/>
        </w:rPr>
        <w:t>服务器所需的软件许可总数量等于在以下的</w:t>
      </w:r>
      <w:r w:rsidRPr="003D1F30">
        <w:rPr>
          <w:rFonts w:eastAsia="SimSun" w:cs="Arial"/>
        </w:rPr>
        <w:t xml:space="preserve"> i) </w:t>
      </w:r>
      <w:r w:rsidRPr="003D1F30">
        <w:rPr>
          <w:rFonts w:eastAsia="SimSun" w:cs="Arial"/>
        </w:rPr>
        <w:t>和</w:t>
      </w:r>
      <w:r w:rsidRPr="003D1F30">
        <w:rPr>
          <w:rFonts w:eastAsia="SimSun" w:cs="Arial"/>
        </w:rPr>
        <w:t xml:space="preserve"> ii) </w:t>
      </w:r>
      <w:r w:rsidRPr="003D1F30">
        <w:rPr>
          <w:rFonts w:eastAsia="SimSun" w:cs="Arial"/>
        </w:rPr>
        <w:t>中所需的软件许可数量总和。</w:t>
      </w:r>
    </w:p>
    <w:p w14:paraId="75615849" w14:textId="278DD5E3" w:rsidR="000A570B" w:rsidRPr="003D1F30" w:rsidRDefault="000A570B" w:rsidP="000A570B">
      <w:pPr>
        <w:pStyle w:val="PURBody-Indented"/>
        <w:rPr>
          <w:rFonts w:eastAsia="SimSun" w:cs="Arial"/>
        </w:rPr>
      </w:pPr>
      <w:r w:rsidRPr="003D1F30">
        <w:rPr>
          <w:rFonts w:eastAsia="SimSun" w:cs="Arial"/>
        </w:rPr>
        <w:t xml:space="preserve">i) </w:t>
      </w:r>
      <w:r w:rsidRPr="003D1F30">
        <w:rPr>
          <w:rFonts w:eastAsia="SimSun" w:cs="Arial"/>
        </w:rPr>
        <w:t>服务器的所有物理处理器都需要许可，以便让您在任何时候都可以在该服务器上：</w:t>
      </w:r>
    </w:p>
    <w:p w14:paraId="3284E26E" w14:textId="04761B99" w:rsidR="000A570B" w:rsidRPr="003D1F30" w:rsidRDefault="000A570B" w:rsidP="000C1827">
      <w:pPr>
        <w:pStyle w:val="PURBullet-Indented"/>
        <w:rPr>
          <w:rFonts w:eastAsia="SimSun" w:cs="Arial"/>
        </w:rPr>
      </w:pPr>
      <w:r w:rsidRPr="003D1F30">
        <w:rPr>
          <w:rFonts w:eastAsia="SimSun" w:cs="Arial"/>
        </w:rPr>
        <w:t>在一个物理操作系统环境</w:t>
      </w:r>
      <w:r w:rsidRPr="003D1F30">
        <w:rPr>
          <w:rFonts w:eastAsia="SimSun" w:cs="Arial"/>
        </w:rPr>
        <w:t xml:space="preserve"> (OSE) </w:t>
      </w:r>
      <w:r w:rsidRPr="003D1F30">
        <w:rPr>
          <w:rFonts w:eastAsia="SimSun" w:cs="Arial"/>
        </w:rPr>
        <w:t>中运行服务器软件的一个实例，以及</w:t>
      </w:r>
    </w:p>
    <w:p w14:paraId="2EEF5DD2" w14:textId="77777777" w:rsidR="000A570B" w:rsidRPr="003D1F30" w:rsidRDefault="000A570B" w:rsidP="000C1827">
      <w:pPr>
        <w:pStyle w:val="PURBullet-Indented"/>
        <w:rPr>
          <w:rFonts w:eastAsia="SimSun" w:cs="Arial"/>
        </w:rPr>
      </w:pPr>
      <w:r w:rsidRPr="003D1F30">
        <w:rPr>
          <w:rFonts w:eastAsia="SimSun" w:cs="Arial"/>
        </w:rPr>
        <w:t>在虚拟操作系统环境</w:t>
      </w:r>
      <w:r w:rsidRPr="003D1F30">
        <w:rPr>
          <w:rFonts w:eastAsia="SimSun" w:cs="Arial"/>
        </w:rPr>
        <w:t xml:space="preserve"> (OSE) </w:t>
      </w:r>
      <w:r w:rsidRPr="003D1F30">
        <w:rPr>
          <w:rFonts w:eastAsia="SimSun" w:cs="Arial"/>
        </w:rPr>
        <w:t>中运行服务器软件的一个实例。</w:t>
      </w:r>
    </w:p>
    <w:p w14:paraId="2FEEFC2F" w14:textId="2F0A8C98" w:rsidR="000A570B" w:rsidRPr="003D1F30" w:rsidRDefault="000A570B" w:rsidP="000A570B">
      <w:pPr>
        <w:pStyle w:val="PURBody-Indented"/>
        <w:rPr>
          <w:rFonts w:eastAsia="SimSun" w:cs="Arial"/>
        </w:rPr>
      </w:pPr>
      <w:r w:rsidRPr="003D1F30">
        <w:rPr>
          <w:rFonts w:eastAsia="SimSun" w:cs="Arial"/>
        </w:rPr>
        <w:t>如果您在虚拟操作系统环境</w:t>
      </w:r>
      <w:r w:rsidRPr="003D1F30">
        <w:rPr>
          <w:rFonts w:eastAsia="SimSun" w:cs="Arial"/>
        </w:rPr>
        <w:t xml:space="preserve"> (OSE) </w:t>
      </w:r>
      <w:r w:rsidRPr="003D1F30">
        <w:rPr>
          <w:rFonts w:eastAsia="SimSun" w:cs="Arial"/>
        </w:rPr>
        <w:t>中运行实例，则物理操作系统环境</w:t>
      </w:r>
      <w:r w:rsidRPr="003D1F30">
        <w:rPr>
          <w:rFonts w:eastAsia="SimSun" w:cs="Arial"/>
        </w:rPr>
        <w:t xml:space="preserve"> (OSE) </w:t>
      </w:r>
      <w:r w:rsidRPr="003D1F30">
        <w:rPr>
          <w:rFonts w:eastAsia="SimSun" w:cs="Arial"/>
        </w:rPr>
        <w:t>中运行的服务器软件实例仅能用于：</w:t>
      </w:r>
    </w:p>
    <w:p w14:paraId="7E4D6811" w14:textId="77777777" w:rsidR="000A570B" w:rsidRPr="003D1F30" w:rsidRDefault="000A570B" w:rsidP="000C1827">
      <w:pPr>
        <w:pStyle w:val="PURBullet-Indented"/>
        <w:rPr>
          <w:rFonts w:eastAsia="SimSun" w:cs="Arial"/>
        </w:rPr>
      </w:pPr>
      <w:r w:rsidRPr="003D1F30">
        <w:rPr>
          <w:rFonts w:eastAsia="SimSun" w:cs="Arial"/>
        </w:rPr>
        <w:t>运行硬件虚拟化软件，或</w:t>
      </w:r>
    </w:p>
    <w:p w14:paraId="7A9E61F0" w14:textId="77777777" w:rsidR="000A570B" w:rsidRPr="003D1F30" w:rsidRDefault="000A570B" w:rsidP="000C1827">
      <w:pPr>
        <w:pStyle w:val="PURBullet-Indented"/>
        <w:rPr>
          <w:rFonts w:eastAsia="SimSun" w:cs="Arial"/>
        </w:rPr>
      </w:pPr>
      <w:r w:rsidRPr="003D1F30">
        <w:rPr>
          <w:rFonts w:eastAsia="SimSun" w:cs="Arial"/>
        </w:rPr>
        <w:t>提供硬件虚拟化服务，或</w:t>
      </w:r>
    </w:p>
    <w:p w14:paraId="29202781" w14:textId="77777777" w:rsidR="000A570B" w:rsidRPr="003D1F30" w:rsidRDefault="000A570B" w:rsidP="000C1827">
      <w:pPr>
        <w:pStyle w:val="PURBullet-Indented"/>
        <w:rPr>
          <w:rFonts w:eastAsia="SimSun" w:cs="Arial"/>
        </w:rPr>
      </w:pPr>
      <w:r w:rsidRPr="003D1F30">
        <w:rPr>
          <w:rFonts w:eastAsia="SimSun" w:cs="Arial"/>
        </w:rPr>
        <w:t>运行软件以管理和维护许可服务器上的操作系统环境</w:t>
      </w:r>
      <w:r w:rsidRPr="003D1F30">
        <w:rPr>
          <w:rFonts w:eastAsia="SimSun" w:cs="Arial"/>
        </w:rPr>
        <w:t xml:space="preserve"> (OSE)</w:t>
      </w:r>
      <w:r w:rsidRPr="003D1F30">
        <w:rPr>
          <w:rFonts w:eastAsia="SimSun" w:cs="Arial"/>
        </w:rPr>
        <w:t>。</w:t>
      </w:r>
    </w:p>
    <w:p w14:paraId="51984851" w14:textId="37DCB01F" w:rsidR="000A570B" w:rsidRPr="003D1F30" w:rsidRDefault="000A570B" w:rsidP="000A570B">
      <w:pPr>
        <w:pStyle w:val="PURBody-Indented"/>
        <w:rPr>
          <w:rFonts w:eastAsia="SimSun" w:cs="Arial"/>
        </w:rPr>
      </w:pPr>
      <w:r w:rsidRPr="003D1F30">
        <w:rPr>
          <w:rFonts w:eastAsia="SimSun" w:cs="Arial"/>
        </w:rPr>
        <w:t xml:space="preserve">ii) </w:t>
      </w:r>
      <w:r w:rsidRPr="003D1F30">
        <w:rPr>
          <w:rFonts w:eastAsia="SimSun" w:cs="Arial"/>
        </w:rPr>
        <w:t>在虚拟操作系统环境</w:t>
      </w:r>
      <w:r w:rsidRPr="003D1F30">
        <w:rPr>
          <w:rFonts w:eastAsia="SimSun" w:cs="Arial"/>
        </w:rPr>
        <w:t xml:space="preserve"> (OSE) </w:t>
      </w:r>
      <w:r w:rsidRPr="003D1F30">
        <w:rPr>
          <w:rFonts w:eastAsia="SimSun" w:cs="Arial"/>
        </w:rPr>
        <w:t>中运行的服务器软件的实例每增加一个，服务器的每个物理处理器就需要一个额外的软件</w:t>
      </w:r>
      <w:r w:rsidRPr="003D1F30">
        <w:rPr>
          <w:rFonts w:eastAsia="SimSun" w:cs="Arial"/>
          <w:bCs/>
        </w:rPr>
        <w:t>许可</w:t>
      </w:r>
      <w:r w:rsidRPr="003D1F30">
        <w:rPr>
          <w:rFonts w:eastAsia="SimSun" w:cs="Arial"/>
        </w:rPr>
        <w:t>。</w:t>
      </w:r>
    </w:p>
    <w:p w14:paraId="30C04DAA" w14:textId="015BEF8E" w:rsidR="00F5573B" w:rsidRPr="003D1F30" w:rsidRDefault="00156FC7" w:rsidP="00F5573B">
      <w:pPr>
        <w:pStyle w:val="PURBody-Indented"/>
        <w:rPr>
          <w:rFonts w:eastAsia="SimSun" w:cs="Arial"/>
        </w:rPr>
      </w:pPr>
      <w:r w:rsidRPr="003D1F30">
        <w:rPr>
          <w:rFonts w:eastAsia="SimSun" w:cs="Arial"/>
        </w:rPr>
        <w:t xml:space="preserve">iii) </w:t>
      </w:r>
      <w:r w:rsidRPr="003D1F30">
        <w:rPr>
          <w:rFonts w:eastAsia="SimSun" w:cs="Arial"/>
        </w:rPr>
        <w:t>您可以在许可服务器上的任一操作系统环境</w:t>
      </w:r>
      <w:r w:rsidRPr="003D1F30">
        <w:rPr>
          <w:rFonts w:eastAsia="SimSun" w:cs="Arial"/>
        </w:rPr>
        <w:t xml:space="preserve"> (OSE) </w:t>
      </w:r>
      <w:r w:rsidRPr="003D1F30">
        <w:rPr>
          <w:rFonts w:eastAsia="SimSun" w:cs="Arial"/>
        </w:rPr>
        <w:t>中运行</w:t>
      </w:r>
      <w:r w:rsidRPr="003D1F30">
        <w:rPr>
          <w:rFonts w:eastAsia="SimSun" w:cs="Arial"/>
        </w:rPr>
        <w:t xml:space="preserve"> Web</w:t>
      </w:r>
      <w:r w:rsidRPr="003D1F30">
        <w:rPr>
          <w:rFonts w:eastAsia="SimSun" w:cs="Arial"/>
        </w:rPr>
        <w:t>、</w:t>
      </w:r>
      <w:r w:rsidRPr="003D1F30">
        <w:rPr>
          <w:rFonts w:eastAsia="SimSun" w:cs="Arial"/>
        </w:rPr>
        <w:t xml:space="preserve">Standard </w:t>
      </w:r>
      <w:r w:rsidRPr="003D1F30">
        <w:rPr>
          <w:rFonts w:eastAsia="SimSun" w:cs="Arial"/>
        </w:rPr>
        <w:t>或</w:t>
      </w:r>
      <w:r w:rsidRPr="003D1F30">
        <w:rPr>
          <w:rFonts w:eastAsia="SimSun" w:cs="Arial"/>
        </w:rPr>
        <w:t xml:space="preserve"> Enterprise</w:t>
      </w:r>
      <w:r w:rsidRPr="003D1F30">
        <w:rPr>
          <w:rFonts w:eastAsia="SimSun" w:cs="Arial"/>
        </w:rPr>
        <w:t>（相同版本或任何早期版本）的实例来代替</w:t>
      </w:r>
      <w:r w:rsidRPr="003D1F30">
        <w:rPr>
          <w:rFonts w:eastAsia="SimSun" w:cs="Arial"/>
        </w:rPr>
        <w:t xml:space="preserve"> Standard</w:t>
      </w:r>
      <w:r w:rsidRPr="003D1F30">
        <w:rPr>
          <w:rFonts w:eastAsia="SimSun" w:cs="Arial"/>
        </w:rPr>
        <w:t>。</w:t>
      </w:r>
    </w:p>
    <w:p w14:paraId="5A1B3E11" w14:textId="5D127292" w:rsidR="000A570B" w:rsidRPr="003D1F30" w:rsidRDefault="000A570B" w:rsidP="000A570B">
      <w:pPr>
        <w:pStyle w:val="PURBlueStrong"/>
        <w:rPr>
          <w:rFonts w:eastAsia="SimSun" w:cs="Arial"/>
        </w:rPr>
      </w:pPr>
      <w:r w:rsidRPr="003D1F30">
        <w:rPr>
          <w:rFonts w:eastAsia="SimSun" w:cs="Arial"/>
        </w:rPr>
        <w:t>测试、维护和管理访问</w:t>
      </w:r>
    </w:p>
    <w:p w14:paraId="6228E891" w14:textId="0C2AB733" w:rsidR="000A570B" w:rsidRPr="003D1F30" w:rsidRDefault="000A570B" w:rsidP="000A570B">
      <w:pPr>
        <w:pStyle w:val="PURBody-Indented"/>
        <w:rPr>
          <w:rFonts w:eastAsia="SimSun" w:cs="Arial"/>
        </w:rPr>
      </w:pPr>
      <w:r w:rsidRPr="003D1F30">
        <w:rPr>
          <w:rFonts w:eastAsia="SimSun" w:cs="Arial"/>
        </w:rPr>
        <w:t>对于操作系统环境</w:t>
      </w:r>
      <w:r w:rsidRPr="003D1F30">
        <w:rPr>
          <w:rFonts w:eastAsia="SimSun" w:cs="Arial"/>
        </w:rPr>
        <w:t xml:space="preserve"> (OSE) </w:t>
      </w:r>
      <w:r w:rsidRPr="003D1F30">
        <w:rPr>
          <w:rFonts w:eastAsia="SimSun" w:cs="Arial"/>
        </w:rPr>
        <w:t>中运行的每个实例，最多还可以允许两</w:t>
      </w:r>
      <w:r w:rsidRPr="003D1F30">
        <w:rPr>
          <w:rFonts w:eastAsia="SimSun" w:cs="Arial"/>
        </w:rPr>
        <w:t xml:space="preserve"> (2) </w:t>
      </w:r>
      <w:r w:rsidRPr="003D1F30">
        <w:rPr>
          <w:rFonts w:eastAsia="SimSun" w:cs="Arial"/>
        </w:rPr>
        <w:t>位其他用户使用或访问服务器软件来直接或间接承载图形用户界面（使用</w:t>
      </w:r>
      <w:r w:rsidRPr="003D1F30">
        <w:rPr>
          <w:rFonts w:eastAsia="SimSun" w:cs="Arial"/>
        </w:rPr>
        <w:t xml:space="preserve"> Windows Server 2012 R2 </w:t>
      </w:r>
      <w:r w:rsidRPr="003D1F30">
        <w:rPr>
          <w:rFonts w:eastAsia="SimSun" w:cs="Arial"/>
        </w:rPr>
        <w:t>远程桌面服务功能或其他技术）。但只能用于测试、维护和管理许可产品。这些用户不需要获得</w:t>
      </w:r>
      <w:r w:rsidRPr="003D1F30">
        <w:rPr>
          <w:rFonts w:eastAsia="SimSun" w:cs="Arial"/>
        </w:rPr>
        <w:t xml:space="preserve"> Windows Server 2012 R2 </w:t>
      </w:r>
      <w:r w:rsidRPr="003D1F30">
        <w:rPr>
          <w:rFonts w:eastAsia="SimSun" w:cs="Arial"/>
        </w:rPr>
        <w:t>远程桌面服务</w:t>
      </w:r>
      <w:r w:rsidRPr="003D1F30">
        <w:rPr>
          <w:rFonts w:eastAsia="SimSun" w:cs="Arial"/>
        </w:rPr>
        <w:t xml:space="preserve"> SAL</w:t>
      </w:r>
      <w:r w:rsidRPr="003D1F30">
        <w:rPr>
          <w:rFonts w:eastAsia="SimSun" w:cs="Arial"/>
        </w:rPr>
        <w:t>。</w:t>
      </w:r>
    </w:p>
    <w:p w14:paraId="566EED13" w14:textId="77777777" w:rsidR="000A570B" w:rsidRPr="003D1F30" w:rsidRDefault="000A570B" w:rsidP="000A570B">
      <w:pPr>
        <w:pStyle w:val="PURBlueStrong"/>
        <w:rPr>
          <w:rFonts w:eastAsia="SimSun" w:cs="Arial"/>
        </w:rPr>
      </w:pPr>
      <w:r w:rsidRPr="003D1F30">
        <w:rPr>
          <w:rFonts w:eastAsia="SimSun" w:cs="Arial"/>
        </w:rPr>
        <w:t>数据存储技术</w:t>
      </w:r>
    </w:p>
    <w:p w14:paraId="7889C90A" w14:textId="44886C77" w:rsidR="000A570B" w:rsidRPr="00247845" w:rsidRDefault="000A570B" w:rsidP="000A570B">
      <w:pPr>
        <w:pStyle w:val="PURBody-Indented"/>
        <w:rPr>
          <w:rFonts w:eastAsia="SimSun" w:cs="Arial"/>
          <w:spacing w:val="-2"/>
        </w:rPr>
      </w:pPr>
      <w:r w:rsidRPr="00247845">
        <w:rPr>
          <w:rFonts w:eastAsia="SimSun" w:cs="Arial"/>
          <w:spacing w:val="-2"/>
        </w:rPr>
        <w:t>该服务器软件可能包含称为</w:t>
      </w:r>
      <w:r w:rsidRPr="00247845">
        <w:rPr>
          <w:rFonts w:eastAsia="SimSun" w:cs="Arial"/>
          <w:spacing w:val="-2"/>
        </w:rPr>
        <w:t xml:space="preserve"> Windows Internal Database </w:t>
      </w:r>
      <w:r w:rsidRPr="00247845">
        <w:rPr>
          <w:rFonts w:eastAsia="SimSun" w:cs="Arial"/>
          <w:spacing w:val="-2"/>
        </w:rPr>
        <w:t>的数据存储技术。该服务器软件的组件使用此技术来存储数据。本协议规定，您不得以其他方法使用或访问此技术。</w:t>
      </w:r>
    </w:p>
    <w:p w14:paraId="36AA6546" w14:textId="3DF3C908" w:rsidR="00CE4119" w:rsidRPr="003D1F30" w:rsidRDefault="00CE4119" w:rsidP="00CE4119">
      <w:pPr>
        <w:pStyle w:val="PURBlueStrong"/>
        <w:rPr>
          <w:rFonts w:eastAsia="SimSun" w:cs="Arial"/>
        </w:rPr>
      </w:pPr>
      <w:r w:rsidRPr="003D1F30">
        <w:rPr>
          <w:rFonts w:eastAsia="SimSun" w:cs="Arial"/>
        </w:rPr>
        <w:t xml:space="preserve">Windows Server 2012 R2 </w:t>
      </w:r>
      <w:r w:rsidRPr="003D1F30">
        <w:rPr>
          <w:rFonts w:eastAsia="SimSun" w:cs="Arial"/>
        </w:rPr>
        <w:t>远程桌面服务</w:t>
      </w:r>
    </w:p>
    <w:p w14:paraId="5C07C7D1" w14:textId="4D0BCAB9" w:rsidR="007E7798" w:rsidRPr="003D1F30" w:rsidRDefault="007E7798" w:rsidP="007E7798">
      <w:pPr>
        <w:pStyle w:val="PURBody-Indented"/>
        <w:rPr>
          <w:rFonts w:eastAsia="SimSun" w:cs="Arial"/>
        </w:rPr>
      </w:pPr>
      <w:r w:rsidRPr="003D1F30">
        <w:rPr>
          <w:rFonts w:eastAsia="SimSun" w:cs="Arial"/>
        </w:rPr>
        <w:t>对于获得授权直接或间接访问</w:t>
      </w:r>
      <w:r w:rsidRPr="003D1F30">
        <w:rPr>
          <w:rFonts w:eastAsia="SimSun" w:cs="Arial"/>
        </w:rPr>
        <w:t xml:space="preserve"> Windows Server 2012 R2 </w:t>
      </w:r>
      <w:r w:rsidRPr="003D1F30">
        <w:rPr>
          <w:rFonts w:eastAsia="SimSun" w:cs="Arial"/>
        </w:rPr>
        <w:t>远程桌面服务功能的每一位用户，您必须为其获取一个</w:t>
      </w:r>
      <w:r w:rsidRPr="003D1F30">
        <w:rPr>
          <w:rFonts w:eastAsia="SimSun" w:cs="Arial"/>
        </w:rPr>
        <w:t xml:space="preserve"> </w:t>
      </w:r>
      <w:r w:rsidR="00247845">
        <w:rPr>
          <w:rFonts w:eastAsia="SimSun" w:cs="Arial"/>
        </w:rPr>
        <w:br/>
      </w:r>
      <w:r w:rsidRPr="003D1F30">
        <w:rPr>
          <w:rFonts w:eastAsia="SimSun" w:cs="Arial"/>
        </w:rPr>
        <w:t xml:space="preserve">Windows Server 2012 R2 </w:t>
      </w:r>
      <w:r w:rsidRPr="003D1F30">
        <w:rPr>
          <w:rFonts w:eastAsia="SimSun" w:cs="Arial"/>
        </w:rPr>
        <w:t>远程桌面服务</w:t>
      </w:r>
      <w:r w:rsidRPr="003D1F30">
        <w:rPr>
          <w:rFonts w:eastAsia="SimSun" w:cs="Arial"/>
        </w:rPr>
        <w:t xml:space="preserve"> SAL</w:t>
      </w:r>
      <w:r w:rsidRPr="003D1F30">
        <w:rPr>
          <w:rFonts w:eastAsia="SimSun" w:cs="Arial"/>
        </w:rPr>
        <w:t>。有关</w:t>
      </w:r>
      <w:r w:rsidRPr="003D1F30">
        <w:rPr>
          <w:rFonts w:eastAsia="SimSun" w:cs="Arial"/>
        </w:rPr>
        <w:t xml:space="preserve"> SAL </w:t>
      </w:r>
      <w:r w:rsidRPr="003D1F30">
        <w:rPr>
          <w:rFonts w:eastAsia="SimSun" w:cs="Arial"/>
        </w:rPr>
        <w:t>许可的介绍，请参见</w:t>
      </w:r>
      <w:r w:rsidRPr="003D1F30">
        <w:rPr>
          <w:rFonts w:eastAsia="SimSun" w:cs="Arial"/>
        </w:rPr>
        <w:t xml:space="preserve"> SAL </w:t>
      </w:r>
      <w:r w:rsidRPr="003D1F30">
        <w:rPr>
          <w:rFonts w:eastAsia="SimSun" w:cs="Arial"/>
        </w:rPr>
        <w:t>许可模式一节。</w:t>
      </w:r>
    </w:p>
    <w:p w14:paraId="2115DC78" w14:textId="5F5694DC" w:rsidR="0009114F" w:rsidRPr="003D1F30" w:rsidRDefault="00CE4119" w:rsidP="007E7798">
      <w:pPr>
        <w:pStyle w:val="PURBody-Indented"/>
        <w:rPr>
          <w:rFonts w:eastAsia="SimSun" w:cs="Arial"/>
        </w:rPr>
      </w:pPr>
      <w:r w:rsidRPr="003D1F30">
        <w:rPr>
          <w:rFonts w:eastAsia="SimSun" w:cs="Arial"/>
        </w:rPr>
        <w:t>对于获得授权直接或间接访问</w:t>
      </w:r>
      <w:r w:rsidRPr="003D1F30">
        <w:rPr>
          <w:rFonts w:eastAsia="SimSun" w:cs="Arial"/>
        </w:rPr>
        <w:t xml:space="preserve"> Windows Server 2012 R2 </w:t>
      </w:r>
      <w:r w:rsidRPr="003D1F30">
        <w:rPr>
          <w:rFonts w:eastAsia="SimSun" w:cs="Arial"/>
        </w:rPr>
        <w:t>远程桌面服务或</w:t>
      </w:r>
      <w:r w:rsidRPr="003D1F30">
        <w:rPr>
          <w:rFonts w:eastAsia="SimSun" w:cs="Arial"/>
        </w:rPr>
        <w:t xml:space="preserve"> Windows Server 2012 R2 </w:t>
      </w:r>
      <w:r w:rsidRPr="003D1F30">
        <w:rPr>
          <w:rFonts w:eastAsia="SimSun" w:cs="Arial"/>
        </w:rPr>
        <w:t>来托管图形用户界面（使用</w:t>
      </w:r>
      <w:r w:rsidRPr="003D1F30">
        <w:rPr>
          <w:rFonts w:eastAsia="SimSun" w:cs="Arial"/>
        </w:rPr>
        <w:t xml:space="preserve"> Windows Server 2012 R2 </w:t>
      </w:r>
      <w:r w:rsidRPr="003D1F30">
        <w:rPr>
          <w:rFonts w:eastAsia="SimSun" w:cs="Arial"/>
        </w:rPr>
        <w:t>远程桌面服务功能或其他技术）的每一位用户，您也必须为其获取一个</w:t>
      </w:r>
      <w:r w:rsidRPr="003D1F30">
        <w:rPr>
          <w:rFonts w:eastAsia="SimSun" w:cs="Arial"/>
        </w:rPr>
        <w:t xml:space="preserve"> Windows Server 2012 R2 </w:t>
      </w:r>
      <w:r w:rsidRPr="003D1F30">
        <w:rPr>
          <w:rFonts w:eastAsia="SimSun" w:cs="Arial"/>
        </w:rPr>
        <w:t>远程桌面服务</w:t>
      </w:r>
      <w:r w:rsidRPr="003D1F30">
        <w:rPr>
          <w:rFonts w:eastAsia="SimSun" w:cs="Arial"/>
        </w:rPr>
        <w:t xml:space="preserve"> SAL</w:t>
      </w:r>
      <w:r w:rsidRPr="003D1F30">
        <w:rPr>
          <w:rFonts w:eastAsia="SimSun" w:cs="Arial"/>
        </w:rPr>
        <w:t>。</w:t>
      </w:r>
    </w:p>
    <w:p w14:paraId="41FBFCA8" w14:textId="1C9963AA" w:rsidR="00CE4119" w:rsidRPr="003D1F30" w:rsidRDefault="0009114F" w:rsidP="00CE4119">
      <w:pPr>
        <w:pStyle w:val="PURBody-Indented"/>
        <w:rPr>
          <w:rFonts w:eastAsia="SimSun" w:cs="Arial"/>
        </w:rPr>
      </w:pPr>
      <w:r w:rsidRPr="003D1F30">
        <w:rPr>
          <w:rFonts w:eastAsia="SimSun" w:cs="Arial"/>
        </w:rPr>
        <w:t>作为服务交付的台式计算机可根据使用</w:t>
      </w:r>
      <w:r w:rsidRPr="003D1F30">
        <w:rPr>
          <w:rFonts w:eastAsia="SimSun" w:cs="Arial"/>
        </w:rPr>
        <w:t xml:space="preserve"> Windows Server </w:t>
      </w:r>
      <w:r w:rsidRPr="003D1F30">
        <w:rPr>
          <w:rFonts w:eastAsia="SimSun" w:cs="Arial"/>
        </w:rPr>
        <w:t>和远程桌面服务</w:t>
      </w:r>
      <w:r w:rsidRPr="003D1F30">
        <w:rPr>
          <w:rFonts w:eastAsia="SimSun" w:cs="Arial"/>
        </w:rPr>
        <w:t xml:space="preserve"> (RDS) </w:t>
      </w:r>
      <w:r w:rsidRPr="003D1F30">
        <w:rPr>
          <w:rFonts w:eastAsia="SimSun" w:cs="Arial"/>
        </w:rPr>
        <w:t>的</w:t>
      </w:r>
      <w:r w:rsidRPr="003D1F30">
        <w:rPr>
          <w:rFonts w:eastAsia="SimSun" w:cs="Arial"/>
        </w:rPr>
        <w:t xml:space="preserve"> SPLA </w:t>
      </w:r>
      <w:r w:rsidRPr="003D1F30">
        <w:rPr>
          <w:rFonts w:eastAsia="SimSun" w:cs="Arial"/>
        </w:rPr>
        <w:t>获得支持。如果您选择交付此类型的服务，则必须在行销材料中明确说明该基础结构正用于您的服务交付。</w:t>
      </w:r>
      <w:r w:rsidRPr="003D1F30">
        <w:rPr>
          <w:rFonts w:eastAsia="SimSun" w:cs="Arial"/>
        </w:rPr>
        <w:t xml:space="preserve">Windows </w:t>
      </w:r>
      <w:r w:rsidRPr="003D1F30">
        <w:rPr>
          <w:rFonts w:eastAsia="SimSun" w:cs="Arial"/>
        </w:rPr>
        <w:t>桌面操作系统不能作为服务用于托管客户端、托管图形用户界面或台式计算机。</w:t>
      </w:r>
    </w:p>
    <w:p w14:paraId="7B1884C8" w14:textId="4C740083" w:rsidR="00CE4119" w:rsidRPr="003D1F30" w:rsidRDefault="00CE4119" w:rsidP="00CE4119">
      <w:pPr>
        <w:pStyle w:val="PURBlueStrong"/>
        <w:rPr>
          <w:rFonts w:eastAsia="SimSun" w:cs="Arial"/>
        </w:rPr>
      </w:pPr>
      <w:r w:rsidRPr="003D1F30">
        <w:rPr>
          <w:rFonts w:eastAsia="SimSun" w:cs="Arial"/>
        </w:rPr>
        <w:lastRenderedPageBreak/>
        <w:t>Windows Server 2012 R2 Active Directory Rights Management Services</w:t>
      </w:r>
    </w:p>
    <w:p w14:paraId="76AADEFE" w14:textId="7ADF4254" w:rsidR="00CE4119" w:rsidRPr="003D1F30" w:rsidRDefault="00CE4119" w:rsidP="00CE4119">
      <w:pPr>
        <w:pStyle w:val="PURBody-Indented"/>
        <w:rPr>
          <w:rFonts w:eastAsia="SimSun" w:cs="Arial"/>
        </w:rPr>
      </w:pPr>
      <w:r w:rsidRPr="003D1F30">
        <w:rPr>
          <w:rFonts w:eastAsia="SimSun" w:cs="Arial"/>
        </w:rPr>
        <w:t>对于获得授权直接或间接访问</w:t>
      </w:r>
      <w:r w:rsidRPr="003D1F30">
        <w:rPr>
          <w:rFonts w:eastAsia="SimSun" w:cs="Arial"/>
        </w:rPr>
        <w:t xml:space="preserve"> Windows Server 2012 R2 Active Directory Rights Management Services </w:t>
      </w:r>
      <w:r w:rsidRPr="003D1F30">
        <w:rPr>
          <w:rFonts w:eastAsia="SimSun" w:cs="Arial"/>
        </w:rPr>
        <w:t>功能的每一位用户，您必须为其获取一个</w:t>
      </w:r>
      <w:r w:rsidRPr="003D1F30">
        <w:rPr>
          <w:rFonts w:eastAsia="SimSun" w:cs="Arial"/>
        </w:rPr>
        <w:t xml:space="preserve"> Windows Server 2012 R2 Active Directory Rights Management Services SAL</w:t>
      </w:r>
      <w:r w:rsidRPr="003D1F30">
        <w:rPr>
          <w:rFonts w:eastAsia="SimSun" w:cs="Arial"/>
        </w:rPr>
        <w:t>。有关</w:t>
      </w:r>
      <w:r w:rsidRPr="003D1F30">
        <w:rPr>
          <w:rFonts w:eastAsia="SimSun" w:cs="Arial"/>
        </w:rPr>
        <w:t xml:space="preserve"> SAL </w:t>
      </w:r>
      <w:r w:rsidRPr="003D1F30">
        <w:rPr>
          <w:rFonts w:eastAsia="SimSun" w:cs="Arial"/>
        </w:rPr>
        <w:t>许可的介绍，请参见</w:t>
      </w:r>
      <w:r w:rsidRPr="003D1F30">
        <w:rPr>
          <w:rFonts w:eastAsia="SimSun" w:cs="Arial"/>
        </w:rPr>
        <w:t xml:space="preserve"> SAL </w:t>
      </w:r>
      <w:r w:rsidRPr="003D1F30">
        <w:rPr>
          <w:rFonts w:eastAsia="SimSun" w:cs="Arial"/>
        </w:rPr>
        <w:t>许可模式一节。</w:t>
      </w:r>
    </w:p>
    <w:p w14:paraId="1439BDAC" w14:textId="1135635C" w:rsidR="00CE4119" w:rsidRPr="003D1F30" w:rsidRDefault="00CE4119" w:rsidP="00CE4119">
      <w:pPr>
        <w:pStyle w:val="PURBlueStrong"/>
        <w:rPr>
          <w:rFonts w:eastAsia="SimSun" w:cs="Arial"/>
        </w:rPr>
      </w:pPr>
      <w:r w:rsidRPr="003D1F30">
        <w:rPr>
          <w:rFonts w:eastAsia="SimSun" w:cs="Arial"/>
        </w:rPr>
        <w:t>Microsoft Application Virtualization for Remote Desktop Services</w:t>
      </w:r>
    </w:p>
    <w:p w14:paraId="436BCAC2" w14:textId="62007837" w:rsidR="000A570B" w:rsidRPr="003D1F30" w:rsidRDefault="00CE4119" w:rsidP="000A570B">
      <w:pPr>
        <w:pStyle w:val="PURBody-Indented"/>
        <w:rPr>
          <w:rFonts w:eastAsia="SimSun" w:cs="Arial"/>
        </w:rPr>
      </w:pPr>
      <w:r w:rsidRPr="003D1F30">
        <w:rPr>
          <w:rFonts w:eastAsia="SimSun" w:cs="Arial"/>
        </w:rPr>
        <w:t>对于获得授权直接或间接访问</w:t>
      </w:r>
      <w:r w:rsidRPr="003D1F30">
        <w:rPr>
          <w:rFonts w:eastAsia="SimSun" w:cs="Arial"/>
        </w:rPr>
        <w:t xml:space="preserve"> Microsoft Application Virtualization for Remote Desktop Services </w:t>
      </w:r>
      <w:r w:rsidRPr="003D1F30">
        <w:rPr>
          <w:rFonts w:eastAsia="SimSun" w:cs="Arial"/>
        </w:rPr>
        <w:t>功能的每一位用户，您必须为其取得一个</w:t>
      </w:r>
      <w:r w:rsidRPr="003D1F30">
        <w:rPr>
          <w:rFonts w:eastAsia="SimSun" w:cs="Arial"/>
        </w:rPr>
        <w:t xml:space="preserve"> Microsoft Windows Server 2012 R2 </w:t>
      </w:r>
      <w:r w:rsidRPr="003D1F30">
        <w:rPr>
          <w:rFonts w:eastAsia="SimSun" w:cs="Arial"/>
        </w:rPr>
        <w:t>远程桌面服务</w:t>
      </w:r>
      <w:r w:rsidRPr="003D1F30">
        <w:rPr>
          <w:rFonts w:eastAsia="SimSun" w:cs="Arial"/>
        </w:rPr>
        <w:t xml:space="preserve"> SAL</w:t>
      </w:r>
      <w:r w:rsidRPr="003D1F30">
        <w:rPr>
          <w:rFonts w:eastAsia="SimSun" w:cs="Arial"/>
        </w:rPr>
        <w:t>。有关</w:t>
      </w:r>
      <w:r w:rsidRPr="003D1F30">
        <w:rPr>
          <w:rFonts w:eastAsia="SimSun" w:cs="Arial"/>
        </w:rPr>
        <w:t xml:space="preserve"> SAL </w:t>
      </w:r>
      <w:r w:rsidRPr="003D1F30">
        <w:rPr>
          <w:rFonts w:eastAsia="SimSun" w:cs="Arial"/>
        </w:rPr>
        <w:t>许可的介绍，请参见</w:t>
      </w:r>
      <w:r w:rsidRPr="003D1F30">
        <w:rPr>
          <w:rFonts w:eastAsia="SimSun" w:cs="Arial"/>
        </w:rPr>
        <w:t xml:space="preserve"> SAL </w:t>
      </w:r>
      <w:r w:rsidRPr="003D1F30">
        <w:rPr>
          <w:rFonts w:eastAsia="SimSun" w:cs="Arial"/>
        </w:rPr>
        <w:t>许可模式一节。</w:t>
      </w:r>
    </w:p>
    <w:p w14:paraId="1CCFD1FA" w14:textId="7C554F18" w:rsidR="000C3222"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25F9C4F4" w14:textId="3CCA681D" w:rsidR="000C3222" w:rsidRPr="003D1F30" w:rsidRDefault="000C3222" w:rsidP="000C3222">
      <w:pPr>
        <w:pStyle w:val="PURProductName"/>
        <w:rPr>
          <w:rFonts w:eastAsia="SimSun" w:cs="Arial"/>
        </w:rPr>
      </w:pPr>
      <w:bookmarkStart w:id="286" w:name="_Toc346536847"/>
      <w:bookmarkStart w:id="287" w:name="_Toc339280314"/>
      <w:bookmarkStart w:id="288" w:name="_Toc339280376"/>
      <w:bookmarkStart w:id="289" w:name="_Toc363552785"/>
      <w:bookmarkStart w:id="290" w:name="_Toc363552850"/>
      <w:bookmarkStart w:id="291" w:name="_Toc378682230"/>
      <w:bookmarkStart w:id="292" w:name="_Toc378682250"/>
      <w:bookmarkStart w:id="293" w:name="_Toc371268262"/>
      <w:bookmarkStart w:id="294" w:name="_Toc371268329"/>
      <w:bookmarkStart w:id="295" w:name="_Toc379278466"/>
      <w:bookmarkStart w:id="296" w:name="_Toc379278530"/>
      <w:bookmarkStart w:id="297" w:name="_Toc388522244"/>
      <w:bookmarkStart w:id="298" w:name="_Toc388600006"/>
      <w:r w:rsidRPr="003D1F30">
        <w:rPr>
          <w:rFonts w:eastAsia="SimSun" w:cs="Arial"/>
        </w:rPr>
        <w:t>Windows Server 2012 R2 Essentials</w:t>
      </w:r>
      <w:bookmarkEnd w:id="286"/>
      <w:bookmarkEnd w:id="287"/>
      <w:bookmarkEnd w:id="288"/>
      <w:bookmarkEnd w:id="289"/>
      <w:bookmarkEnd w:id="290"/>
      <w:bookmarkEnd w:id="291"/>
      <w:bookmarkEnd w:id="292"/>
      <w:bookmarkEnd w:id="293"/>
      <w:bookmarkEnd w:id="294"/>
      <w:bookmarkEnd w:id="295"/>
      <w:bookmarkEnd w:id="296"/>
      <w:bookmarkEnd w:id="297"/>
      <w:bookmarkEnd w:id="298"/>
      <w:r w:rsidRPr="003D1F30">
        <w:rPr>
          <w:rFonts w:eastAsia="SimSun" w:cs="Arial"/>
        </w:rPr>
        <w:fldChar w:fldCharType="begin"/>
      </w:r>
      <w:r w:rsidRPr="003D1F30">
        <w:rPr>
          <w:rFonts w:eastAsia="SimSun" w:cs="Arial"/>
        </w:rPr>
        <w:instrText>XE "Windows Server 2012 R2 Essentials"</w:instrText>
      </w:r>
      <w:r w:rsidRPr="003D1F30">
        <w:rPr>
          <w:rFonts w:eastAsia="SimSun" w:cs="Arial"/>
        </w:rPr>
        <w:fldChar w:fldCharType="end"/>
      </w:r>
    </w:p>
    <w:p w14:paraId="7A058287" w14:textId="77777777" w:rsidR="000C3222" w:rsidRPr="003D1F30" w:rsidRDefault="000C3222" w:rsidP="000C3222">
      <w:pPr>
        <w:pStyle w:val="PURLicenseTerm"/>
        <w:rPr>
          <w:rFonts w:eastAsia="SimSun" w:cs="Arial"/>
        </w:rPr>
      </w:pPr>
      <w:r w:rsidRPr="003D1F30">
        <w:rPr>
          <w:rFonts w:eastAsia="SimSun" w:cs="Arial"/>
        </w:rPr>
        <w:t>适用于此产品使用的许可条款包括通用许可条款、此许可模式的一般许可条款以及以下条款：</w:t>
      </w:r>
    </w:p>
    <w:tbl>
      <w:tblPr>
        <w:tblStyle w:val="ProductAttributesTable"/>
        <w:tblW w:w="0" w:type="auto"/>
        <w:tblLook w:val="04A0" w:firstRow="1" w:lastRow="0" w:firstColumn="1" w:lastColumn="0" w:noHBand="0" w:noVBand="1"/>
      </w:tblPr>
      <w:tblGrid>
        <w:gridCol w:w="5498"/>
        <w:gridCol w:w="5532"/>
      </w:tblGrid>
      <w:tr w:rsidR="000C3222" w:rsidRPr="00247845" w14:paraId="0F4CB329" w14:textId="77777777" w:rsidTr="000C3222">
        <w:tc>
          <w:tcPr>
            <w:tcW w:w="5498" w:type="dxa"/>
          </w:tcPr>
          <w:p w14:paraId="56AACC80" w14:textId="124BBDA9" w:rsidR="000C3222" w:rsidRPr="00247845" w:rsidRDefault="000C3222" w:rsidP="000C3222">
            <w:pPr>
              <w:pStyle w:val="PURBody"/>
              <w:rPr>
                <w:rFonts w:eastAsia="SimSun" w:cs="Arial"/>
              </w:rPr>
            </w:pPr>
            <w:r w:rsidRPr="00247845">
              <w:rPr>
                <w:rFonts w:eastAsia="SimSun" w:cs="Arial"/>
              </w:rPr>
              <w:t>服务器场内的许可移动性：</w:t>
            </w:r>
            <w:r w:rsidRPr="00247845">
              <w:rPr>
                <w:rFonts w:eastAsia="SimSun" w:cs="Arial"/>
                <w:b/>
              </w:rPr>
              <w:t>否</w:t>
            </w:r>
          </w:p>
        </w:tc>
        <w:tc>
          <w:tcPr>
            <w:tcW w:w="5532" w:type="dxa"/>
          </w:tcPr>
          <w:p w14:paraId="71742217" w14:textId="19B139E2" w:rsidR="000C3222" w:rsidRPr="00247845" w:rsidRDefault="000C3222" w:rsidP="00C6161F">
            <w:pPr>
              <w:pStyle w:val="PURBody"/>
              <w:rPr>
                <w:rFonts w:eastAsia="SimSun" w:cs="Arial"/>
              </w:rPr>
            </w:pPr>
            <w:r w:rsidRPr="00247845">
              <w:rPr>
                <w:rFonts w:eastAsia="SimSun" w:cs="Arial"/>
              </w:rPr>
              <w:t>客户端</w:t>
            </w:r>
            <w:r w:rsidRPr="00247845">
              <w:rPr>
                <w:rFonts w:eastAsia="SimSun" w:cs="Arial"/>
              </w:rPr>
              <w:t>/</w:t>
            </w:r>
            <w:r w:rsidRPr="00247845">
              <w:rPr>
                <w:rFonts w:eastAsia="SimSun" w:cs="Arial"/>
              </w:rPr>
              <w:t>附加软件：</w:t>
            </w:r>
            <w:r w:rsidRPr="00247845">
              <w:rPr>
                <w:rFonts w:eastAsia="SimSun" w:cs="Arial"/>
                <w:b/>
              </w:rPr>
              <w:t>是</w:t>
            </w:r>
            <w:r w:rsidRPr="00247845">
              <w:rPr>
                <w:rFonts w:eastAsia="SimSun" w:cs="Arial"/>
                <w:i/>
              </w:rPr>
              <w:t>（请参阅</w:t>
            </w:r>
            <w:hyperlink w:anchor="Appendix1" w:history="1">
              <w:r w:rsidRPr="00247845">
                <w:rPr>
                  <w:rFonts w:eastAsia="SimSun" w:cs="Arial"/>
                  <w:i/>
                  <w:color w:val="00467F"/>
                  <w:u w:val="single"/>
                </w:rPr>
                <w:t>附录</w:t>
              </w:r>
              <w:r w:rsidRPr="00247845">
                <w:rPr>
                  <w:rFonts w:eastAsia="SimSun" w:cs="Arial"/>
                  <w:i/>
                  <w:color w:val="00467F"/>
                  <w:u w:val="single"/>
                </w:rPr>
                <w:t xml:space="preserve"> 1</w:t>
              </w:r>
            </w:hyperlink>
            <w:r w:rsidRPr="00247845">
              <w:rPr>
                <w:rFonts w:eastAsia="SimSun" w:cs="Arial"/>
                <w:i/>
              </w:rPr>
              <w:t>）</w:t>
            </w:r>
          </w:p>
        </w:tc>
      </w:tr>
      <w:tr w:rsidR="000C3222" w:rsidRPr="00247845" w14:paraId="32DB6BE9" w14:textId="77777777" w:rsidTr="000C3222">
        <w:tc>
          <w:tcPr>
            <w:tcW w:w="5498" w:type="dxa"/>
          </w:tcPr>
          <w:p w14:paraId="769B3D74" w14:textId="1127910E" w:rsidR="000C3222" w:rsidRPr="00247845" w:rsidRDefault="000C3222" w:rsidP="00C6161F">
            <w:pPr>
              <w:pStyle w:val="PURBody"/>
              <w:rPr>
                <w:rFonts w:eastAsia="SimSun" w:cs="Arial"/>
                <w:b/>
              </w:rPr>
            </w:pPr>
          </w:p>
        </w:tc>
        <w:tc>
          <w:tcPr>
            <w:tcW w:w="5532" w:type="dxa"/>
          </w:tcPr>
          <w:p w14:paraId="3C917251" w14:textId="642E3332" w:rsidR="000C3222" w:rsidRPr="00247845" w:rsidRDefault="000C3222" w:rsidP="000C3222">
            <w:pPr>
              <w:pStyle w:val="PURBody"/>
              <w:rPr>
                <w:rFonts w:eastAsia="SimSun" w:cs="Arial"/>
              </w:rPr>
            </w:pPr>
            <w:r w:rsidRPr="00247845">
              <w:rPr>
                <w:rFonts w:eastAsia="SimSun" w:cs="Arial"/>
              </w:rPr>
              <w:t>请参阅适用声明：</w:t>
            </w:r>
            <w:r w:rsidRPr="00247845">
              <w:rPr>
                <w:rFonts w:eastAsia="SimSun" w:cs="Arial"/>
                <w:b/>
              </w:rPr>
              <w:t>数据传输、</w:t>
            </w:r>
            <w:r w:rsidRPr="00247845">
              <w:rPr>
                <w:rFonts w:eastAsia="SimSun" w:cs="Arial"/>
                <w:b/>
              </w:rPr>
              <w:t>MPEG-4</w:t>
            </w:r>
            <w:r w:rsidRPr="00247845">
              <w:rPr>
                <w:rFonts w:eastAsia="SimSun" w:cs="Arial"/>
                <w:b/>
              </w:rPr>
              <w:t>、</w:t>
            </w:r>
            <w:r w:rsidRPr="00247845">
              <w:rPr>
                <w:rFonts w:eastAsia="SimSun" w:cs="Arial"/>
                <w:b/>
              </w:rPr>
              <w:t>VC-1</w:t>
            </w:r>
            <w:r w:rsidRPr="00247845">
              <w:rPr>
                <w:rFonts w:eastAsia="SimSun" w:cs="Arial"/>
                <w:b/>
              </w:rPr>
              <w:t>、可能不需要的软件</w:t>
            </w:r>
            <w:r w:rsidR="00247845">
              <w:rPr>
                <w:rFonts w:eastAsia="SimSun" w:cs="Arial"/>
                <w:b/>
              </w:rPr>
              <w:br/>
            </w:r>
            <w:r w:rsidRPr="00247845">
              <w:rPr>
                <w:rFonts w:eastAsia="SimSun" w:cs="Arial"/>
              </w:rPr>
              <w:t>（声明</w:t>
            </w:r>
            <w:r w:rsidRPr="00247845">
              <w:rPr>
                <w:rFonts w:eastAsia="SimSun" w:cs="Arial"/>
              </w:rPr>
              <w:t xml:space="preserve"> I</w:t>
            </w:r>
            <w:r w:rsidRPr="00247845">
              <w:rPr>
                <w:rFonts w:eastAsia="SimSun" w:cs="Arial"/>
              </w:rPr>
              <w:t>）</w:t>
            </w:r>
            <w:r w:rsidRPr="00247845">
              <w:rPr>
                <w:rFonts w:eastAsia="SimSun" w:cs="Arial"/>
                <w:i/>
              </w:rPr>
              <w:t>（请参阅</w:t>
            </w:r>
            <w:hyperlink w:anchor="Appendix2" w:history="1">
              <w:r w:rsidRPr="00247845">
                <w:rPr>
                  <w:rFonts w:eastAsia="SimSun" w:cs="Arial"/>
                  <w:i/>
                  <w:color w:val="00467F"/>
                  <w:u w:val="single"/>
                </w:rPr>
                <w:t>附录</w:t>
              </w:r>
              <w:r w:rsidRPr="00247845">
                <w:rPr>
                  <w:rFonts w:eastAsia="SimSun" w:cs="Arial"/>
                  <w:i/>
                  <w:color w:val="00467F"/>
                  <w:u w:val="single"/>
                </w:rPr>
                <w:t xml:space="preserve"> 2</w:t>
              </w:r>
            </w:hyperlink>
            <w:r w:rsidRPr="00247845">
              <w:rPr>
                <w:rFonts w:eastAsia="SimSun" w:cs="Arial"/>
                <w:i/>
              </w:rPr>
              <w:t>）</w:t>
            </w:r>
          </w:p>
        </w:tc>
      </w:tr>
    </w:tbl>
    <w:p w14:paraId="735D7128" w14:textId="77777777" w:rsidR="000C3222" w:rsidRPr="003D1F30" w:rsidRDefault="000C3222" w:rsidP="000C3222">
      <w:pPr>
        <w:pStyle w:val="PURBlueBGHeader"/>
        <w:rPr>
          <w:rFonts w:eastAsia="SimSun" w:cs="Arial"/>
        </w:rPr>
      </w:pPr>
      <w:r w:rsidRPr="003D1F30">
        <w:rPr>
          <w:rFonts w:eastAsia="SimSun" w:cs="Arial"/>
        </w:rPr>
        <w:t>附加条款：</w:t>
      </w:r>
    </w:p>
    <w:p w14:paraId="62CB0537" w14:textId="77777777" w:rsidR="000C3222" w:rsidRPr="003D1F30" w:rsidRDefault="000C3222" w:rsidP="000C3222">
      <w:pPr>
        <w:pStyle w:val="PURBlueStrong-Indented"/>
        <w:rPr>
          <w:rFonts w:eastAsia="SimSun" w:cs="Arial"/>
        </w:rPr>
      </w:pPr>
      <w:r w:rsidRPr="003D1F30">
        <w:rPr>
          <w:rFonts w:eastAsia="SimSun" w:cs="Arial"/>
        </w:rPr>
        <w:t>使用限制</w:t>
      </w:r>
    </w:p>
    <w:p w14:paraId="05CB2312" w14:textId="1ECFA21B" w:rsidR="001D11A3" w:rsidRPr="003D1F30" w:rsidRDefault="00B70FA2" w:rsidP="00B70FA2">
      <w:pPr>
        <w:pStyle w:val="PURBody-Indented"/>
        <w:rPr>
          <w:rFonts w:eastAsia="SimSun" w:cs="Arial"/>
        </w:rPr>
      </w:pPr>
      <w:r w:rsidRPr="003D1F30">
        <w:rPr>
          <w:rFonts w:eastAsia="SimSun" w:cs="Arial"/>
        </w:rPr>
        <w:t xml:space="preserve">i) </w:t>
      </w:r>
      <w:r w:rsidRPr="003D1F30">
        <w:rPr>
          <w:rFonts w:eastAsia="SimSun" w:cs="Arial"/>
        </w:rPr>
        <w:t>服务器的所有物理处理器都需要许可，以便让您在任何时候都可以在该服务器上：</w:t>
      </w:r>
    </w:p>
    <w:p w14:paraId="0F4714DC" w14:textId="50A39E73" w:rsidR="001D11A3" w:rsidRPr="003D1F30" w:rsidRDefault="001D11A3" w:rsidP="00B70FA2">
      <w:pPr>
        <w:pStyle w:val="PURBullet-Indented"/>
        <w:rPr>
          <w:rFonts w:eastAsia="SimSun" w:cs="Arial"/>
        </w:rPr>
      </w:pPr>
      <w:r w:rsidRPr="003D1F30">
        <w:rPr>
          <w:rFonts w:eastAsia="SimSun" w:cs="Arial"/>
        </w:rPr>
        <w:t>在一个物理操作系统环境</w:t>
      </w:r>
      <w:r w:rsidRPr="003D1F30">
        <w:rPr>
          <w:rFonts w:eastAsia="SimSun" w:cs="Arial"/>
        </w:rPr>
        <w:t xml:space="preserve"> (OSE) </w:t>
      </w:r>
      <w:r w:rsidRPr="003D1F30">
        <w:rPr>
          <w:rFonts w:eastAsia="SimSun" w:cs="Arial"/>
        </w:rPr>
        <w:t>中运行服务器软件的一个实例，以及</w:t>
      </w:r>
    </w:p>
    <w:p w14:paraId="34F7FC49" w14:textId="6BE55BB4" w:rsidR="001D11A3" w:rsidRPr="003D1F30" w:rsidRDefault="001D11A3" w:rsidP="00B70FA2">
      <w:pPr>
        <w:pStyle w:val="PURBullet-Indented"/>
        <w:rPr>
          <w:rFonts w:eastAsia="SimSun" w:cs="Arial"/>
        </w:rPr>
      </w:pPr>
      <w:r w:rsidRPr="003D1F30">
        <w:rPr>
          <w:rFonts w:eastAsia="SimSun" w:cs="Arial"/>
        </w:rPr>
        <w:t>在虚拟操作系统环境</w:t>
      </w:r>
      <w:r w:rsidRPr="003D1F30">
        <w:rPr>
          <w:rFonts w:eastAsia="SimSun" w:cs="Arial"/>
        </w:rPr>
        <w:t xml:space="preserve"> (OSE) </w:t>
      </w:r>
      <w:r w:rsidRPr="003D1F30">
        <w:rPr>
          <w:rFonts w:eastAsia="SimSun" w:cs="Arial"/>
        </w:rPr>
        <w:t>中运行服务器软件的一个实例。</w:t>
      </w:r>
    </w:p>
    <w:p w14:paraId="4503AC4A" w14:textId="58FBFE67" w:rsidR="00DD69C5" w:rsidRPr="003D1F30" w:rsidRDefault="00B70FA2" w:rsidP="00B70FA2">
      <w:pPr>
        <w:pStyle w:val="PURBody-Indented"/>
        <w:rPr>
          <w:rFonts w:eastAsia="SimSun" w:cs="Arial"/>
        </w:rPr>
      </w:pPr>
      <w:r w:rsidRPr="003D1F30">
        <w:rPr>
          <w:rFonts w:eastAsia="SimSun" w:cs="Arial"/>
        </w:rPr>
        <w:t xml:space="preserve">ii) </w:t>
      </w:r>
      <w:r w:rsidRPr="003D1F30">
        <w:rPr>
          <w:rFonts w:eastAsia="SimSun" w:cs="Arial"/>
        </w:rPr>
        <w:t>您在其中运行服务器软件的域必须满足条件，即服务器的</w:t>
      </w:r>
      <w:r w:rsidRPr="003D1F30">
        <w:rPr>
          <w:rFonts w:eastAsia="SimSun" w:cs="Arial"/>
        </w:rPr>
        <w:t xml:space="preserve"> Active Directory </w:t>
      </w:r>
      <w:r w:rsidRPr="003D1F30">
        <w:rPr>
          <w:rFonts w:eastAsia="SimSun" w:cs="Arial"/>
        </w:rPr>
        <w:t>被配置为：</w:t>
      </w:r>
    </w:p>
    <w:p w14:paraId="38F55C03" w14:textId="2E473B45" w:rsidR="00DD69C5" w:rsidRPr="003D1F30" w:rsidRDefault="00DD69C5" w:rsidP="00B70FA2">
      <w:pPr>
        <w:pStyle w:val="PURBullet-Indented"/>
        <w:rPr>
          <w:rFonts w:eastAsia="SimSun" w:cs="Arial"/>
        </w:rPr>
      </w:pPr>
      <w:r w:rsidRPr="003D1F30">
        <w:rPr>
          <w:rFonts w:eastAsia="SimSun" w:cs="Arial"/>
        </w:rPr>
        <w:t>域控制器（包含所有灵活单主机操作</w:t>
      </w:r>
      <w:r w:rsidRPr="003D1F30">
        <w:rPr>
          <w:rFonts w:eastAsia="SimSun" w:cs="Arial"/>
        </w:rPr>
        <w:t xml:space="preserve"> (FSMO) </w:t>
      </w:r>
      <w:r w:rsidRPr="003D1F30">
        <w:rPr>
          <w:rFonts w:eastAsia="SimSun" w:cs="Arial"/>
        </w:rPr>
        <w:t>角色的单个服务器）；</w:t>
      </w:r>
    </w:p>
    <w:p w14:paraId="37D7C3B8" w14:textId="22BB8887" w:rsidR="00DD69C5" w:rsidRPr="003D1F30" w:rsidRDefault="00DD69C5" w:rsidP="00B70FA2">
      <w:pPr>
        <w:pStyle w:val="PURBullet-Indented"/>
        <w:rPr>
          <w:rFonts w:eastAsia="SimSun" w:cs="Arial"/>
        </w:rPr>
      </w:pPr>
      <w:r w:rsidRPr="003D1F30">
        <w:rPr>
          <w:rFonts w:eastAsia="SimSun" w:cs="Arial"/>
        </w:rPr>
        <w:t>域林的根；</w:t>
      </w:r>
    </w:p>
    <w:p w14:paraId="6B7C4182" w14:textId="64DFD0AF" w:rsidR="00DD69C5" w:rsidRPr="003D1F30" w:rsidRDefault="00DD69C5" w:rsidP="00B70FA2">
      <w:pPr>
        <w:pStyle w:val="PURBullet-Indented"/>
        <w:rPr>
          <w:rFonts w:eastAsia="SimSun" w:cs="Arial"/>
        </w:rPr>
      </w:pPr>
      <w:r w:rsidRPr="003D1F30">
        <w:rPr>
          <w:rFonts w:eastAsia="SimSun" w:cs="Arial"/>
        </w:rPr>
        <w:t>不是子域，且</w:t>
      </w:r>
    </w:p>
    <w:p w14:paraId="18EA0600" w14:textId="681CCC24" w:rsidR="00DD69C5" w:rsidRPr="003D1F30" w:rsidRDefault="00DD69C5" w:rsidP="00B70FA2">
      <w:pPr>
        <w:pStyle w:val="PURBullet-Indented"/>
        <w:rPr>
          <w:rFonts w:eastAsia="SimSun" w:cs="Arial"/>
        </w:rPr>
      </w:pPr>
      <w:r w:rsidRPr="003D1F30">
        <w:rPr>
          <w:rFonts w:eastAsia="SimSun" w:cs="Arial"/>
        </w:rPr>
        <w:t>与任何其他域没有信任关系。</w:t>
      </w:r>
    </w:p>
    <w:p w14:paraId="64F4E585" w14:textId="4A5A0470" w:rsidR="00DD69C5" w:rsidRPr="003D1F30" w:rsidRDefault="00B70FA2" w:rsidP="00B70FA2">
      <w:pPr>
        <w:pStyle w:val="PURBody-Indented"/>
        <w:rPr>
          <w:rFonts w:eastAsia="SimSun" w:cs="Arial"/>
        </w:rPr>
      </w:pPr>
      <w:r w:rsidRPr="003D1F30">
        <w:rPr>
          <w:rFonts w:eastAsia="SimSun" w:cs="Arial"/>
        </w:rPr>
        <w:t xml:space="preserve">iii) </w:t>
      </w:r>
      <w:r w:rsidRPr="003D1F30">
        <w:rPr>
          <w:rFonts w:eastAsia="SimSun" w:cs="Arial"/>
        </w:rPr>
        <w:t>如果两个允许的实例都在运行，则物理</w:t>
      </w:r>
      <w:r w:rsidRPr="003D1F30">
        <w:rPr>
          <w:rFonts w:eastAsia="SimSun" w:cs="Arial"/>
        </w:rPr>
        <w:t xml:space="preserve"> OSE </w:t>
      </w:r>
      <w:r w:rsidRPr="003D1F30">
        <w:rPr>
          <w:rFonts w:eastAsia="SimSun" w:cs="Arial"/>
        </w:rPr>
        <w:t>中的实例可以仅用于运行硬件虚拟化</w:t>
      </w:r>
      <w:r w:rsidRPr="003D1F30">
        <w:rPr>
          <w:rFonts w:eastAsia="SimSun" w:cs="Arial"/>
          <w:szCs w:val="18"/>
        </w:rPr>
        <w:t>软件或提供硬件虚拟化服务。该实例无需满足上述</w:t>
      </w:r>
      <w:r w:rsidRPr="003D1F30">
        <w:rPr>
          <w:rFonts w:eastAsia="SimSun" w:cs="Arial"/>
          <w:szCs w:val="18"/>
        </w:rPr>
        <w:t xml:space="preserve"> (ii) </w:t>
      </w:r>
      <w:r w:rsidRPr="003D1F30">
        <w:rPr>
          <w:rFonts w:eastAsia="SimSun" w:cs="Arial"/>
          <w:szCs w:val="18"/>
        </w:rPr>
        <w:t>中的要求。这是唯一不要求实例作为域控制器的配置方案。</w:t>
      </w:r>
    </w:p>
    <w:p w14:paraId="5FCEA02A" w14:textId="77777777" w:rsidR="000C3222" w:rsidRPr="003D1F30" w:rsidRDefault="000C3222" w:rsidP="000C3222">
      <w:pPr>
        <w:pStyle w:val="PURBody-Indented"/>
        <w:rPr>
          <w:rFonts w:eastAsia="SimSun" w:cs="Arial"/>
        </w:rPr>
      </w:pPr>
      <w:r w:rsidRPr="003D1F30">
        <w:rPr>
          <w:rFonts w:eastAsia="SimSun" w:cs="Arial"/>
        </w:rPr>
        <w:t>初次安装服务器软件三十</w:t>
      </w:r>
      <w:r w:rsidRPr="003D1F30">
        <w:rPr>
          <w:rFonts w:eastAsia="SimSun" w:cs="Arial"/>
        </w:rPr>
        <w:t xml:space="preserve"> (30) </w:t>
      </w:r>
      <w:r w:rsidRPr="003D1F30">
        <w:rPr>
          <w:rFonts w:eastAsia="SimSun" w:cs="Arial"/>
        </w:rPr>
        <w:t>天后，该软件会不时验证是否已采用以上方式对</w:t>
      </w:r>
      <w:r w:rsidRPr="003D1F30">
        <w:rPr>
          <w:rFonts w:eastAsia="SimSun" w:cs="Arial"/>
        </w:rPr>
        <w:t xml:space="preserve"> Active Directory </w:t>
      </w:r>
      <w:r w:rsidRPr="003D1F30">
        <w:rPr>
          <w:rFonts w:eastAsia="SimSun" w:cs="Arial"/>
        </w:rPr>
        <w:t>进行配置。如果配置验证失败，将出现以下情况：</w:t>
      </w:r>
    </w:p>
    <w:p w14:paraId="14E36385" w14:textId="6874C318" w:rsidR="000C3222" w:rsidRPr="003D1F30" w:rsidRDefault="000C3222" w:rsidP="003B5A77">
      <w:pPr>
        <w:pStyle w:val="PURBullet-Indented"/>
        <w:numPr>
          <w:ilvl w:val="0"/>
          <w:numId w:val="16"/>
        </w:numPr>
        <w:rPr>
          <w:rFonts w:eastAsia="SimSun" w:cs="Arial"/>
        </w:rPr>
      </w:pPr>
      <w:r w:rsidRPr="003D1F30">
        <w:rPr>
          <w:rFonts w:eastAsia="SimSun" w:cs="Arial"/>
        </w:rPr>
        <w:t>向服务器管理员发送失败警告。还可以在</w:t>
      </w:r>
      <w:r w:rsidRPr="003D1F30">
        <w:rPr>
          <w:rFonts w:eastAsia="SimSun" w:cs="Arial"/>
        </w:rPr>
        <w:t xml:space="preserve"> Windows Server 2012 R2 Essentials </w:t>
      </w:r>
      <w:r w:rsidRPr="003D1F30">
        <w:rPr>
          <w:rFonts w:eastAsia="SimSun" w:cs="Arial"/>
        </w:rPr>
        <w:t>仪表板的</w:t>
      </w:r>
      <w:r w:rsidRPr="007F20CC">
        <w:rPr>
          <w:rFonts w:ascii="SimSun" w:eastAsia="SimSun" w:hAnsi="SimSun" w:cs="Arial"/>
        </w:rPr>
        <w:t>“</w:t>
      </w:r>
      <w:r w:rsidRPr="003D1F30">
        <w:rPr>
          <w:rFonts w:eastAsia="SimSun" w:cs="Arial"/>
        </w:rPr>
        <w:t>健康状况警报</w:t>
      </w:r>
      <w:r w:rsidRPr="007F20CC">
        <w:rPr>
          <w:rFonts w:ascii="SimSun" w:eastAsia="SimSun" w:hAnsi="SimSun" w:cs="Arial"/>
        </w:rPr>
        <w:t>”</w:t>
      </w:r>
      <w:r w:rsidRPr="003D1F30">
        <w:rPr>
          <w:rFonts w:eastAsia="SimSun" w:cs="Arial"/>
        </w:rPr>
        <w:t xml:space="preserve">(Health Alert) </w:t>
      </w:r>
      <w:r w:rsidRPr="003D1F30">
        <w:rPr>
          <w:rFonts w:eastAsia="SimSun" w:cs="Arial"/>
        </w:rPr>
        <w:t>部分中查看失败警告。</w:t>
      </w:r>
    </w:p>
    <w:p w14:paraId="726DAD3F" w14:textId="77777777" w:rsidR="000C3222" w:rsidRPr="003D1F30" w:rsidRDefault="000C3222" w:rsidP="003B5A77">
      <w:pPr>
        <w:pStyle w:val="PURBullet-Indented"/>
        <w:numPr>
          <w:ilvl w:val="0"/>
          <w:numId w:val="16"/>
        </w:numPr>
        <w:rPr>
          <w:rFonts w:eastAsia="SimSun" w:cs="Arial"/>
        </w:rPr>
      </w:pPr>
      <w:r w:rsidRPr="003D1F30">
        <w:rPr>
          <w:rFonts w:eastAsia="SimSun" w:cs="Arial"/>
        </w:rPr>
        <w:t>当未遵从相关配置规定的情况持续到第二十一</w:t>
      </w:r>
      <w:r w:rsidRPr="003D1F30">
        <w:rPr>
          <w:rFonts w:eastAsia="SimSun" w:cs="Arial"/>
        </w:rPr>
        <w:t xml:space="preserve"> (21) </w:t>
      </w:r>
      <w:r w:rsidRPr="003D1F30">
        <w:rPr>
          <w:rFonts w:eastAsia="SimSun" w:cs="Arial"/>
        </w:rPr>
        <w:t>天时，服务器将停机，直至管理员重新启动服务器；</w:t>
      </w:r>
    </w:p>
    <w:p w14:paraId="749C321C" w14:textId="49E1BE52" w:rsidR="000C3222" w:rsidRPr="003D1F30" w:rsidRDefault="000C3222" w:rsidP="003B5A77">
      <w:pPr>
        <w:pStyle w:val="PURBullet-Indented"/>
        <w:numPr>
          <w:ilvl w:val="0"/>
          <w:numId w:val="16"/>
        </w:numPr>
        <w:rPr>
          <w:rFonts w:eastAsia="SimSun" w:cs="Arial"/>
        </w:rPr>
      </w:pPr>
      <w:r w:rsidRPr="003D1F30">
        <w:rPr>
          <w:rFonts w:eastAsia="SimSun" w:cs="Arial"/>
        </w:rPr>
        <w:t>重新启动后，该服务器可以再持续运行二十一</w:t>
      </w:r>
      <w:r w:rsidRPr="003D1F30">
        <w:rPr>
          <w:rFonts w:eastAsia="SimSun" w:cs="Arial"/>
        </w:rPr>
        <w:t xml:space="preserve"> (21) </w:t>
      </w:r>
      <w:r w:rsidRPr="003D1F30">
        <w:rPr>
          <w:rFonts w:eastAsia="SimSun" w:cs="Arial"/>
        </w:rPr>
        <w:t>天，之后将再次停机。在您纠正配置之前，这种情况将持续存在。在任意二十一</w:t>
      </w:r>
      <w:r w:rsidRPr="003D1F30">
        <w:rPr>
          <w:rFonts w:eastAsia="SimSun" w:cs="Arial"/>
        </w:rPr>
        <w:t xml:space="preserve"> (21) </w:t>
      </w:r>
      <w:r w:rsidRPr="003D1F30">
        <w:rPr>
          <w:rFonts w:eastAsia="SimSun" w:cs="Arial"/>
        </w:rPr>
        <w:t>天的期限内，您可以对配置执行必要的纠正操作，以使您的配置符合这些许可条款。</w:t>
      </w:r>
    </w:p>
    <w:p w14:paraId="273B4F7D" w14:textId="77777777" w:rsidR="000C3222" w:rsidRPr="003D1F30" w:rsidRDefault="000C3222" w:rsidP="000C3222">
      <w:pPr>
        <w:pStyle w:val="PURBody-Indented"/>
        <w:rPr>
          <w:rFonts w:eastAsia="SimSun" w:cs="Arial"/>
        </w:rPr>
      </w:pPr>
      <w:r w:rsidRPr="003D1F30">
        <w:rPr>
          <w:rFonts w:eastAsia="SimSun" w:cs="Arial"/>
        </w:rPr>
        <w:t>在您纠正了配置后，将解除警告和停机。</w:t>
      </w:r>
    </w:p>
    <w:p w14:paraId="296536DE" w14:textId="2AFF9CD2" w:rsidR="000C3222" w:rsidRPr="003D1F30" w:rsidRDefault="000C3222" w:rsidP="000C3222">
      <w:pPr>
        <w:pStyle w:val="PURBlueStrong-Indented"/>
        <w:rPr>
          <w:rFonts w:eastAsia="SimSun" w:cs="Arial"/>
        </w:rPr>
      </w:pPr>
      <w:r w:rsidRPr="003D1F30">
        <w:rPr>
          <w:rFonts w:eastAsia="SimSun" w:cs="Arial"/>
        </w:rPr>
        <w:t>使用服务器软件</w:t>
      </w:r>
    </w:p>
    <w:p w14:paraId="2AF6AEED" w14:textId="626D5CE3" w:rsidR="000C3222" w:rsidRPr="003D1F30" w:rsidRDefault="000C3222" w:rsidP="000C3222">
      <w:pPr>
        <w:pStyle w:val="PURBody-Indented"/>
        <w:rPr>
          <w:rFonts w:eastAsia="SimSun" w:cs="Arial"/>
        </w:rPr>
      </w:pPr>
      <w:r w:rsidRPr="003D1F30">
        <w:rPr>
          <w:rFonts w:eastAsia="SimSun" w:cs="Arial"/>
        </w:rPr>
        <w:t>用户帐户是通过</w:t>
      </w:r>
      <w:r w:rsidRPr="003D1F30">
        <w:rPr>
          <w:rFonts w:eastAsia="SimSun" w:cs="Arial"/>
        </w:rPr>
        <w:t xml:space="preserve"> Windows Server 2012 R2 Essentials </w:t>
      </w:r>
      <w:r w:rsidRPr="003D1F30">
        <w:rPr>
          <w:rFonts w:eastAsia="SimSun" w:cs="Arial"/>
        </w:rPr>
        <w:t>控制台所创建的独一无二的用户名及其相关的密码。您最多可以使用</w:t>
      </w:r>
      <w:r w:rsidRPr="003D1F30">
        <w:rPr>
          <w:rFonts w:eastAsia="SimSun" w:cs="Arial"/>
        </w:rPr>
        <w:t xml:space="preserve"> 25 </w:t>
      </w:r>
      <w:r w:rsidRPr="003D1F30">
        <w:rPr>
          <w:rFonts w:eastAsia="SimSun" w:cs="Arial"/>
        </w:rPr>
        <w:t>个用户帐户。每个用户帐户允许一位指定用户访问和使用该服务器上的服务器软件。您可以将一位用户的用户帐户重新分配给另一位用户，但前后两次分配的时间间隔不得低于九十</w:t>
      </w:r>
      <w:r w:rsidRPr="003D1F30">
        <w:rPr>
          <w:rFonts w:eastAsia="SimSun" w:cs="Arial"/>
        </w:rPr>
        <w:t xml:space="preserve"> (90) </w:t>
      </w:r>
      <w:r w:rsidRPr="003D1F30">
        <w:rPr>
          <w:rFonts w:eastAsia="SimSun" w:cs="Arial"/>
        </w:rPr>
        <w:t>天。</w:t>
      </w:r>
    </w:p>
    <w:p w14:paraId="54A1907D" w14:textId="18916342" w:rsidR="000C3222" w:rsidRPr="003D1F30" w:rsidRDefault="000C3222" w:rsidP="000C3222">
      <w:pPr>
        <w:pStyle w:val="PURBlueStrong-Indented"/>
        <w:rPr>
          <w:rFonts w:eastAsia="SimSun" w:cs="Arial"/>
        </w:rPr>
      </w:pPr>
      <w:r w:rsidRPr="003D1F30">
        <w:rPr>
          <w:rFonts w:eastAsia="SimSun" w:cs="Arial"/>
        </w:rPr>
        <w:t>Windows Server 2012 R2 Essentials Connector</w:t>
      </w:r>
    </w:p>
    <w:p w14:paraId="5530F5CF" w14:textId="4B8D37B5" w:rsidR="000C3222" w:rsidRPr="003D1F30" w:rsidRDefault="000C3222" w:rsidP="000C3222">
      <w:pPr>
        <w:pStyle w:val="PURBody-Indented"/>
        <w:rPr>
          <w:rFonts w:eastAsia="SimSun" w:cs="Arial"/>
        </w:rPr>
      </w:pPr>
      <w:r w:rsidRPr="003D1F30">
        <w:rPr>
          <w:rFonts w:eastAsia="SimSun" w:cs="Arial"/>
        </w:rPr>
        <w:t>您可于任意时刻在不超过</w:t>
      </w:r>
      <w:r w:rsidRPr="003D1F30">
        <w:rPr>
          <w:rFonts w:eastAsia="SimSun" w:cs="Arial"/>
        </w:rPr>
        <w:t xml:space="preserve"> 50 </w:t>
      </w:r>
      <w:r w:rsidRPr="003D1F30">
        <w:rPr>
          <w:rFonts w:eastAsia="SimSun" w:cs="Arial"/>
        </w:rPr>
        <w:t>台设备上安装和使用</w:t>
      </w:r>
      <w:r w:rsidRPr="003D1F30">
        <w:rPr>
          <w:rFonts w:eastAsia="SimSun" w:cs="Arial"/>
        </w:rPr>
        <w:t xml:space="preserve"> Windows Server 2012 R2 Essentials Connector </w:t>
      </w:r>
      <w:r w:rsidRPr="003D1F30">
        <w:rPr>
          <w:rFonts w:eastAsia="SimSun" w:cs="Arial"/>
        </w:rPr>
        <w:t>软件。</w:t>
      </w:r>
      <w:r w:rsidRPr="003D1F30">
        <w:rPr>
          <w:rFonts w:eastAsia="SimSun" w:cs="Arial"/>
        </w:rPr>
        <w:t>.</w:t>
      </w:r>
      <w:r w:rsidRPr="003D1F30">
        <w:rPr>
          <w:rFonts w:eastAsia="SimSun" w:cs="Arial"/>
        </w:rPr>
        <w:t>您只能将该软件与服务器软件一起使用。</w:t>
      </w:r>
    </w:p>
    <w:p w14:paraId="5252DD57" w14:textId="1C9998F2" w:rsidR="000C3222" w:rsidRPr="003D1F30" w:rsidRDefault="000C3222" w:rsidP="000C3222">
      <w:pPr>
        <w:pStyle w:val="PURBlueStrong-Indented"/>
        <w:rPr>
          <w:rFonts w:eastAsia="SimSun" w:cs="Arial"/>
        </w:rPr>
      </w:pPr>
      <w:r w:rsidRPr="003D1F30">
        <w:rPr>
          <w:rFonts w:eastAsia="SimSun" w:cs="Arial"/>
        </w:rPr>
        <w:t>访问</w:t>
      </w:r>
      <w:r w:rsidRPr="003D1F30">
        <w:rPr>
          <w:rFonts w:eastAsia="SimSun" w:cs="Arial"/>
        </w:rPr>
        <w:t xml:space="preserve"> Windows Server 2012 R2 active directory Rights Management Services</w:t>
      </w:r>
    </w:p>
    <w:p w14:paraId="500235F6" w14:textId="32D63500" w:rsidR="000C3222" w:rsidRPr="003D1F30" w:rsidRDefault="000C3222" w:rsidP="000C3222">
      <w:pPr>
        <w:pStyle w:val="PURBody-Indented"/>
        <w:rPr>
          <w:rFonts w:eastAsia="SimSun" w:cs="Arial"/>
        </w:rPr>
      </w:pPr>
      <w:r w:rsidRPr="003D1F30">
        <w:rPr>
          <w:rFonts w:eastAsia="SimSun" w:cs="Arial"/>
        </w:rPr>
        <w:t>对于用户直接或间接通过其访问</w:t>
      </w:r>
      <w:r w:rsidRPr="003D1F30">
        <w:rPr>
          <w:rFonts w:eastAsia="SimSun" w:cs="Arial"/>
        </w:rPr>
        <w:t xml:space="preserve"> Windows Server 2012 R2 Active Directory Rights Management Services </w:t>
      </w:r>
      <w:r w:rsidRPr="003D1F30">
        <w:rPr>
          <w:rFonts w:eastAsia="SimSun" w:cs="Arial"/>
        </w:rPr>
        <w:t>功能的每个用户帐户，</w:t>
      </w:r>
      <w:r w:rsidR="00247845">
        <w:rPr>
          <w:rFonts w:eastAsia="SimSun" w:cs="Arial"/>
        </w:rPr>
        <w:br/>
      </w:r>
      <w:r w:rsidRPr="003D1F30">
        <w:rPr>
          <w:rFonts w:eastAsia="SimSun" w:cs="Arial"/>
        </w:rPr>
        <w:t>您必须为其获取</w:t>
      </w:r>
      <w:r w:rsidRPr="003D1F30">
        <w:rPr>
          <w:rFonts w:eastAsia="SimSun" w:cs="Arial"/>
        </w:rPr>
        <w:t xml:space="preserve"> Windows Server 2012 R2 Active Directory Rights Management Services SAL</w:t>
      </w:r>
      <w:r w:rsidRPr="003D1F30">
        <w:rPr>
          <w:rFonts w:eastAsia="SimSun" w:cs="Arial"/>
        </w:rPr>
        <w:t>。</w:t>
      </w:r>
    </w:p>
    <w:p w14:paraId="7FDCF2A8" w14:textId="7A625E57" w:rsidR="000C3222" w:rsidRPr="003D1F30" w:rsidRDefault="000C3222" w:rsidP="000C3222">
      <w:pPr>
        <w:pStyle w:val="PURBlueStrong-Indented"/>
        <w:rPr>
          <w:rFonts w:eastAsia="SimSun" w:cs="Arial"/>
        </w:rPr>
      </w:pPr>
      <w:r w:rsidRPr="003D1F30">
        <w:rPr>
          <w:rFonts w:eastAsia="SimSun" w:cs="Arial"/>
        </w:rPr>
        <w:lastRenderedPageBreak/>
        <w:t>验证</w:t>
      </w:r>
    </w:p>
    <w:p w14:paraId="5A56247F" w14:textId="3540ED4B" w:rsidR="000C3222" w:rsidRPr="003D1F30" w:rsidRDefault="000C3222" w:rsidP="000C3222">
      <w:pPr>
        <w:pStyle w:val="PURBody-Indented"/>
        <w:rPr>
          <w:rFonts w:eastAsia="SimSun" w:cs="Arial"/>
        </w:rPr>
      </w:pPr>
      <w:r w:rsidRPr="003D1F30">
        <w:rPr>
          <w:rFonts w:eastAsia="SimSun" w:cs="Arial"/>
        </w:rPr>
        <w:t>软件有时会进行更新或要求下载软件的验证功能。验证可以确认软件已激活，并且已获得适当的许可。另外，通过进行验证，您还能够使用该软件的某些功能或获得其他益处。有关详细信息，请访问</w:t>
      </w:r>
      <w:r w:rsidRPr="003D1F30">
        <w:rPr>
          <w:rFonts w:eastAsia="SimSun" w:cs="Arial"/>
        </w:rPr>
        <w:t xml:space="preserve"> </w:t>
      </w:r>
      <w:hyperlink r:id="rId141">
        <w:r w:rsidRPr="003D1F30">
          <w:rPr>
            <w:rFonts w:eastAsia="SimSun" w:cs="Arial"/>
            <w:color w:val="00467F"/>
            <w:u w:val="single"/>
          </w:rPr>
          <w:t>http://go.microsoft.com/fwlink/?linkid=39157</w:t>
        </w:r>
      </w:hyperlink>
      <w:r w:rsidRPr="003D1F30">
        <w:rPr>
          <w:rFonts w:eastAsia="SimSun" w:cs="Arial"/>
        </w:rPr>
        <w:t>。</w:t>
      </w:r>
    </w:p>
    <w:p w14:paraId="35C2F394" w14:textId="62797BDA" w:rsidR="000C3222" w:rsidRPr="003D1F30" w:rsidRDefault="000C3222" w:rsidP="000C3222">
      <w:pPr>
        <w:pStyle w:val="PURBody-Indented"/>
        <w:rPr>
          <w:rFonts w:eastAsia="SimSun" w:cs="Arial"/>
        </w:rPr>
      </w:pPr>
      <w:r w:rsidRPr="003D1F30">
        <w:rPr>
          <w:rFonts w:eastAsia="SimSun" w:cs="Arial"/>
        </w:rPr>
        <w:t>在验证检查过程中，该软件会将软件与设备的相关信息发送至微软。其中，包括该软件的版本和产品密钥，以及该设备的</w:t>
      </w:r>
      <w:r w:rsidRPr="003D1F30">
        <w:rPr>
          <w:rFonts w:eastAsia="SimSun" w:cs="Arial"/>
        </w:rPr>
        <w:t xml:space="preserve"> Internet </w:t>
      </w:r>
      <w:r w:rsidRPr="003D1F30">
        <w:rPr>
          <w:rFonts w:eastAsia="SimSun" w:cs="Arial"/>
        </w:rPr>
        <w:t>协议地址。微软可能会使用和共享此信息以防止未经许可使用软件，但不会使用此信息来识别您的身份或与您联系。使用该软件，即表示您同意传输这些信息。有关验证以及验证检查期间所发送内容的详细信息，请访问</w:t>
      </w:r>
      <w:r w:rsidRPr="003D1F30">
        <w:rPr>
          <w:rFonts w:eastAsia="SimSun" w:cs="Arial"/>
        </w:rPr>
        <w:t xml:space="preserve"> </w:t>
      </w:r>
      <w:hyperlink r:id="rId142">
        <w:r w:rsidRPr="003D1F30">
          <w:rPr>
            <w:rFonts w:eastAsia="SimSun" w:cs="Arial"/>
            <w:color w:val="00467F"/>
            <w:u w:val="single"/>
          </w:rPr>
          <w:t>http://go.microsoft.com/fwlink/?linkid=96551</w:t>
        </w:r>
      </w:hyperlink>
      <w:r w:rsidRPr="003D1F30">
        <w:rPr>
          <w:rFonts w:eastAsia="SimSun" w:cs="Arial"/>
        </w:rPr>
        <w:t>。</w:t>
      </w:r>
    </w:p>
    <w:p w14:paraId="13074DA2" w14:textId="619BCCDF" w:rsidR="000C3222" w:rsidRPr="003D1F30" w:rsidRDefault="000C3222" w:rsidP="000C3222">
      <w:pPr>
        <w:pStyle w:val="PURBody-Indented"/>
        <w:rPr>
          <w:rFonts w:eastAsia="SimSun" w:cs="Arial"/>
        </w:rPr>
      </w:pPr>
      <w:r w:rsidRPr="003D1F30">
        <w:rPr>
          <w:rFonts w:eastAsia="SimSun" w:cs="Arial"/>
        </w:rPr>
        <w:t>如果软件未获得适当的许可，那么该软件的功能可能会受到影响。例如，您可能：</w:t>
      </w:r>
    </w:p>
    <w:p w14:paraId="1A3A03AA" w14:textId="3836C385" w:rsidR="000C3222" w:rsidRPr="003D1F30" w:rsidRDefault="000C3222" w:rsidP="003B5A77">
      <w:pPr>
        <w:pStyle w:val="PURBullet-Indented"/>
        <w:numPr>
          <w:ilvl w:val="0"/>
          <w:numId w:val="17"/>
        </w:numPr>
        <w:rPr>
          <w:rFonts w:eastAsia="SimSun" w:cs="Arial"/>
        </w:rPr>
      </w:pPr>
      <w:r w:rsidRPr="003D1F30">
        <w:rPr>
          <w:rFonts w:eastAsia="SimSun" w:cs="Arial"/>
        </w:rPr>
        <w:t>需要重新激活该软件，或</w:t>
      </w:r>
    </w:p>
    <w:p w14:paraId="3EAB52FF" w14:textId="613FD799" w:rsidR="000C3222" w:rsidRPr="003D1F30" w:rsidRDefault="000C3222" w:rsidP="003B5A77">
      <w:pPr>
        <w:pStyle w:val="PURBullet-Indented"/>
        <w:numPr>
          <w:ilvl w:val="0"/>
          <w:numId w:val="17"/>
        </w:numPr>
        <w:rPr>
          <w:rFonts w:eastAsia="SimSun" w:cs="Arial"/>
        </w:rPr>
      </w:pPr>
      <w:r w:rsidRPr="003D1F30">
        <w:rPr>
          <w:rFonts w:eastAsia="SimSun" w:cs="Arial"/>
        </w:rPr>
        <w:t>收到获取该软件的适当许可副本的提醒，</w:t>
      </w:r>
    </w:p>
    <w:p w14:paraId="4D9BC9FE" w14:textId="302FF07D" w:rsidR="000C3222" w:rsidRPr="003D1F30" w:rsidRDefault="000C3222" w:rsidP="000C3222">
      <w:pPr>
        <w:pStyle w:val="PURBody-Indented"/>
        <w:rPr>
          <w:rFonts w:eastAsia="SimSun" w:cs="Arial"/>
        </w:rPr>
      </w:pPr>
      <w:r w:rsidRPr="003D1F30">
        <w:rPr>
          <w:rFonts w:eastAsia="SimSun" w:cs="Arial"/>
        </w:rPr>
        <w:t>或者您可能无法从微软获得某些更新或升级。</w:t>
      </w:r>
    </w:p>
    <w:p w14:paraId="6CA0E871" w14:textId="316E8BBC" w:rsidR="000C3222" w:rsidRPr="003D1F30" w:rsidRDefault="000C3222" w:rsidP="000C3222">
      <w:pPr>
        <w:pStyle w:val="PURBody-Indented"/>
        <w:rPr>
          <w:rFonts w:eastAsia="SimSun" w:cs="Arial"/>
        </w:rPr>
      </w:pPr>
      <w:r w:rsidRPr="003D1F30">
        <w:rPr>
          <w:rFonts w:eastAsia="SimSun" w:cs="Arial"/>
        </w:rPr>
        <w:t>您只能从微软或经授权的来源获得软件的更新或升级。有关如何从经授权的来源获取更新的详细信息，请访问</w:t>
      </w:r>
      <w:r w:rsidRPr="003D1F30">
        <w:rPr>
          <w:rFonts w:eastAsia="SimSun" w:cs="Arial"/>
        </w:rPr>
        <w:t xml:space="preserve"> </w:t>
      </w:r>
      <w:hyperlink r:id="rId143">
        <w:r w:rsidRPr="003D1F30">
          <w:rPr>
            <w:rFonts w:eastAsia="SimSun" w:cs="Arial"/>
            <w:color w:val="00467F"/>
            <w:u w:val="single"/>
          </w:rPr>
          <w:t>http://go.microsoft.com/fwlink/?linkid=96552</w:t>
        </w:r>
      </w:hyperlink>
      <w:r w:rsidRPr="003D1F30">
        <w:rPr>
          <w:rFonts w:eastAsia="SimSun" w:cs="Arial"/>
        </w:rPr>
        <w:t>。</w:t>
      </w:r>
    </w:p>
    <w:p w14:paraId="740228B7" w14:textId="320238FB" w:rsidR="000C3222" w:rsidRPr="003D1F30" w:rsidRDefault="000C3222" w:rsidP="000C3222">
      <w:pPr>
        <w:pStyle w:val="PURBlueStrong-Indented"/>
        <w:rPr>
          <w:rFonts w:eastAsia="SimSun" w:cs="Arial"/>
        </w:rPr>
      </w:pPr>
      <w:r w:rsidRPr="003D1F30">
        <w:rPr>
          <w:rFonts w:eastAsia="SimSun" w:cs="Arial"/>
        </w:rPr>
        <w:t>数据存储技术</w:t>
      </w:r>
    </w:p>
    <w:p w14:paraId="11E0E374" w14:textId="5EBC1C90" w:rsidR="000C3222" w:rsidRPr="003D1F30" w:rsidRDefault="000C3222" w:rsidP="000C3222">
      <w:pPr>
        <w:pStyle w:val="PURBody-Indented"/>
        <w:rPr>
          <w:rFonts w:eastAsia="SimSun" w:cs="Arial"/>
        </w:rPr>
      </w:pPr>
      <w:r w:rsidRPr="003D1F30">
        <w:rPr>
          <w:rFonts w:eastAsia="SimSun" w:cs="Arial"/>
        </w:rPr>
        <w:t>该服务器软件可能包含称为</w:t>
      </w:r>
      <w:r w:rsidRPr="003D1F30">
        <w:rPr>
          <w:rFonts w:eastAsia="SimSun" w:cs="Arial"/>
        </w:rPr>
        <w:t xml:space="preserve"> Windows Internal Database </w:t>
      </w:r>
      <w:r w:rsidRPr="003D1F30">
        <w:rPr>
          <w:rFonts w:eastAsia="SimSun" w:cs="Arial"/>
        </w:rPr>
        <w:t>或</w:t>
      </w:r>
      <w:r w:rsidRPr="003D1F30">
        <w:rPr>
          <w:rFonts w:eastAsia="SimSun" w:cs="Arial"/>
        </w:rPr>
        <w:t xml:space="preserve"> Microsoft SQL Server Desktop Engine for Windows </w:t>
      </w:r>
      <w:r w:rsidRPr="003D1F30">
        <w:rPr>
          <w:rFonts w:eastAsia="SimSun" w:cs="Arial"/>
        </w:rPr>
        <w:t>的数据存储技术。</w:t>
      </w:r>
      <w:r w:rsidR="00247845">
        <w:rPr>
          <w:rFonts w:eastAsia="SimSun" w:cs="Arial"/>
        </w:rPr>
        <w:br/>
      </w:r>
      <w:r w:rsidRPr="003D1F30">
        <w:rPr>
          <w:rFonts w:eastAsia="SimSun" w:cs="Arial"/>
        </w:rPr>
        <w:t>服务器软件的组件使用这些数据存储数据。按照相关产品使用权利，您不得以其他方式使用或访问此项技术。</w:t>
      </w:r>
    </w:p>
    <w:bookmarkStart w:id="299" w:name="_Toc299519114"/>
    <w:bookmarkStart w:id="300" w:name="_Toc299524978"/>
    <w:bookmarkStart w:id="301" w:name="_Toc299531546"/>
    <w:bookmarkStart w:id="302" w:name="_Toc299531870"/>
    <w:p w14:paraId="77551792" w14:textId="70C5349D" w:rsidR="009950B2" w:rsidRDefault="00D54607" w:rsidP="00CD6E9D">
      <w:pPr>
        <w:keepLines/>
        <w:spacing w:before="240" w:after="240"/>
        <w:jc w:val="right"/>
        <w:rPr>
          <w:rFonts w:eastAsia="SimSun" w:cs="Arial"/>
          <w:color w:val="00467F"/>
          <w:sz w:val="16"/>
          <w:u w:val="single"/>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42C4C90D" w14:textId="77777777" w:rsidR="003C30DF" w:rsidRDefault="003C30DF" w:rsidP="00CD6E9D">
      <w:pPr>
        <w:keepLines/>
        <w:spacing w:before="240" w:after="240"/>
        <w:jc w:val="right"/>
        <w:rPr>
          <w:rFonts w:eastAsia="SimSun" w:cs="Arial"/>
        </w:rPr>
        <w:sectPr w:rsidR="003C30DF" w:rsidSect="00B70CA9">
          <w:type w:val="continuous"/>
          <w:pgSz w:w="12240" w:h="15840" w:code="1"/>
          <w:pgMar w:top="1166" w:right="720" w:bottom="720" w:left="720" w:header="432" w:footer="288" w:gutter="0"/>
          <w:cols w:space="360"/>
          <w:docGrid w:linePitch="360"/>
        </w:sectPr>
      </w:pPr>
    </w:p>
    <w:p w14:paraId="65A4390D" w14:textId="1C11D01C" w:rsidR="000C3222" w:rsidRPr="003D1F30" w:rsidRDefault="003C1827" w:rsidP="00355CD5">
      <w:pPr>
        <w:pStyle w:val="PURSectionHeading"/>
        <w:rPr>
          <w:rFonts w:eastAsia="SimSun" w:cs="Arial"/>
        </w:rPr>
        <w:sectPr w:rsidR="000C3222" w:rsidRPr="003D1F30" w:rsidSect="003D1F30">
          <w:footerReference w:type="default" r:id="rId144"/>
          <w:pgSz w:w="12240" w:h="15840" w:code="1"/>
          <w:pgMar w:top="1166" w:right="720" w:bottom="720" w:left="720" w:header="432" w:footer="288" w:gutter="0"/>
          <w:cols w:space="360"/>
          <w:docGrid w:linePitch="360"/>
        </w:sectPr>
      </w:pPr>
      <w:bookmarkStart w:id="303" w:name="_Toc346536848"/>
      <w:bookmarkStart w:id="304" w:name="_Toc339280315"/>
      <w:bookmarkStart w:id="305" w:name="_Toc363552786"/>
      <w:bookmarkStart w:id="306" w:name="_Toc378682251"/>
      <w:bookmarkStart w:id="307" w:name="_Toc371268263"/>
      <w:bookmarkStart w:id="308" w:name="_Toc379278467"/>
      <w:bookmarkStart w:id="309" w:name="_Toc388600007"/>
      <w:bookmarkStart w:id="310" w:name="Per_Core"/>
      <w:bookmarkEnd w:id="54"/>
      <w:r w:rsidRPr="003D1F30">
        <w:rPr>
          <w:rFonts w:eastAsia="SimSun" w:cs="Arial"/>
        </w:rPr>
        <w:lastRenderedPageBreak/>
        <w:t>每内核许可模式</w:t>
      </w:r>
      <w:bookmarkEnd w:id="303"/>
      <w:bookmarkEnd w:id="304"/>
      <w:bookmarkEnd w:id="305"/>
      <w:bookmarkEnd w:id="306"/>
      <w:bookmarkEnd w:id="307"/>
      <w:bookmarkEnd w:id="308"/>
      <w:bookmarkEnd w:id="309"/>
    </w:p>
    <w:p w14:paraId="106147BA" w14:textId="77777777" w:rsidR="00247845" w:rsidRDefault="008941DE">
      <w:pPr>
        <w:pStyle w:val="TOC2"/>
        <w:rPr>
          <w:noProof/>
          <w:color w:val="auto"/>
          <w:sz w:val="22"/>
          <w:szCs w:val="28"/>
          <w:lang w:val="en-IN" w:eastAsia="en-IN" w:bidi="th-TH"/>
        </w:rPr>
      </w:pPr>
      <w:r w:rsidRPr="003D1F30">
        <w:rPr>
          <w:rFonts w:ascii="Arial" w:eastAsia="SimSun" w:hAnsi="Arial" w:cs="Arial"/>
        </w:rPr>
        <w:lastRenderedPageBreak/>
        <w:fldChar w:fldCharType="begin"/>
      </w:r>
      <w:r w:rsidRPr="003D1F30">
        <w:rPr>
          <w:rFonts w:ascii="Arial" w:eastAsia="SimSun" w:hAnsi="Arial" w:cs="Arial"/>
        </w:rPr>
        <w:instrText xml:space="preserve"> TOC \b Per_Core \h \z \t "PUR Product Name,2" </w:instrText>
      </w:r>
      <w:r w:rsidRPr="003D1F30">
        <w:rPr>
          <w:rFonts w:ascii="Arial" w:eastAsia="SimSun" w:hAnsi="Arial" w:cs="Arial"/>
        </w:rPr>
        <w:fldChar w:fldCharType="separate"/>
      </w:r>
      <w:hyperlink w:anchor="_Toc388522838" w:history="1">
        <w:r w:rsidR="00247845" w:rsidRPr="00E12D85">
          <w:rPr>
            <w:rStyle w:val="Hyperlink"/>
            <w:rFonts w:eastAsia="SimSun" w:cs="Arial"/>
            <w:noProof/>
          </w:rPr>
          <w:t>BizTalk Server 2013 R2 Enterprise</w:t>
        </w:r>
        <w:r w:rsidR="00247845">
          <w:rPr>
            <w:noProof/>
            <w:webHidden/>
          </w:rPr>
          <w:tab/>
        </w:r>
        <w:r w:rsidR="00247845">
          <w:rPr>
            <w:noProof/>
            <w:webHidden/>
          </w:rPr>
          <w:fldChar w:fldCharType="begin"/>
        </w:r>
        <w:r w:rsidR="00247845">
          <w:rPr>
            <w:noProof/>
            <w:webHidden/>
          </w:rPr>
          <w:instrText xml:space="preserve"> PAGEREF _Toc388522838 \h </w:instrText>
        </w:r>
        <w:r w:rsidR="00247845">
          <w:rPr>
            <w:noProof/>
            <w:webHidden/>
          </w:rPr>
        </w:r>
        <w:r w:rsidR="00247845">
          <w:rPr>
            <w:noProof/>
            <w:webHidden/>
          </w:rPr>
          <w:fldChar w:fldCharType="separate"/>
        </w:r>
        <w:r w:rsidR="00F178BE">
          <w:rPr>
            <w:noProof/>
            <w:webHidden/>
          </w:rPr>
          <w:t>23</w:t>
        </w:r>
        <w:r w:rsidR="00247845">
          <w:rPr>
            <w:noProof/>
            <w:webHidden/>
          </w:rPr>
          <w:fldChar w:fldCharType="end"/>
        </w:r>
      </w:hyperlink>
    </w:p>
    <w:p w14:paraId="7F096696" w14:textId="77777777" w:rsidR="00247845" w:rsidRDefault="00A23E1F">
      <w:pPr>
        <w:pStyle w:val="TOC2"/>
        <w:rPr>
          <w:noProof/>
          <w:color w:val="auto"/>
          <w:sz w:val="22"/>
          <w:szCs w:val="28"/>
          <w:lang w:val="en-IN" w:eastAsia="en-IN" w:bidi="th-TH"/>
        </w:rPr>
      </w:pPr>
      <w:hyperlink w:anchor="_Toc388522839" w:history="1">
        <w:r w:rsidR="00247845" w:rsidRPr="00E12D85">
          <w:rPr>
            <w:rStyle w:val="Hyperlink"/>
            <w:rFonts w:eastAsia="SimSun" w:cs="Arial"/>
            <w:noProof/>
          </w:rPr>
          <w:t>BizTalk Server 2013 R2 Standard</w:t>
        </w:r>
        <w:r w:rsidR="00247845">
          <w:rPr>
            <w:noProof/>
            <w:webHidden/>
          </w:rPr>
          <w:tab/>
        </w:r>
        <w:r w:rsidR="00247845">
          <w:rPr>
            <w:noProof/>
            <w:webHidden/>
          </w:rPr>
          <w:fldChar w:fldCharType="begin"/>
        </w:r>
        <w:r w:rsidR="00247845">
          <w:rPr>
            <w:noProof/>
            <w:webHidden/>
          </w:rPr>
          <w:instrText xml:space="preserve"> PAGEREF _Toc388522839 \h </w:instrText>
        </w:r>
        <w:r w:rsidR="00247845">
          <w:rPr>
            <w:noProof/>
            <w:webHidden/>
          </w:rPr>
        </w:r>
        <w:r w:rsidR="00247845">
          <w:rPr>
            <w:noProof/>
            <w:webHidden/>
          </w:rPr>
          <w:fldChar w:fldCharType="separate"/>
        </w:r>
        <w:r w:rsidR="00F178BE">
          <w:rPr>
            <w:noProof/>
            <w:webHidden/>
          </w:rPr>
          <w:t>23</w:t>
        </w:r>
        <w:r w:rsidR="00247845">
          <w:rPr>
            <w:noProof/>
            <w:webHidden/>
          </w:rPr>
          <w:fldChar w:fldCharType="end"/>
        </w:r>
      </w:hyperlink>
    </w:p>
    <w:p w14:paraId="26B1754A" w14:textId="77777777" w:rsidR="00247845" w:rsidRDefault="00A23E1F">
      <w:pPr>
        <w:pStyle w:val="TOC2"/>
        <w:rPr>
          <w:noProof/>
          <w:color w:val="auto"/>
          <w:sz w:val="22"/>
          <w:szCs w:val="28"/>
          <w:lang w:val="en-IN" w:eastAsia="en-IN" w:bidi="th-TH"/>
        </w:rPr>
      </w:pPr>
      <w:hyperlink w:anchor="_Toc388522840" w:history="1">
        <w:r w:rsidR="00247845" w:rsidRPr="00E12D85">
          <w:rPr>
            <w:rStyle w:val="Hyperlink"/>
            <w:rFonts w:eastAsia="SimSun" w:cs="Arial"/>
            <w:noProof/>
          </w:rPr>
          <w:t>BizTalk Server 2013 R2 Branch</w:t>
        </w:r>
        <w:r w:rsidR="00247845">
          <w:rPr>
            <w:noProof/>
            <w:webHidden/>
          </w:rPr>
          <w:tab/>
        </w:r>
        <w:r w:rsidR="00247845">
          <w:rPr>
            <w:noProof/>
            <w:webHidden/>
          </w:rPr>
          <w:fldChar w:fldCharType="begin"/>
        </w:r>
        <w:r w:rsidR="00247845">
          <w:rPr>
            <w:noProof/>
            <w:webHidden/>
          </w:rPr>
          <w:instrText xml:space="preserve"> PAGEREF _Toc388522840 \h </w:instrText>
        </w:r>
        <w:r w:rsidR="00247845">
          <w:rPr>
            <w:noProof/>
            <w:webHidden/>
          </w:rPr>
        </w:r>
        <w:r w:rsidR="00247845">
          <w:rPr>
            <w:noProof/>
            <w:webHidden/>
          </w:rPr>
          <w:fldChar w:fldCharType="separate"/>
        </w:r>
        <w:r w:rsidR="00F178BE">
          <w:rPr>
            <w:noProof/>
            <w:webHidden/>
          </w:rPr>
          <w:t>24</w:t>
        </w:r>
        <w:r w:rsidR="00247845">
          <w:rPr>
            <w:noProof/>
            <w:webHidden/>
          </w:rPr>
          <w:fldChar w:fldCharType="end"/>
        </w:r>
      </w:hyperlink>
    </w:p>
    <w:p w14:paraId="00ED67D6" w14:textId="77777777" w:rsidR="00247845" w:rsidRDefault="00A23E1F">
      <w:pPr>
        <w:pStyle w:val="TOC2"/>
        <w:rPr>
          <w:noProof/>
          <w:color w:val="auto"/>
          <w:sz w:val="22"/>
          <w:szCs w:val="28"/>
          <w:lang w:val="en-IN" w:eastAsia="en-IN" w:bidi="th-TH"/>
        </w:rPr>
      </w:pPr>
      <w:hyperlink w:anchor="_Toc388522841" w:history="1">
        <w:r w:rsidR="00247845" w:rsidRPr="00E12D85">
          <w:rPr>
            <w:rStyle w:val="Hyperlink"/>
            <w:rFonts w:eastAsia="SimSun" w:cs="Arial"/>
            <w:noProof/>
          </w:rPr>
          <w:t>SQL Server 2014 Enterprise Core</w:t>
        </w:r>
        <w:r w:rsidR="00247845">
          <w:rPr>
            <w:noProof/>
            <w:webHidden/>
          </w:rPr>
          <w:tab/>
        </w:r>
        <w:r w:rsidR="00247845">
          <w:rPr>
            <w:noProof/>
            <w:webHidden/>
          </w:rPr>
          <w:fldChar w:fldCharType="begin"/>
        </w:r>
        <w:r w:rsidR="00247845">
          <w:rPr>
            <w:noProof/>
            <w:webHidden/>
          </w:rPr>
          <w:instrText xml:space="preserve"> PAGEREF _Toc388522841 \h </w:instrText>
        </w:r>
        <w:r w:rsidR="00247845">
          <w:rPr>
            <w:noProof/>
            <w:webHidden/>
          </w:rPr>
        </w:r>
        <w:r w:rsidR="00247845">
          <w:rPr>
            <w:noProof/>
            <w:webHidden/>
          </w:rPr>
          <w:fldChar w:fldCharType="separate"/>
        </w:r>
        <w:r w:rsidR="00F178BE">
          <w:rPr>
            <w:noProof/>
            <w:webHidden/>
          </w:rPr>
          <w:t>24</w:t>
        </w:r>
        <w:r w:rsidR="00247845">
          <w:rPr>
            <w:noProof/>
            <w:webHidden/>
          </w:rPr>
          <w:fldChar w:fldCharType="end"/>
        </w:r>
      </w:hyperlink>
    </w:p>
    <w:p w14:paraId="2EB528F4" w14:textId="77777777" w:rsidR="00247845" w:rsidRDefault="00A23E1F">
      <w:pPr>
        <w:pStyle w:val="TOC2"/>
        <w:rPr>
          <w:noProof/>
          <w:color w:val="auto"/>
          <w:sz w:val="22"/>
          <w:szCs w:val="28"/>
          <w:lang w:val="en-IN" w:eastAsia="en-IN" w:bidi="th-TH"/>
        </w:rPr>
      </w:pPr>
      <w:hyperlink w:anchor="_Toc388522842" w:history="1">
        <w:r w:rsidR="00247845" w:rsidRPr="00E12D85">
          <w:rPr>
            <w:rStyle w:val="Hyperlink"/>
            <w:rFonts w:eastAsia="SimSun" w:cs="Arial"/>
            <w:noProof/>
          </w:rPr>
          <w:t>SQL Server 2014 Standard Core</w:t>
        </w:r>
        <w:r w:rsidR="00247845">
          <w:rPr>
            <w:noProof/>
            <w:webHidden/>
          </w:rPr>
          <w:tab/>
        </w:r>
        <w:r w:rsidR="00247845">
          <w:rPr>
            <w:noProof/>
            <w:webHidden/>
          </w:rPr>
          <w:fldChar w:fldCharType="begin"/>
        </w:r>
        <w:r w:rsidR="00247845">
          <w:rPr>
            <w:noProof/>
            <w:webHidden/>
          </w:rPr>
          <w:instrText xml:space="preserve"> PAGEREF _Toc388522842 \h </w:instrText>
        </w:r>
        <w:r w:rsidR="00247845">
          <w:rPr>
            <w:noProof/>
            <w:webHidden/>
          </w:rPr>
        </w:r>
        <w:r w:rsidR="00247845">
          <w:rPr>
            <w:noProof/>
            <w:webHidden/>
          </w:rPr>
          <w:fldChar w:fldCharType="separate"/>
        </w:r>
        <w:r w:rsidR="00F178BE">
          <w:rPr>
            <w:noProof/>
            <w:webHidden/>
          </w:rPr>
          <w:t>25</w:t>
        </w:r>
        <w:r w:rsidR="00247845">
          <w:rPr>
            <w:noProof/>
            <w:webHidden/>
          </w:rPr>
          <w:fldChar w:fldCharType="end"/>
        </w:r>
      </w:hyperlink>
    </w:p>
    <w:p w14:paraId="76F0D28F" w14:textId="77777777" w:rsidR="00247845" w:rsidRDefault="00A23E1F">
      <w:pPr>
        <w:pStyle w:val="TOC2"/>
        <w:rPr>
          <w:noProof/>
          <w:color w:val="auto"/>
          <w:sz w:val="22"/>
          <w:szCs w:val="28"/>
          <w:lang w:val="en-IN" w:eastAsia="en-IN" w:bidi="th-TH"/>
        </w:rPr>
      </w:pPr>
      <w:hyperlink w:anchor="_Toc388522843" w:history="1">
        <w:r w:rsidR="00247845" w:rsidRPr="00E12D85">
          <w:rPr>
            <w:rStyle w:val="Hyperlink"/>
            <w:rFonts w:eastAsia="SimSun" w:cs="Arial"/>
            <w:noProof/>
          </w:rPr>
          <w:t>SQL Server 2014 Web Core</w:t>
        </w:r>
        <w:r w:rsidR="00247845">
          <w:rPr>
            <w:noProof/>
            <w:webHidden/>
          </w:rPr>
          <w:tab/>
        </w:r>
        <w:r w:rsidR="00247845">
          <w:rPr>
            <w:noProof/>
            <w:webHidden/>
          </w:rPr>
          <w:fldChar w:fldCharType="begin"/>
        </w:r>
        <w:r w:rsidR="00247845">
          <w:rPr>
            <w:noProof/>
            <w:webHidden/>
          </w:rPr>
          <w:instrText xml:space="preserve"> PAGEREF _Toc388522843 \h </w:instrText>
        </w:r>
        <w:r w:rsidR="00247845">
          <w:rPr>
            <w:noProof/>
            <w:webHidden/>
          </w:rPr>
        </w:r>
        <w:r w:rsidR="00247845">
          <w:rPr>
            <w:noProof/>
            <w:webHidden/>
          </w:rPr>
          <w:fldChar w:fldCharType="separate"/>
        </w:r>
        <w:r w:rsidR="00F178BE">
          <w:rPr>
            <w:noProof/>
            <w:webHidden/>
          </w:rPr>
          <w:t>25</w:t>
        </w:r>
        <w:r w:rsidR="00247845">
          <w:rPr>
            <w:noProof/>
            <w:webHidden/>
          </w:rPr>
          <w:fldChar w:fldCharType="end"/>
        </w:r>
      </w:hyperlink>
    </w:p>
    <w:p w14:paraId="37D7B73F" w14:textId="77777777" w:rsidR="008941DE" w:rsidRPr="003D1F30" w:rsidRDefault="008941DE" w:rsidP="008941DE">
      <w:pPr>
        <w:pStyle w:val="TOC2"/>
        <w:rPr>
          <w:rFonts w:ascii="Arial" w:eastAsia="SimSun" w:hAnsi="Arial" w:cs="Arial"/>
        </w:rPr>
        <w:sectPr w:rsidR="008941DE" w:rsidRPr="003D1F30" w:rsidSect="003D1F30">
          <w:footerReference w:type="default" r:id="rId145"/>
          <w:type w:val="continuous"/>
          <w:pgSz w:w="12240" w:h="15840" w:code="1"/>
          <w:pgMar w:top="1166" w:right="720" w:bottom="720" w:left="720" w:header="432" w:footer="288" w:gutter="0"/>
          <w:cols w:num="2" w:space="360"/>
          <w:docGrid w:linePitch="360"/>
        </w:sectPr>
      </w:pPr>
      <w:r w:rsidRPr="003D1F30">
        <w:rPr>
          <w:rFonts w:ascii="Arial" w:eastAsia="SimSun" w:hAnsi="Arial" w:cs="Arial"/>
        </w:rPr>
        <w:fldChar w:fldCharType="end"/>
      </w:r>
    </w:p>
    <w:p w14:paraId="08170BF5" w14:textId="77777777" w:rsidR="009950B2" w:rsidRPr="003D1F30" w:rsidRDefault="009950B2" w:rsidP="009950B2">
      <w:pPr>
        <w:rPr>
          <w:rFonts w:eastAsia="SimSun" w:cs="Arial"/>
        </w:rPr>
      </w:pPr>
    </w:p>
    <w:p w14:paraId="6435BBFA" w14:textId="77777777" w:rsidR="009950B2" w:rsidRPr="003D1F30" w:rsidRDefault="009950B2" w:rsidP="000C3222">
      <w:pPr>
        <w:pStyle w:val="PURHeading1"/>
        <w:rPr>
          <w:rFonts w:eastAsia="SimSun" w:cs="Arial"/>
        </w:rPr>
        <w:sectPr w:rsidR="009950B2" w:rsidRPr="003D1F30" w:rsidSect="003D1F30">
          <w:type w:val="continuous"/>
          <w:pgSz w:w="12240" w:h="15840" w:code="1"/>
          <w:pgMar w:top="1166" w:right="720" w:bottom="720" w:left="720" w:header="432" w:footer="288" w:gutter="0"/>
          <w:cols w:num="2" w:space="360"/>
          <w:docGrid w:linePitch="360"/>
        </w:sectPr>
      </w:pPr>
    </w:p>
    <w:p w14:paraId="56318C2E" w14:textId="77777777" w:rsidR="009950B2" w:rsidRPr="003D1F30" w:rsidRDefault="009950B2" w:rsidP="00A50403">
      <w:pPr>
        <w:pStyle w:val="PURHeading1"/>
        <w:rPr>
          <w:rFonts w:eastAsia="SimSun" w:cs="Arial"/>
        </w:rPr>
      </w:pPr>
    </w:p>
    <w:p w14:paraId="2642AF40" w14:textId="3D43919B" w:rsidR="000C3222" w:rsidRPr="003D1F30" w:rsidRDefault="000C3222" w:rsidP="000C3222">
      <w:pPr>
        <w:pStyle w:val="PURHeading1"/>
        <w:rPr>
          <w:rFonts w:eastAsia="SimSun" w:cs="Arial"/>
        </w:rPr>
      </w:pPr>
      <w:r w:rsidRPr="003D1F30">
        <w:rPr>
          <w:rFonts w:eastAsia="SimSun" w:cs="Arial"/>
        </w:rPr>
        <w:t>一般条款</w:t>
      </w:r>
    </w:p>
    <w:p w14:paraId="4CB30CF5" w14:textId="674FBC87" w:rsidR="00041406" w:rsidRPr="003D1F30" w:rsidRDefault="00041406" w:rsidP="00041406">
      <w:pPr>
        <w:pStyle w:val="PURBody-Indented"/>
        <w:rPr>
          <w:rFonts w:eastAsia="SimSun" w:cs="Arial"/>
        </w:rPr>
      </w:pPr>
      <w:r w:rsidRPr="003D1F30">
        <w:rPr>
          <w:rFonts w:eastAsia="SimSun" w:cs="Arial"/>
        </w:rPr>
        <w:t>具有一种类型的软件许可：内核许可。所需的内核许可的数量可能不尽相同。对于您每个正确许可的服务器，您拥有以下权利。有关</w:t>
      </w:r>
      <w:r w:rsidRPr="007F20CC">
        <w:rPr>
          <w:rFonts w:ascii="SimSun" w:eastAsia="SimSun" w:hAnsi="SimSun" w:cs="Arial"/>
        </w:rPr>
        <w:t>“</w:t>
      </w:r>
      <w:r w:rsidRPr="003D1F30">
        <w:rPr>
          <w:rFonts w:eastAsia="SimSun" w:cs="Arial"/>
        </w:rPr>
        <w:t>内核系数</w:t>
      </w:r>
      <w:r w:rsidRPr="007F20CC">
        <w:rPr>
          <w:rFonts w:ascii="SimSun" w:eastAsia="SimSun" w:hAnsi="SimSun" w:cs="Arial"/>
        </w:rPr>
        <w:t>”</w:t>
      </w:r>
      <w:r w:rsidRPr="003D1F30">
        <w:rPr>
          <w:rFonts w:eastAsia="SimSun" w:cs="Arial"/>
        </w:rPr>
        <w:t>、</w:t>
      </w:r>
      <w:r w:rsidRPr="007F20CC">
        <w:rPr>
          <w:rFonts w:ascii="SimSun" w:eastAsia="SimSun" w:hAnsi="SimSun" w:cs="Arial"/>
        </w:rPr>
        <w:t>“</w:t>
      </w:r>
      <w:r w:rsidRPr="003D1F30">
        <w:rPr>
          <w:rFonts w:eastAsia="SimSun" w:cs="Arial"/>
        </w:rPr>
        <w:t>硬件线程</w:t>
      </w:r>
      <w:r w:rsidRPr="007F20CC">
        <w:rPr>
          <w:rFonts w:ascii="SimSun" w:eastAsia="SimSun" w:hAnsi="SimSun" w:cs="Arial"/>
        </w:rPr>
        <w:t>”</w:t>
      </w:r>
      <w:r w:rsidRPr="003D1F30">
        <w:rPr>
          <w:rFonts w:eastAsia="SimSun" w:cs="Arial"/>
        </w:rPr>
        <w:t>、</w:t>
      </w:r>
      <w:r w:rsidRPr="007F20CC">
        <w:rPr>
          <w:rFonts w:ascii="SimSun" w:eastAsia="SimSun" w:hAnsi="SimSun" w:cs="Arial"/>
        </w:rPr>
        <w:t>“</w:t>
      </w:r>
      <w:r w:rsidRPr="003D1F30">
        <w:rPr>
          <w:rFonts w:eastAsia="SimSun" w:cs="Arial"/>
        </w:rPr>
        <w:t>实例</w:t>
      </w:r>
      <w:r w:rsidRPr="007F20CC">
        <w:rPr>
          <w:rFonts w:ascii="SimSun" w:eastAsia="SimSun" w:hAnsi="SimSun" w:cs="Arial"/>
        </w:rPr>
        <w:t>”</w:t>
      </w:r>
      <w:r w:rsidRPr="003D1F30">
        <w:rPr>
          <w:rFonts w:eastAsia="SimSun" w:cs="Arial"/>
        </w:rPr>
        <w:t>、</w:t>
      </w:r>
      <w:r w:rsidRPr="003D1F30">
        <w:rPr>
          <w:rFonts w:eastAsia="SimSun" w:cs="Arial"/>
        </w:rPr>
        <w:t>“OSE”</w:t>
      </w:r>
      <w:r w:rsidRPr="003D1F30">
        <w:rPr>
          <w:rFonts w:eastAsia="SimSun" w:cs="Arial"/>
        </w:rPr>
        <w:t>、</w:t>
      </w:r>
      <w:r w:rsidRPr="007F20CC">
        <w:rPr>
          <w:rFonts w:ascii="SimSun" w:eastAsia="SimSun" w:hAnsi="SimSun" w:cs="Arial"/>
        </w:rPr>
        <w:t>“</w:t>
      </w:r>
      <w:r w:rsidRPr="003D1F30">
        <w:rPr>
          <w:rFonts w:eastAsia="SimSun" w:cs="Arial"/>
        </w:rPr>
        <w:t>物理内核</w:t>
      </w:r>
      <w:r w:rsidRPr="007F20CC">
        <w:rPr>
          <w:rFonts w:ascii="SimSun" w:eastAsia="SimSun" w:hAnsi="SimSun" w:cs="Arial"/>
        </w:rPr>
        <w:t>”</w:t>
      </w:r>
      <w:r w:rsidRPr="003D1F30">
        <w:rPr>
          <w:rFonts w:eastAsia="SimSun" w:cs="Arial"/>
        </w:rPr>
        <w:t>、</w:t>
      </w:r>
      <w:r w:rsidRPr="007F20CC">
        <w:rPr>
          <w:rFonts w:ascii="SimSun" w:eastAsia="SimSun" w:hAnsi="SimSun" w:cs="Arial"/>
        </w:rPr>
        <w:t>“</w:t>
      </w:r>
      <w:r w:rsidRPr="003D1F30">
        <w:rPr>
          <w:rFonts w:eastAsia="SimSun" w:cs="Arial"/>
        </w:rPr>
        <w:t>物理</w:t>
      </w:r>
      <w:r w:rsidRPr="003D1F30">
        <w:rPr>
          <w:rFonts w:eastAsia="SimSun" w:cs="Arial"/>
        </w:rPr>
        <w:t xml:space="preserve"> OSE</w:t>
      </w:r>
      <w:r w:rsidRPr="007F20CC">
        <w:rPr>
          <w:rFonts w:ascii="SimSun" w:eastAsia="SimSun" w:hAnsi="SimSun" w:cs="Arial"/>
        </w:rPr>
        <w:t>”</w:t>
      </w:r>
      <w:r w:rsidRPr="003D1F30">
        <w:rPr>
          <w:rFonts w:eastAsia="SimSun" w:cs="Arial"/>
        </w:rPr>
        <w:t>、</w:t>
      </w:r>
      <w:r w:rsidRPr="007F20CC">
        <w:rPr>
          <w:rFonts w:ascii="SimSun" w:eastAsia="SimSun" w:hAnsi="SimSun" w:cs="Arial"/>
        </w:rPr>
        <w:t>“</w:t>
      </w:r>
      <w:r w:rsidRPr="003D1F30">
        <w:rPr>
          <w:rFonts w:eastAsia="SimSun" w:cs="Arial"/>
        </w:rPr>
        <w:t>物理处理器</w:t>
      </w:r>
      <w:r w:rsidRPr="007F20CC">
        <w:rPr>
          <w:rFonts w:ascii="SimSun" w:eastAsia="SimSun" w:hAnsi="SimSun" w:cs="Arial"/>
        </w:rPr>
        <w:t>”</w:t>
      </w:r>
      <w:r w:rsidRPr="003D1F30">
        <w:rPr>
          <w:rFonts w:eastAsia="SimSun" w:cs="Arial"/>
        </w:rPr>
        <w:t>、</w:t>
      </w:r>
      <w:r w:rsidRPr="007F20CC">
        <w:rPr>
          <w:rFonts w:ascii="SimSun" w:eastAsia="SimSun" w:hAnsi="SimSun" w:cs="Arial"/>
        </w:rPr>
        <w:t>“</w:t>
      </w:r>
      <w:r w:rsidRPr="003D1F30">
        <w:rPr>
          <w:rFonts w:eastAsia="SimSun" w:cs="Arial"/>
        </w:rPr>
        <w:t>运行实例</w:t>
      </w:r>
      <w:r w:rsidRPr="007F20CC">
        <w:rPr>
          <w:rFonts w:ascii="SimSun" w:eastAsia="SimSun" w:hAnsi="SimSun" w:cs="Arial"/>
        </w:rPr>
        <w:t>”</w:t>
      </w:r>
      <w:r w:rsidRPr="003D1F30">
        <w:rPr>
          <w:rFonts w:eastAsia="SimSun" w:cs="Arial"/>
        </w:rPr>
        <w:t>、</w:t>
      </w:r>
      <w:r w:rsidRPr="007F20CC">
        <w:rPr>
          <w:rFonts w:ascii="SimSun" w:eastAsia="SimSun" w:hAnsi="SimSun" w:cs="Arial"/>
        </w:rPr>
        <w:t>“</w:t>
      </w:r>
      <w:r w:rsidRPr="003D1F30">
        <w:rPr>
          <w:rFonts w:eastAsia="SimSun" w:cs="Arial"/>
        </w:rPr>
        <w:t>虚拟内核</w:t>
      </w:r>
      <w:r w:rsidRPr="007F20CC">
        <w:rPr>
          <w:rFonts w:ascii="SimSun" w:eastAsia="SimSun" w:hAnsi="SimSun" w:cs="Arial"/>
        </w:rPr>
        <w:t>”</w:t>
      </w:r>
      <w:r w:rsidRPr="003D1F30">
        <w:rPr>
          <w:rFonts w:eastAsia="SimSun" w:cs="Arial"/>
        </w:rPr>
        <w:t>和</w:t>
      </w:r>
      <w:r w:rsidRPr="007F20CC">
        <w:rPr>
          <w:rFonts w:ascii="SimSun" w:eastAsia="SimSun" w:hAnsi="SimSun" w:cs="Arial"/>
        </w:rPr>
        <w:t>“</w:t>
      </w:r>
      <w:r w:rsidRPr="003D1F30">
        <w:rPr>
          <w:rFonts w:eastAsia="SimSun" w:cs="Arial"/>
        </w:rPr>
        <w:t>虚拟</w:t>
      </w:r>
      <w:r w:rsidRPr="003D1F30">
        <w:rPr>
          <w:rFonts w:eastAsia="SimSun" w:cs="Arial"/>
        </w:rPr>
        <w:t xml:space="preserve"> OSE</w:t>
      </w:r>
      <w:r w:rsidRPr="007F20CC">
        <w:rPr>
          <w:rFonts w:ascii="SimSun" w:eastAsia="SimSun" w:hAnsi="SimSun" w:cs="Arial"/>
        </w:rPr>
        <w:t>”</w:t>
      </w:r>
      <w:r w:rsidRPr="003D1F30">
        <w:rPr>
          <w:rFonts w:eastAsia="SimSun" w:cs="Arial"/>
        </w:rPr>
        <w:t>的含义，请参阅</w:t>
      </w:r>
      <w:hyperlink w:anchor="UniversalTerms" w:history="1">
        <w:r w:rsidRPr="007F20CC">
          <w:rPr>
            <w:rStyle w:val="Hyperlink"/>
            <w:rFonts w:ascii="SimSun" w:eastAsia="SimSun" w:hAnsi="SimSun" w:cs="Arial"/>
          </w:rPr>
          <w:t>“</w:t>
        </w:r>
        <w:r w:rsidRPr="003D1F30">
          <w:rPr>
            <w:rStyle w:val="Hyperlink"/>
            <w:rFonts w:eastAsia="SimSun" w:cs="Arial"/>
          </w:rPr>
          <w:t>通用许可条款</w:t>
        </w:r>
        <w:r w:rsidRPr="007F20CC">
          <w:rPr>
            <w:rStyle w:val="Hyperlink"/>
            <w:rFonts w:ascii="SimSun" w:eastAsia="SimSun" w:hAnsi="SimSun" w:cs="Arial"/>
          </w:rPr>
          <w:t>”</w:t>
        </w:r>
      </w:hyperlink>
      <w:r w:rsidRPr="003D1F30">
        <w:rPr>
          <w:rFonts w:eastAsia="SimSun" w:cs="Arial"/>
        </w:rPr>
        <w:t>。</w:t>
      </w:r>
    </w:p>
    <w:p w14:paraId="136960A6" w14:textId="77777777" w:rsidR="00282633" w:rsidRPr="00247845" w:rsidRDefault="00282633" w:rsidP="00282633">
      <w:pPr>
        <w:pStyle w:val="PURHeading2"/>
        <w:rPr>
          <w:rFonts w:ascii="Arial" w:eastAsia="SimSun" w:hAnsi="Arial" w:cs="Arial"/>
          <w:b/>
          <w:bCs/>
        </w:rPr>
      </w:pPr>
      <w:r w:rsidRPr="00247845">
        <w:rPr>
          <w:rFonts w:ascii="Arial" w:eastAsia="SimSun" w:hAnsi="Arial" w:cs="Arial"/>
          <w:b/>
          <w:bCs/>
        </w:rPr>
        <w:t>许可服务器</w:t>
      </w:r>
    </w:p>
    <w:p w14:paraId="4CAD8C95" w14:textId="6314F439" w:rsidR="00282633" w:rsidRPr="003D1F30" w:rsidRDefault="00282633" w:rsidP="00282633">
      <w:pPr>
        <w:pStyle w:val="PURBody-Indented"/>
        <w:rPr>
          <w:rFonts w:eastAsia="SimSun" w:cs="Arial"/>
        </w:rPr>
      </w:pPr>
      <w:r w:rsidRPr="003D1F30">
        <w:rPr>
          <w:rFonts w:eastAsia="SimSun" w:cs="Arial"/>
        </w:rPr>
        <w:t>在服务器上运行服务器软件的实例之前，您必须确定所需的许可数量，并将其分配给该服务器。</w:t>
      </w:r>
    </w:p>
    <w:p w14:paraId="38F70686" w14:textId="77777777" w:rsidR="00282633" w:rsidRPr="003D1F30" w:rsidRDefault="00282633" w:rsidP="00282633">
      <w:pPr>
        <w:pStyle w:val="PURBlueStrong-Indented"/>
        <w:rPr>
          <w:rFonts w:eastAsia="SimSun" w:cs="Arial"/>
        </w:rPr>
      </w:pPr>
      <w:r w:rsidRPr="003D1F30">
        <w:rPr>
          <w:rFonts w:eastAsia="SimSun" w:cs="Arial"/>
        </w:rPr>
        <w:t>确定所需的许可数量</w:t>
      </w:r>
    </w:p>
    <w:p w14:paraId="77C206B6" w14:textId="77777777" w:rsidR="00282633" w:rsidRPr="003D1F30" w:rsidRDefault="00282633" w:rsidP="00282633">
      <w:pPr>
        <w:pStyle w:val="PURBody-Indented"/>
        <w:rPr>
          <w:rFonts w:eastAsia="SimSun" w:cs="Arial"/>
        </w:rPr>
      </w:pPr>
      <w:r w:rsidRPr="003D1F30">
        <w:rPr>
          <w:rFonts w:eastAsia="SimSun" w:cs="Arial"/>
        </w:rPr>
        <w:t>您有两个许可选项：</w:t>
      </w:r>
    </w:p>
    <w:p w14:paraId="6988719F" w14:textId="1BFDF46F" w:rsidR="00282633" w:rsidRPr="003D1F30" w:rsidRDefault="00282633" w:rsidP="00282633">
      <w:pPr>
        <w:pStyle w:val="PURBody-Indented"/>
        <w:rPr>
          <w:rFonts w:eastAsia="SimSun" w:cs="Arial"/>
        </w:rPr>
      </w:pPr>
      <w:r w:rsidRPr="003D1F30">
        <w:rPr>
          <w:rFonts w:eastAsia="SimSun" w:cs="Arial"/>
          <w:b/>
        </w:rPr>
        <w:t>服务器上的物理内核。</w:t>
      </w:r>
      <w:r w:rsidRPr="003D1F30">
        <w:rPr>
          <w:rFonts w:eastAsia="SimSun" w:cs="Arial"/>
        </w:rPr>
        <w:t>您可基于服务器上的所有物理内核分配许可。如果选择此选项，则所需的许可数量等于服务器上的物理内核的数量乘以位于</w:t>
      </w:r>
      <w:r w:rsidRPr="003D1F30">
        <w:rPr>
          <w:rFonts w:eastAsia="SimSun" w:cs="Arial"/>
        </w:rPr>
        <w:t xml:space="preserve"> </w:t>
      </w:r>
      <w:hyperlink r:id="rId146" w:history="1">
        <w:r w:rsidRPr="003D1F30">
          <w:rPr>
            <w:rStyle w:val="Hyperlink"/>
            <w:rFonts w:eastAsia="SimSun" w:cs="Arial"/>
            <w:szCs w:val="18"/>
          </w:rPr>
          <w:t>http://go.microsoft.com/fwlink/?LinkID=229882</w:t>
        </w:r>
      </w:hyperlink>
      <w:r w:rsidRPr="003D1F30">
        <w:rPr>
          <w:rFonts w:eastAsia="SimSun" w:cs="Arial"/>
        </w:rPr>
        <w:t xml:space="preserve"> </w:t>
      </w:r>
      <w:r w:rsidRPr="003D1F30">
        <w:rPr>
          <w:rFonts w:eastAsia="SimSun" w:cs="Arial"/>
        </w:rPr>
        <w:t>上的适用内核系数。</w:t>
      </w:r>
    </w:p>
    <w:p w14:paraId="327BC431" w14:textId="06DA395D" w:rsidR="00282633" w:rsidRPr="003D1F30" w:rsidRDefault="00282633" w:rsidP="00282633">
      <w:pPr>
        <w:pStyle w:val="PURBody-Indented"/>
        <w:rPr>
          <w:rFonts w:eastAsia="SimSun" w:cs="Arial"/>
        </w:rPr>
      </w:pPr>
      <w:r w:rsidRPr="003D1F30">
        <w:rPr>
          <w:rFonts w:eastAsia="SimSun" w:cs="Arial"/>
          <w:b/>
        </w:rPr>
        <w:t>单个虚拟</w:t>
      </w:r>
      <w:r w:rsidRPr="003D1F30">
        <w:rPr>
          <w:rFonts w:eastAsia="SimSun" w:cs="Arial"/>
          <w:b/>
        </w:rPr>
        <w:t xml:space="preserve"> OSE</w:t>
      </w:r>
      <w:r w:rsidRPr="003D1F30">
        <w:rPr>
          <w:rFonts w:eastAsia="SimSun" w:cs="Arial"/>
          <w:b/>
        </w:rPr>
        <w:t>。</w:t>
      </w:r>
      <w:r w:rsidRPr="003D1F30">
        <w:rPr>
          <w:rFonts w:eastAsia="SimSun" w:cs="Arial"/>
        </w:rPr>
        <w:t>您可以基于运行服务器软件的服务器内的虚拟</w:t>
      </w:r>
      <w:r w:rsidRPr="003D1F30">
        <w:rPr>
          <w:rFonts w:eastAsia="SimSun" w:cs="Arial"/>
        </w:rPr>
        <w:t xml:space="preserve"> OSE </w:t>
      </w:r>
      <w:r w:rsidRPr="003D1F30">
        <w:rPr>
          <w:rFonts w:eastAsia="SimSun" w:cs="Arial"/>
        </w:rPr>
        <w:t>分配许可。如果选择此选项，则对于运行服务器软件的每个虚拟</w:t>
      </w:r>
      <w:r w:rsidRPr="003D1F30">
        <w:rPr>
          <w:rFonts w:eastAsia="SimSun" w:cs="Arial"/>
        </w:rPr>
        <w:t xml:space="preserve"> OSE</w:t>
      </w:r>
      <w:r w:rsidRPr="003D1F30">
        <w:rPr>
          <w:rFonts w:eastAsia="SimSun" w:cs="Arial"/>
        </w:rPr>
        <w:t>，所需的许可数量等于虚拟</w:t>
      </w:r>
      <w:r w:rsidRPr="003D1F30">
        <w:rPr>
          <w:rFonts w:eastAsia="SimSun" w:cs="Arial"/>
        </w:rPr>
        <w:t xml:space="preserve"> OSE </w:t>
      </w:r>
      <w:r w:rsidRPr="003D1F30">
        <w:rPr>
          <w:rFonts w:eastAsia="SimSun" w:cs="Arial"/>
        </w:rPr>
        <w:t>中的虚拟内核数量，但受每个虚拟</w:t>
      </w:r>
      <w:r w:rsidRPr="003D1F30">
        <w:rPr>
          <w:rFonts w:eastAsia="SimSun" w:cs="Arial"/>
        </w:rPr>
        <w:t xml:space="preserve"> OSE </w:t>
      </w:r>
      <w:r w:rsidRPr="003D1F30">
        <w:rPr>
          <w:rFonts w:eastAsia="SimSun" w:cs="Arial"/>
        </w:rPr>
        <w:t>四个许可的最低要求的约束。此外，如果在任何时候将任意虚拟内核映射到多个硬件线程，则对于映射到该虚拟内核的每个附加硬件线程，您都需要一个许可。这些许可计入每个虚拟</w:t>
      </w:r>
      <w:r w:rsidRPr="003D1F30">
        <w:rPr>
          <w:rFonts w:eastAsia="SimSun" w:cs="Arial"/>
        </w:rPr>
        <w:t xml:space="preserve"> OSE </w:t>
      </w:r>
      <w:r w:rsidRPr="003D1F30">
        <w:rPr>
          <w:rFonts w:eastAsia="SimSun" w:cs="Arial"/>
        </w:rPr>
        <w:t>四个许可的最低要求。</w:t>
      </w:r>
    </w:p>
    <w:p w14:paraId="74808281" w14:textId="77777777" w:rsidR="00EA48AA" w:rsidRPr="00247845" w:rsidRDefault="00EA48AA" w:rsidP="00EA48AA">
      <w:pPr>
        <w:pStyle w:val="PURHeading2"/>
        <w:rPr>
          <w:rFonts w:ascii="Arial" w:eastAsia="SimSun" w:hAnsi="Arial" w:cs="Arial"/>
          <w:b/>
          <w:bCs/>
        </w:rPr>
      </w:pPr>
      <w:r w:rsidRPr="00247845">
        <w:rPr>
          <w:rFonts w:ascii="Arial" w:eastAsia="SimSun" w:hAnsi="Arial" w:cs="Arial"/>
          <w:b/>
          <w:bCs/>
        </w:rPr>
        <w:t>将所需数量的许可分配给服务器</w:t>
      </w:r>
    </w:p>
    <w:p w14:paraId="011B8747" w14:textId="20814828" w:rsidR="00EA48AA" w:rsidRPr="003D1F30" w:rsidRDefault="00EA48AA" w:rsidP="00EA48AA">
      <w:pPr>
        <w:pStyle w:val="PURBody-Indented"/>
        <w:rPr>
          <w:rFonts w:eastAsia="SimSun" w:cs="Arial"/>
        </w:rPr>
      </w:pPr>
      <w:r w:rsidRPr="003D1F30">
        <w:rPr>
          <w:rFonts w:eastAsia="SimSun" w:cs="Arial"/>
        </w:rPr>
        <w:t>在确定需为一个服务器获得的许可数量后，您必须将这一数量的许可分配给该服务器。该服务器是所有这些许可的许可服务器。您不能将同一许可分配给多个服务器。硬件分区或刀片被视为单独的服务器。</w:t>
      </w:r>
    </w:p>
    <w:p w14:paraId="18215E60" w14:textId="69E14E62" w:rsidR="00EA48AA" w:rsidRPr="003D1F30" w:rsidRDefault="00EA48AA" w:rsidP="00EA48AA">
      <w:pPr>
        <w:pStyle w:val="PURBody-Indented"/>
        <w:rPr>
          <w:rFonts w:eastAsia="SimSun" w:cs="Arial"/>
        </w:rPr>
      </w:pPr>
      <w:r w:rsidRPr="003D1F30">
        <w:rPr>
          <w:rFonts w:eastAsia="SimSun" w:cs="Arial"/>
        </w:rPr>
        <w:t>除非由于硬件永久失效而停用许可服务器，否则您不可以在同一个日历月中重新分配许可。</w:t>
      </w:r>
      <w:r w:rsidRPr="003D1F30">
        <w:rPr>
          <w:rFonts w:eastAsia="SimSun" w:cs="Arial"/>
          <w:color w:val="404040"/>
          <w:szCs w:val="18"/>
        </w:rPr>
        <w:t>转让许可后，被分配到许可的服务器成为该许可的新的许可服务器。</w:t>
      </w:r>
    </w:p>
    <w:p w14:paraId="27764A90" w14:textId="77777777" w:rsidR="00282633" w:rsidRPr="00247845" w:rsidRDefault="00282633" w:rsidP="00282633">
      <w:pPr>
        <w:pStyle w:val="PURHeading2"/>
        <w:rPr>
          <w:rFonts w:ascii="Arial" w:eastAsia="SimSun" w:hAnsi="Arial" w:cs="Arial"/>
          <w:b/>
          <w:bCs/>
        </w:rPr>
      </w:pPr>
      <w:r w:rsidRPr="00247845">
        <w:rPr>
          <w:rFonts w:ascii="Arial" w:eastAsia="SimSun" w:hAnsi="Arial" w:cs="Arial"/>
          <w:b/>
          <w:bCs/>
        </w:rPr>
        <w:t>运行服务器软件的实例</w:t>
      </w:r>
    </w:p>
    <w:p w14:paraId="00174BA9" w14:textId="77777777" w:rsidR="00282633" w:rsidRPr="003D1F30" w:rsidRDefault="00282633" w:rsidP="00282633">
      <w:pPr>
        <w:pStyle w:val="PURBlueStrong-Indented"/>
        <w:rPr>
          <w:rFonts w:eastAsia="SimSun" w:cs="Arial"/>
        </w:rPr>
      </w:pPr>
      <w:r w:rsidRPr="003D1F30">
        <w:rPr>
          <w:rFonts w:eastAsia="SimSun" w:cs="Arial"/>
        </w:rPr>
        <w:t>以下条款适用于服务器软件的企业版</w:t>
      </w:r>
    </w:p>
    <w:p w14:paraId="18BE419A" w14:textId="77777777" w:rsidR="00282633" w:rsidRPr="003D1F30" w:rsidRDefault="00282633" w:rsidP="00282633">
      <w:pPr>
        <w:pStyle w:val="Heading4"/>
        <w:keepNext w:val="0"/>
        <w:keepLines w:val="0"/>
        <w:widowControl w:val="0"/>
        <w:spacing w:before="120" w:after="120"/>
        <w:ind w:left="270"/>
        <w:rPr>
          <w:rFonts w:ascii="Arial" w:eastAsia="SimSun" w:hAnsi="Arial" w:cs="Arial"/>
        </w:rPr>
      </w:pPr>
      <w:r w:rsidRPr="003D1F30">
        <w:rPr>
          <w:rFonts w:ascii="Arial" w:eastAsia="SimSun" w:hAnsi="Arial" w:cs="Arial"/>
          <w:b w:val="0"/>
          <w:bCs w:val="0"/>
          <w:i w:val="0"/>
          <w:iCs w:val="0"/>
          <w:color w:val="auto"/>
          <w:sz w:val="18"/>
        </w:rPr>
        <w:t>您运行服务器软件实例的权利取决于确定所需软件许可数量时所选的选项：</w:t>
      </w:r>
    </w:p>
    <w:p w14:paraId="55E7750E" w14:textId="392C72F8" w:rsidR="00282633" w:rsidRPr="003D1F30" w:rsidRDefault="00282633" w:rsidP="00282633">
      <w:pPr>
        <w:pStyle w:val="Heading4"/>
        <w:keepNext w:val="0"/>
        <w:keepLines w:val="0"/>
        <w:widowControl w:val="0"/>
        <w:spacing w:before="120" w:after="120"/>
        <w:ind w:left="270"/>
        <w:rPr>
          <w:rFonts w:ascii="Arial" w:eastAsia="SimSun" w:hAnsi="Arial" w:cs="Arial"/>
        </w:rPr>
      </w:pPr>
      <w:r w:rsidRPr="003D1F30">
        <w:rPr>
          <w:rFonts w:ascii="Arial" w:eastAsia="SimSun" w:hAnsi="Arial" w:cs="Arial"/>
          <w:b w:val="0"/>
          <w:bCs w:val="0"/>
          <w:i w:val="0"/>
          <w:iCs w:val="0"/>
          <w:color w:val="auto"/>
          <w:sz w:val="18"/>
        </w:rPr>
        <w:t>服务器上的物理内核。对于已按照上面</w:t>
      </w:r>
      <w:r w:rsidRPr="007F20CC">
        <w:rPr>
          <w:rFonts w:ascii="SimSun" w:eastAsia="SimSun" w:hAnsi="SimSun" w:cs="Arial"/>
          <w:b w:val="0"/>
          <w:bCs w:val="0"/>
          <w:i w:val="0"/>
          <w:iCs w:val="0"/>
          <w:color w:val="auto"/>
          <w:sz w:val="18"/>
        </w:rPr>
        <w:t>“</w:t>
      </w:r>
      <w:r w:rsidRPr="003D1F30">
        <w:rPr>
          <w:rFonts w:ascii="Arial" w:eastAsia="SimSun" w:hAnsi="Arial" w:cs="Arial"/>
          <w:b w:val="0"/>
          <w:bCs w:val="0"/>
          <w:i w:val="0"/>
          <w:iCs w:val="0"/>
          <w:color w:val="auto"/>
          <w:sz w:val="18"/>
        </w:rPr>
        <w:t>服务器上的物理内核</w:t>
      </w:r>
      <w:r w:rsidRPr="007F20CC">
        <w:rPr>
          <w:rFonts w:ascii="SimSun" w:eastAsia="SimSun" w:hAnsi="SimSun" w:cs="Arial"/>
          <w:b w:val="0"/>
          <w:bCs w:val="0"/>
          <w:i w:val="0"/>
          <w:iCs w:val="0"/>
          <w:color w:val="auto"/>
          <w:sz w:val="18"/>
        </w:rPr>
        <w:t>”</w:t>
      </w:r>
      <w:r w:rsidRPr="003D1F30">
        <w:rPr>
          <w:rFonts w:ascii="Arial" w:eastAsia="SimSun" w:hAnsi="Arial" w:cs="Arial"/>
          <w:b w:val="0"/>
          <w:bCs w:val="0"/>
          <w:i w:val="0"/>
          <w:iCs w:val="0"/>
          <w:color w:val="auto"/>
          <w:sz w:val="18"/>
        </w:rPr>
        <w:t>一节中所述分配了所需数量的许可的每个服务器，您可在许可服务器上的一个物理</w:t>
      </w:r>
      <w:r w:rsidRPr="003D1F30">
        <w:rPr>
          <w:rFonts w:ascii="Arial" w:eastAsia="SimSun" w:hAnsi="Arial" w:cs="Arial"/>
          <w:b w:val="0"/>
          <w:bCs w:val="0"/>
          <w:i w:val="0"/>
          <w:iCs w:val="0"/>
          <w:color w:val="auto"/>
          <w:sz w:val="18"/>
        </w:rPr>
        <w:t xml:space="preserve"> OSE </w:t>
      </w:r>
      <w:r w:rsidRPr="003D1F30">
        <w:rPr>
          <w:rFonts w:ascii="Arial" w:eastAsia="SimSun" w:hAnsi="Arial" w:cs="Arial"/>
          <w:b w:val="0"/>
          <w:bCs w:val="0"/>
          <w:i w:val="0"/>
          <w:iCs w:val="0"/>
          <w:color w:val="auto"/>
          <w:sz w:val="18"/>
        </w:rPr>
        <w:t>和任意数量的虚拟</w:t>
      </w:r>
      <w:r w:rsidRPr="003D1F30">
        <w:rPr>
          <w:rFonts w:ascii="Arial" w:eastAsia="SimSun" w:hAnsi="Arial" w:cs="Arial"/>
          <w:b w:val="0"/>
          <w:bCs w:val="0"/>
          <w:i w:val="0"/>
          <w:iCs w:val="0"/>
          <w:color w:val="auto"/>
          <w:sz w:val="18"/>
        </w:rPr>
        <w:t xml:space="preserve"> OSE </w:t>
      </w:r>
      <w:r w:rsidRPr="003D1F30">
        <w:rPr>
          <w:rFonts w:ascii="Arial" w:eastAsia="SimSun" w:hAnsi="Arial" w:cs="Arial"/>
          <w:b w:val="0"/>
          <w:bCs w:val="0"/>
          <w:i w:val="0"/>
          <w:iCs w:val="0"/>
          <w:color w:val="auto"/>
          <w:sz w:val="18"/>
        </w:rPr>
        <w:t>中运行任意数量的服务器软件实例</w:t>
      </w:r>
    </w:p>
    <w:p w14:paraId="2B8285DA" w14:textId="77777777" w:rsidR="00282633" w:rsidRPr="003D1F30" w:rsidRDefault="00282633" w:rsidP="00282633">
      <w:pPr>
        <w:pStyle w:val="Heading4"/>
        <w:keepNext w:val="0"/>
        <w:keepLines w:val="0"/>
        <w:widowControl w:val="0"/>
        <w:spacing w:before="120" w:after="120"/>
        <w:ind w:left="270"/>
        <w:rPr>
          <w:rFonts w:ascii="Arial" w:eastAsia="SimSun" w:hAnsi="Arial" w:cs="Arial"/>
        </w:rPr>
      </w:pPr>
      <w:r w:rsidRPr="003D1F30">
        <w:rPr>
          <w:rFonts w:ascii="Arial" w:eastAsia="SimSun" w:hAnsi="Arial" w:cs="Arial"/>
          <w:b w:val="0"/>
          <w:bCs w:val="0"/>
          <w:i w:val="0"/>
          <w:iCs w:val="0"/>
          <w:color w:val="auto"/>
          <w:sz w:val="18"/>
        </w:rPr>
        <w:t>单个虚拟</w:t>
      </w:r>
      <w:r w:rsidRPr="003D1F30">
        <w:rPr>
          <w:rFonts w:ascii="Arial" w:eastAsia="SimSun" w:hAnsi="Arial" w:cs="Arial"/>
          <w:b w:val="0"/>
          <w:bCs w:val="0"/>
          <w:i w:val="0"/>
          <w:iCs w:val="0"/>
          <w:color w:val="auto"/>
          <w:sz w:val="18"/>
        </w:rPr>
        <w:t xml:space="preserve"> OSE</w:t>
      </w:r>
      <w:r w:rsidRPr="003D1F30">
        <w:rPr>
          <w:rFonts w:ascii="Arial" w:eastAsia="SimSun" w:hAnsi="Arial" w:cs="Arial"/>
          <w:b w:val="0"/>
          <w:bCs w:val="0"/>
          <w:i w:val="0"/>
          <w:iCs w:val="0"/>
          <w:color w:val="auto"/>
          <w:sz w:val="18"/>
        </w:rPr>
        <w:t>。对于已按照上面</w:t>
      </w:r>
      <w:r w:rsidRPr="007F20CC">
        <w:rPr>
          <w:rFonts w:ascii="SimSun" w:eastAsia="SimSun" w:hAnsi="SimSun" w:cs="Arial"/>
          <w:b w:val="0"/>
          <w:bCs w:val="0"/>
          <w:i w:val="0"/>
          <w:iCs w:val="0"/>
          <w:color w:val="auto"/>
          <w:sz w:val="18"/>
        </w:rPr>
        <w:t>“</w:t>
      </w:r>
      <w:r w:rsidRPr="003D1F30">
        <w:rPr>
          <w:rFonts w:ascii="Arial" w:eastAsia="SimSun" w:hAnsi="Arial" w:cs="Arial"/>
          <w:b w:val="0"/>
          <w:bCs w:val="0"/>
          <w:i w:val="0"/>
          <w:iCs w:val="0"/>
          <w:color w:val="auto"/>
          <w:sz w:val="18"/>
        </w:rPr>
        <w:t>单个虚拟</w:t>
      </w:r>
      <w:r w:rsidRPr="003D1F30">
        <w:rPr>
          <w:rFonts w:ascii="Arial" w:eastAsia="SimSun" w:hAnsi="Arial" w:cs="Arial"/>
          <w:b w:val="0"/>
          <w:bCs w:val="0"/>
          <w:i w:val="0"/>
          <w:iCs w:val="0"/>
          <w:color w:val="auto"/>
          <w:sz w:val="18"/>
        </w:rPr>
        <w:t xml:space="preserve"> OSE</w:t>
      </w:r>
      <w:r w:rsidRPr="007F20CC">
        <w:rPr>
          <w:rFonts w:ascii="SimSun" w:eastAsia="SimSun" w:hAnsi="SimSun" w:cs="Arial"/>
          <w:b w:val="0"/>
          <w:bCs w:val="0"/>
          <w:i w:val="0"/>
          <w:iCs w:val="0"/>
          <w:color w:val="auto"/>
          <w:sz w:val="18"/>
        </w:rPr>
        <w:t>”</w:t>
      </w:r>
      <w:r w:rsidRPr="003D1F30">
        <w:rPr>
          <w:rFonts w:ascii="Arial" w:eastAsia="SimSun" w:hAnsi="Arial" w:cs="Arial"/>
          <w:b w:val="0"/>
          <w:bCs w:val="0"/>
          <w:i w:val="0"/>
          <w:iCs w:val="0"/>
          <w:color w:val="auto"/>
          <w:sz w:val="18"/>
        </w:rPr>
        <w:t>一节中所述分配了所需数量的许可的每个虚拟</w:t>
      </w:r>
      <w:r w:rsidRPr="003D1F30">
        <w:rPr>
          <w:rFonts w:ascii="Arial" w:eastAsia="SimSun" w:hAnsi="Arial" w:cs="Arial"/>
          <w:b w:val="0"/>
          <w:bCs w:val="0"/>
          <w:i w:val="0"/>
          <w:iCs w:val="0"/>
          <w:color w:val="auto"/>
          <w:sz w:val="18"/>
        </w:rPr>
        <w:t xml:space="preserve"> OSE</w:t>
      </w:r>
      <w:r w:rsidRPr="003D1F30">
        <w:rPr>
          <w:rFonts w:ascii="Arial" w:eastAsia="SimSun" w:hAnsi="Arial" w:cs="Arial"/>
          <w:b w:val="0"/>
          <w:bCs w:val="0"/>
          <w:i w:val="0"/>
          <w:iCs w:val="0"/>
          <w:color w:val="auto"/>
          <w:sz w:val="18"/>
        </w:rPr>
        <w:t>，您有权在该虚拟</w:t>
      </w:r>
      <w:r w:rsidRPr="003D1F30">
        <w:rPr>
          <w:rFonts w:ascii="Arial" w:eastAsia="SimSun" w:hAnsi="Arial" w:cs="Arial"/>
          <w:b w:val="0"/>
          <w:bCs w:val="0"/>
          <w:i w:val="0"/>
          <w:iCs w:val="0"/>
          <w:color w:val="auto"/>
          <w:sz w:val="18"/>
        </w:rPr>
        <w:t xml:space="preserve"> OSE </w:t>
      </w:r>
      <w:r w:rsidRPr="003D1F30">
        <w:rPr>
          <w:rFonts w:ascii="Arial" w:eastAsia="SimSun" w:hAnsi="Arial" w:cs="Arial"/>
          <w:b w:val="0"/>
          <w:bCs w:val="0"/>
          <w:i w:val="0"/>
          <w:iCs w:val="0"/>
          <w:color w:val="auto"/>
          <w:sz w:val="18"/>
        </w:rPr>
        <w:t>中运行任意数量的服务器软件实例。</w:t>
      </w:r>
    </w:p>
    <w:p w14:paraId="4955D5CF" w14:textId="1DD2FD7B" w:rsidR="00282633" w:rsidRPr="003D1F30" w:rsidRDefault="00282633" w:rsidP="00282633">
      <w:pPr>
        <w:pStyle w:val="PURBlueStrong-Indented"/>
        <w:rPr>
          <w:rFonts w:eastAsia="SimSun" w:cs="Arial"/>
        </w:rPr>
      </w:pPr>
      <w:r w:rsidRPr="003D1F30">
        <w:rPr>
          <w:rFonts w:eastAsia="SimSun" w:cs="Arial"/>
        </w:rPr>
        <w:t>以下条款适用于服务器软件的标准版和</w:t>
      </w:r>
      <w:r w:rsidRPr="003D1F30">
        <w:rPr>
          <w:rFonts w:eastAsia="SimSun" w:cs="Arial"/>
        </w:rPr>
        <w:t xml:space="preserve"> Web </w:t>
      </w:r>
      <w:r w:rsidRPr="003D1F30">
        <w:rPr>
          <w:rFonts w:eastAsia="SimSun" w:cs="Arial"/>
        </w:rPr>
        <w:t>版</w:t>
      </w:r>
    </w:p>
    <w:p w14:paraId="7CF84953" w14:textId="77777777" w:rsidR="00282633" w:rsidRPr="003D1F30" w:rsidRDefault="00282633" w:rsidP="00282633">
      <w:pPr>
        <w:pStyle w:val="Heading4"/>
        <w:keepNext w:val="0"/>
        <w:keepLines w:val="0"/>
        <w:widowControl w:val="0"/>
        <w:spacing w:before="120" w:after="120"/>
        <w:ind w:left="270"/>
        <w:rPr>
          <w:rFonts w:ascii="Arial" w:eastAsia="SimSun" w:hAnsi="Arial" w:cs="Arial"/>
        </w:rPr>
      </w:pPr>
      <w:r w:rsidRPr="003D1F30">
        <w:rPr>
          <w:rFonts w:ascii="Arial" w:eastAsia="SimSun" w:hAnsi="Arial" w:cs="Arial"/>
          <w:b w:val="0"/>
          <w:bCs w:val="0"/>
          <w:i w:val="0"/>
          <w:iCs w:val="0"/>
          <w:color w:val="auto"/>
          <w:sz w:val="18"/>
        </w:rPr>
        <w:t>您运行服务器软件实例的权利取决于确定所需软件许可数量时所选的选项：</w:t>
      </w:r>
    </w:p>
    <w:p w14:paraId="5C220144" w14:textId="27EEFD40" w:rsidR="00282633" w:rsidRPr="003D1F30" w:rsidRDefault="00282633" w:rsidP="00282633">
      <w:pPr>
        <w:pStyle w:val="Heading4"/>
        <w:keepNext w:val="0"/>
        <w:keepLines w:val="0"/>
        <w:widowControl w:val="0"/>
        <w:spacing w:before="120" w:after="120"/>
        <w:ind w:left="270"/>
        <w:rPr>
          <w:rFonts w:ascii="Arial" w:eastAsia="SimSun" w:hAnsi="Arial" w:cs="Arial"/>
        </w:rPr>
      </w:pPr>
      <w:r w:rsidRPr="003D1F30">
        <w:rPr>
          <w:rFonts w:ascii="Arial" w:eastAsia="SimSun" w:hAnsi="Arial" w:cs="Arial"/>
          <w:b w:val="0"/>
          <w:bCs w:val="0"/>
          <w:i w:val="0"/>
          <w:iCs w:val="0"/>
          <w:color w:val="auto"/>
          <w:sz w:val="18"/>
        </w:rPr>
        <w:t>服务器上的物理内核。对于已按照上面</w:t>
      </w:r>
      <w:r w:rsidRPr="007F20CC">
        <w:rPr>
          <w:rFonts w:ascii="SimSun" w:eastAsia="SimSun" w:hAnsi="SimSun" w:cs="Arial"/>
          <w:b w:val="0"/>
          <w:bCs w:val="0"/>
          <w:i w:val="0"/>
          <w:iCs w:val="0"/>
          <w:color w:val="auto"/>
          <w:sz w:val="18"/>
        </w:rPr>
        <w:t>“</w:t>
      </w:r>
      <w:r w:rsidRPr="003D1F30">
        <w:rPr>
          <w:rFonts w:ascii="Arial" w:eastAsia="SimSun" w:hAnsi="Arial" w:cs="Arial"/>
          <w:b w:val="0"/>
          <w:bCs w:val="0"/>
          <w:i w:val="0"/>
          <w:iCs w:val="0"/>
          <w:color w:val="auto"/>
          <w:sz w:val="18"/>
        </w:rPr>
        <w:t>服务器上的物理内核</w:t>
      </w:r>
      <w:r w:rsidRPr="007F20CC">
        <w:rPr>
          <w:rFonts w:ascii="SimSun" w:eastAsia="SimSun" w:hAnsi="SimSun" w:cs="Arial"/>
          <w:b w:val="0"/>
          <w:bCs w:val="0"/>
          <w:i w:val="0"/>
          <w:iCs w:val="0"/>
          <w:color w:val="auto"/>
          <w:sz w:val="18"/>
        </w:rPr>
        <w:t>”</w:t>
      </w:r>
      <w:r w:rsidRPr="003D1F30">
        <w:rPr>
          <w:rFonts w:ascii="Arial" w:eastAsia="SimSun" w:hAnsi="Arial" w:cs="Arial"/>
          <w:b w:val="0"/>
          <w:bCs w:val="0"/>
          <w:i w:val="0"/>
          <w:iCs w:val="0"/>
          <w:color w:val="auto"/>
          <w:sz w:val="18"/>
        </w:rPr>
        <w:t>一节中所述分配了所需数量的许可的每个服务器，您可在许可服务器上的物理</w:t>
      </w:r>
      <w:r w:rsidRPr="003D1F30">
        <w:rPr>
          <w:rFonts w:ascii="Arial" w:eastAsia="SimSun" w:hAnsi="Arial" w:cs="Arial"/>
          <w:b w:val="0"/>
          <w:bCs w:val="0"/>
          <w:i w:val="0"/>
          <w:iCs w:val="0"/>
          <w:color w:val="auto"/>
          <w:sz w:val="18"/>
        </w:rPr>
        <w:t xml:space="preserve"> OSE </w:t>
      </w:r>
      <w:r w:rsidRPr="003D1F30">
        <w:rPr>
          <w:rFonts w:ascii="Arial" w:eastAsia="SimSun" w:hAnsi="Arial" w:cs="Arial"/>
          <w:b w:val="0"/>
          <w:bCs w:val="0"/>
          <w:i w:val="0"/>
          <w:iCs w:val="0"/>
          <w:color w:val="auto"/>
          <w:sz w:val="18"/>
        </w:rPr>
        <w:t>中运行任意数量的服务器软件实例。</w:t>
      </w:r>
    </w:p>
    <w:p w14:paraId="1F978152" w14:textId="55933437" w:rsidR="00282633" w:rsidRPr="003D1F30" w:rsidRDefault="00282633" w:rsidP="00282633">
      <w:pPr>
        <w:pStyle w:val="Heading4"/>
        <w:keepNext w:val="0"/>
        <w:keepLines w:val="0"/>
        <w:widowControl w:val="0"/>
        <w:spacing w:before="120" w:after="120"/>
        <w:ind w:left="270"/>
        <w:rPr>
          <w:rFonts w:ascii="Arial" w:eastAsia="SimSun" w:hAnsi="Arial" w:cs="Arial"/>
        </w:rPr>
      </w:pPr>
      <w:r w:rsidRPr="003D1F30">
        <w:rPr>
          <w:rFonts w:ascii="Arial" w:eastAsia="SimSun" w:hAnsi="Arial" w:cs="Arial"/>
          <w:b w:val="0"/>
          <w:bCs w:val="0"/>
          <w:i w:val="0"/>
          <w:iCs w:val="0"/>
          <w:color w:val="auto"/>
          <w:sz w:val="18"/>
        </w:rPr>
        <w:t>单个虚拟</w:t>
      </w:r>
      <w:r w:rsidRPr="003D1F30">
        <w:rPr>
          <w:rFonts w:ascii="Arial" w:eastAsia="SimSun" w:hAnsi="Arial" w:cs="Arial"/>
          <w:b w:val="0"/>
          <w:bCs w:val="0"/>
          <w:i w:val="0"/>
          <w:iCs w:val="0"/>
          <w:color w:val="auto"/>
          <w:sz w:val="18"/>
        </w:rPr>
        <w:t xml:space="preserve"> OSE</w:t>
      </w:r>
      <w:r w:rsidRPr="003D1F30">
        <w:rPr>
          <w:rFonts w:ascii="Arial" w:eastAsia="SimSun" w:hAnsi="Arial" w:cs="Arial"/>
          <w:b w:val="0"/>
          <w:bCs w:val="0"/>
          <w:i w:val="0"/>
          <w:iCs w:val="0"/>
          <w:color w:val="auto"/>
          <w:sz w:val="18"/>
        </w:rPr>
        <w:t>。对于已按照上面</w:t>
      </w:r>
      <w:r w:rsidRPr="007F20CC">
        <w:rPr>
          <w:rFonts w:ascii="SimSun" w:eastAsia="SimSun" w:hAnsi="SimSun" w:cs="Arial"/>
          <w:b w:val="0"/>
          <w:bCs w:val="0"/>
          <w:i w:val="0"/>
          <w:iCs w:val="0"/>
          <w:color w:val="auto"/>
          <w:sz w:val="18"/>
        </w:rPr>
        <w:t>“</w:t>
      </w:r>
      <w:r w:rsidRPr="003D1F30">
        <w:rPr>
          <w:rFonts w:ascii="Arial" w:eastAsia="SimSun" w:hAnsi="Arial" w:cs="Arial"/>
          <w:b w:val="0"/>
          <w:bCs w:val="0"/>
          <w:i w:val="0"/>
          <w:iCs w:val="0"/>
          <w:color w:val="auto"/>
          <w:sz w:val="18"/>
        </w:rPr>
        <w:t>单个虚拟</w:t>
      </w:r>
      <w:r w:rsidRPr="003D1F30">
        <w:rPr>
          <w:rFonts w:ascii="Arial" w:eastAsia="SimSun" w:hAnsi="Arial" w:cs="Arial"/>
          <w:b w:val="0"/>
          <w:bCs w:val="0"/>
          <w:i w:val="0"/>
          <w:iCs w:val="0"/>
          <w:color w:val="auto"/>
          <w:sz w:val="18"/>
        </w:rPr>
        <w:t xml:space="preserve"> OSE</w:t>
      </w:r>
      <w:r w:rsidRPr="007F20CC">
        <w:rPr>
          <w:rFonts w:ascii="SimSun" w:eastAsia="SimSun" w:hAnsi="SimSun" w:cs="Arial"/>
          <w:b w:val="0"/>
          <w:bCs w:val="0"/>
          <w:i w:val="0"/>
          <w:iCs w:val="0"/>
          <w:color w:val="auto"/>
          <w:sz w:val="18"/>
        </w:rPr>
        <w:t>”</w:t>
      </w:r>
      <w:r w:rsidRPr="003D1F30">
        <w:rPr>
          <w:rFonts w:ascii="Arial" w:eastAsia="SimSun" w:hAnsi="Arial" w:cs="Arial"/>
          <w:b w:val="0"/>
          <w:bCs w:val="0"/>
          <w:i w:val="0"/>
          <w:iCs w:val="0"/>
          <w:color w:val="auto"/>
          <w:sz w:val="18"/>
        </w:rPr>
        <w:t>一节中所述分配了所需数量的许可的每个虚拟</w:t>
      </w:r>
      <w:r w:rsidRPr="003D1F30">
        <w:rPr>
          <w:rFonts w:ascii="Arial" w:eastAsia="SimSun" w:hAnsi="Arial" w:cs="Arial"/>
          <w:b w:val="0"/>
          <w:bCs w:val="0"/>
          <w:i w:val="0"/>
          <w:iCs w:val="0"/>
          <w:color w:val="auto"/>
          <w:sz w:val="18"/>
        </w:rPr>
        <w:t xml:space="preserve"> OSE</w:t>
      </w:r>
      <w:r w:rsidRPr="003D1F30">
        <w:rPr>
          <w:rFonts w:ascii="Arial" w:eastAsia="SimSun" w:hAnsi="Arial" w:cs="Arial"/>
          <w:b w:val="0"/>
          <w:bCs w:val="0"/>
          <w:i w:val="0"/>
          <w:iCs w:val="0"/>
          <w:color w:val="auto"/>
          <w:sz w:val="18"/>
        </w:rPr>
        <w:t>，您有权在该虚拟</w:t>
      </w:r>
      <w:r w:rsidRPr="003D1F30">
        <w:rPr>
          <w:rFonts w:ascii="Arial" w:eastAsia="SimSun" w:hAnsi="Arial" w:cs="Arial"/>
          <w:b w:val="0"/>
          <w:bCs w:val="0"/>
          <w:i w:val="0"/>
          <w:iCs w:val="0"/>
          <w:color w:val="auto"/>
          <w:sz w:val="18"/>
        </w:rPr>
        <w:t xml:space="preserve"> OSE </w:t>
      </w:r>
      <w:r w:rsidRPr="003D1F30">
        <w:rPr>
          <w:rFonts w:ascii="Arial" w:eastAsia="SimSun" w:hAnsi="Arial" w:cs="Arial"/>
          <w:b w:val="0"/>
          <w:bCs w:val="0"/>
          <w:i w:val="0"/>
          <w:iCs w:val="0"/>
          <w:color w:val="auto"/>
          <w:sz w:val="18"/>
        </w:rPr>
        <w:t>中运行任意数量的软件实例。</w:t>
      </w:r>
    </w:p>
    <w:p w14:paraId="1248E4AF" w14:textId="77777777" w:rsidR="00282633" w:rsidRPr="00247845" w:rsidRDefault="00282633" w:rsidP="00282633">
      <w:pPr>
        <w:pStyle w:val="PURHeading2"/>
        <w:rPr>
          <w:rFonts w:ascii="Arial" w:eastAsia="SimSun" w:hAnsi="Arial" w:cs="Arial"/>
          <w:b/>
          <w:bCs/>
        </w:rPr>
      </w:pPr>
      <w:r w:rsidRPr="00247845">
        <w:rPr>
          <w:rFonts w:ascii="Arial" w:eastAsia="SimSun" w:hAnsi="Arial" w:cs="Arial"/>
          <w:b/>
          <w:bCs/>
        </w:rPr>
        <w:t>运行附加软件的实例</w:t>
      </w:r>
    </w:p>
    <w:p w14:paraId="1179C267" w14:textId="3A09384B" w:rsidR="00282633" w:rsidRPr="003D1F30" w:rsidRDefault="00282633" w:rsidP="00282633">
      <w:pPr>
        <w:pStyle w:val="PURBody-Indented"/>
        <w:rPr>
          <w:rFonts w:eastAsia="SimSun" w:cs="Arial"/>
        </w:rPr>
      </w:pPr>
      <w:r w:rsidRPr="003D1F30">
        <w:rPr>
          <w:rFonts w:eastAsia="SimSun" w:cs="Arial"/>
        </w:rPr>
        <w:t>您可以在任意数量的设备上的物理或虚拟</w:t>
      </w:r>
      <w:r w:rsidRPr="003D1F30">
        <w:rPr>
          <w:rFonts w:eastAsia="SimSun" w:cs="Arial"/>
        </w:rPr>
        <w:t xml:space="preserve"> OSE </w:t>
      </w:r>
      <w:r w:rsidRPr="003D1F30">
        <w:rPr>
          <w:rFonts w:eastAsia="SimSun" w:cs="Arial"/>
        </w:rPr>
        <w:t>中运行或以其他方式使用</w:t>
      </w:r>
      <w:hyperlink w:anchor="Appendix1" w:history="1">
        <w:r w:rsidRPr="00E0295D">
          <w:rPr>
            <w:rStyle w:val="Hyperlink"/>
            <w:rFonts w:eastAsia="SimSun" w:cs="Arial"/>
          </w:rPr>
          <w:t>附录</w:t>
        </w:r>
        <w:r w:rsidRPr="00E0295D">
          <w:rPr>
            <w:rStyle w:val="Hyperlink"/>
            <w:rFonts w:eastAsia="SimSun" w:cs="Arial"/>
          </w:rPr>
          <w:t xml:space="preserve"> 1</w:t>
        </w:r>
      </w:hyperlink>
      <w:r w:rsidRPr="003D1F30">
        <w:rPr>
          <w:rFonts w:eastAsia="SimSun" w:cs="Arial"/>
        </w:rPr>
        <w:t xml:space="preserve"> </w:t>
      </w:r>
      <w:r w:rsidRPr="003D1F30">
        <w:rPr>
          <w:rFonts w:eastAsia="SimSun" w:cs="Arial"/>
        </w:rPr>
        <w:t>中列出的相应附加软件的任意数量的实例。您只能将这些实例与服务器软件一起使用。您可以直接与服务器软件一起使用任何实例，或通过其他附加软件间接地使用。</w:t>
      </w:r>
    </w:p>
    <w:p w14:paraId="6D3C3BA6" w14:textId="57BC22AE" w:rsidR="00EA48AA" w:rsidRPr="00247845" w:rsidRDefault="00EA48AA" w:rsidP="00EA48AA">
      <w:pPr>
        <w:pStyle w:val="PURHeading2"/>
        <w:rPr>
          <w:rFonts w:ascii="Arial" w:eastAsia="SimSun" w:hAnsi="Arial" w:cs="Arial"/>
          <w:b/>
          <w:bCs/>
        </w:rPr>
      </w:pPr>
      <w:r w:rsidRPr="00247845">
        <w:rPr>
          <w:rFonts w:ascii="Arial" w:eastAsia="SimSun" w:hAnsi="Arial" w:cs="Arial"/>
          <w:b/>
          <w:bCs/>
        </w:rPr>
        <w:lastRenderedPageBreak/>
        <w:t>在服务器或存储介质上创建和存储实例</w:t>
      </w:r>
    </w:p>
    <w:p w14:paraId="3AC92FBD" w14:textId="77777777" w:rsidR="00EA48AA" w:rsidRPr="003D1F30" w:rsidRDefault="00EA48AA" w:rsidP="00EA48AA">
      <w:pPr>
        <w:pStyle w:val="PURBody-Indented"/>
        <w:rPr>
          <w:rFonts w:eastAsia="SimSun" w:cs="Arial"/>
        </w:rPr>
      </w:pPr>
      <w:r w:rsidRPr="003D1F30">
        <w:rPr>
          <w:rFonts w:eastAsia="SimSun" w:cs="Arial"/>
        </w:rPr>
        <w:t>对于获得的每一份软件许可，您拥有以下附加权利：</w:t>
      </w:r>
    </w:p>
    <w:p w14:paraId="533936CF" w14:textId="77777777" w:rsidR="00EA48AA" w:rsidRPr="003D1F30" w:rsidRDefault="00EA48AA" w:rsidP="000C1827">
      <w:pPr>
        <w:pStyle w:val="PURBullet-Indented"/>
        <w:rPr>
          <w:rFonts w:eastAsia="SimSun" w:cs="Arial"/>
        </w:rPr>
      </w:pPr>
      <w:r w:rsidRPr="003D1F30">
        <w:rPr>
          <w:rFonts w:eastAsia="SimSun" w:cs="Arial"/>
        </w:rPr>
        <w:t>您可以创建服务器软件和客户端软件的任意数量的实例。</w:t>
      </w:r>
    </w:p>
    <w:p w14:paraId="54F8722C" w14:textId="77777777" w:rsidR="00EA48AA" w:rsidRPr="003D1F30" w:rsidRDefault="00EA48AA" w:rsidP="000C1827">
      <w:pPr>
        <w:pStyle w:val="PURBullet-Indented"/>
        <w:rPr>
          <w:rFonts w:eastAsia="SimSun" w:cs="Arial"/>
        </w:rPr>
      </w:pPr>
      <w:r w:rsidRPr="003D1F30">
        <w:rPr>
          <w:rFonts w:eastAsia="SimSun" w:cs="Arial"/>
        </w:rPr>
        <w:t>您可以在任何服务器或存储介质上存储服务器软件和客户端软件的实例。</w:t>
      </w:r>
    </w:p>
    <w:p w14:paraId="5A40ED0E" w14:textId="6BDEAB53" w:rsidR="00EA48AA" w:rsidRPr="003D1F30" w:rsidRDefault="00EA48AA" w:rsidP="00D6363C">
      <w:pPr>
        <w:pStyle w:val="PURBullet-Indented"/>
        <w:rPr>
          <w:rFonts w:eastAsia="SimSun" w:cs="Arial"/>
        </w:rPr>
      </w:pPr>
      <w:r w:rsidRPr="003D1F30">
        <w:rPr>
          <w:rFonts w:eastAsia="SimSun" w:cs="Arial"/>
        </w:rPr>
        <w:t>您可创建和存储服务器软件及客户端软件的实例，但目的仅限于按照以上所述依据软件许可行使运行服务器软件实例的权利。</w:t>
      </w:r>
    </w:p>
    <w:p w14:paraId="07239F12" w14:textId="77777777" w:rsidR="00282633" w:rsidRPr="00247845" w:rsidRDefault="00282633" w:rsidP="00282633">
      <w:pPr>
        <w:pStyle w:val="PURHeading2"/>
        <w:rPr>
          <w:rFonts w:ascii="Arial" w:eastAsia="SimSun" w:hAnsi="Arial" w:cs="Arial"/>
          <w:b/>
          <w:bCs/>
        </w:rPr>
      </w:pPr>
      <w:r w:rsidRPr="00247845">
        <w:rPr>
          <w:rFonts w:ascii="Arial" w:eastAsia="SimSun" w:hAnsi="Arial" w:cs="Arial"/>
          <w:b/>
          <w:bCs/>
        </w:rPr>
        <w:t>其他许可要求和</w:t>
      </w:r>
      <w:r w:rsidRPr="00247845">
        <w:rPr>
          <w:rFonts w:ascii="Arial" w:eastAsia="SimSun" w:hAnsi="Arial" w:cs="Arial"/>
          <w:b/>
          <w:bCs/>
        </w:rPr>
        <w:t>/</w:t>
      </w:r>
      <w:r w:rsidRPr="00247845">
        <w:rPr>
          <w:rFonts w:ascii="Arial" w:eastAsia="SimSun" w:hAnsi="Arial" w:cs="Arial"/>
          <w:b/>
          <w:bCs/>
        </w:rPr>
        <w:t>或使用权利</w:t>
      </w:r>
    </w:p>
    <w:p w14:paraId="7C9A2B1C" w14:textId="411E0111" w:rsidR="00282633" w:rsidRPr="003D1F30" w:rsidRDefault="00284E2C" w:rsidP="00282633">
      <w:pPr>
        <w:pStyle w:val="PURBlueStrong-Indented"/>
        <w:rPr>
          <w:rFonts w:eastAsia="SimSun" w:cs="Arial"/>
        </w:rPr>
      </w:pPr>
      <w:r w:rsidRPr="003D1F30">
        <w:rPr>
          <w:rFonts w:eastAsia="SimSun" w:cs="Arial"/>
        </w:rPr>
        <w:t>访问时无需使用订户访问许可</w:t>
      </w:r>
      <w:r w:rsidRPr="003D1F30">
        <w:rPr>
          <w:rFonts w:eastAsia="SimSun" w:cs="Arial"/>
        </w:rPr>
        <w:t xml:space="preserve"> (SAL)</w:t>
      </w:r>
    </w:p>
    <w:p w14:paraId="4174CC81" w14:textId="350903DD" w:rsidR="00282633" w:rsidRPr="003D1F30" w:rsidRDefault="00284E2C" w:rsidP="00282633">
      <w:pPr>
        <w:pStyle w:val="PURBody-Indented"/>
        <w:rPr>
          <w:rFonts w:eastAsia="SimSun" w:cs="Arial"/>
        </w:rPr>
      </w:pPr>
      <w:r w:rsidRPr="003D1F30">
        <w:rPr>
          <w:rFonts w:eastAsia="SimSun" w:cs="Arial"/>
        </w:rPr>
        <w:t>无需为其他设备获得</w:t>
      </w:r>
      <w:r w:rsidRPr="003D1F30">
        <w:rPr>
          <w:rFonts w:eastAsia="SimSun" w:cs="Arial"/>
        </w:rPr>
        <w:t xml:space="preserve"> SAL </w:t>
      </w:r>
      <w:r w:rsidRPr="003D1F30">
        <w:rPr>
          <w:rFonts w:eastAsia="SimSun" w:cs="Arial"/>
        </w:rPr>
        <w:t>便可以访问您的服务器软件实例。</w:t>
      </w:r>
    </w:p>
    <w:p w14:paraId="07499C0D" w14:textId="77777777" w:rsidR="00D62BE8" w:rsidRPr="003D1F30" w:rsidRDefault="00D62BE8" w:rsidP="00D62BE8">
      <w:pPr>
        <w:pStyle w:val="PURBlueStrong"/>
        <w:rPr>
          <w:rFonts w:eastAsia="SimSun" w:cs="Arial"/>
        </w:rPr>
      </w:pPr>
      <w:r w:rsidRPr="003D1F30">
        <w:rPr>
          <w:rFonts w:eastAsia="SimSun" w:cs="Arial"/>
        </w:rPr>
        <w:t>可分发代码</w:t>
      </w:r>
    </w:p>
    <w:p w14:paraId="78CA6171" w14:textId="742BF622" w:rsidR="00D62BE8" w:rsidRPr="003D1F30" w:rsidRDefault="00D62BE8" w:rsidP="00D62BE8">
      <w:pPr>
        <w:pStyle w:val="PURBody-Indented"/>
        <w:rPr>
          <w:rFonts w:eastAsia="SimSun" w:cs="Arial"/>
        </w:rPr>
      </w:pPr>
      <w:r w:rsidRPr="003D1F30">
        <w:rPr>
          <w:rFonts w:eastAsia="SimSun" w:cs="Arial"/>
        </w:rPr>
        <w:t>您可以如</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中所述使用</w:t>
      </w:r>
      <w:r w:rsidRPr="007F20CC">
        <w:rPr>
          <w:rFonts w:ascii="SimSun" w:eastAsia="SimSun" w:hAnsi="SimSun" w:cs="Arial"/>
        </w:rPr>
        <w:t>“</w:t>
      </w:r>
      <w:r w:rsidRPr="003D1F30">
        <w:rPr>
          <w:rFonts w:eastAsia="SimSun" w:cs="Arial"/>
        </w:rPr>
        <w:t>可分发代码</w:t>
      </w:r>
      <w:r w:rsidRPr="007F20CC">
        <w:rPr>
          <w:rFonts w:ascii="SimSun" w:eastAsia="SimSun" w:hAnsi="SimSun" w:cs="Arial"/>
        </w:rPr>
        <w:t>”</w:t>
      </w:r>
      <w:r w:rsidRPr="003D1F30">
        <w:rPr>
          <w:rFonts w:eastAsia="SimSun" w:cs="Arial"/>
        </w:rPr>
        <w:t>。</w:t>
      </w:r>
    </w:p>
    <w:p w14:paraId="626010F2" w14:textId="49221579" w:rsidR="00D62BE8" w:rsidRPr="00247845" w:rsidRDefault="00D62BE8" w:rsidP="00D62BE8">
      <w:pPr>
        <w:pStyle w:val="PURHeading2"/>
        <w:rPr>
          <w:rFonts w:ascii="Arial" w:eastAsia="SimSun" w:hAnsi="Arial" w:cs="Arial"/>
          <w:b/>
          <w:bCs/>
        </w:rPr>
      </w:pPr>
      <w:r w:rsidRPr="00247845">
        <w:rPr>
          <w:rFonts w:ascii="Arial" w:eastAsia="SimSun" w:hAnsi="Arial" w:cs="Arial"/>
          <w:b/>
          <w:bCs/>
        </w:rPr>
        <w:t>服务器场内的许可移动性</w:t>
      </w:r>
    </w:p>
    <w:p w14:paraId="1A76F3AD" w14:textId="77777777" w:rsidR="00D62BE8" w:rsidRPr="003D1F30" w:rsidRDefault="00D62BE8" w:rsidP="00D62BE8">
      <w:pPr>
        <w:pStyle w:val="PURBody-Indented"/>
        <w:rPr>
          <w:rFonts w:eastAsia="SimSun" w:cs="Arial"/>
        </w:rPr>
      </w:pPr>
      <w:r w:rsidRPr="003D1F30">
        <w:rPr>
          <w:rFonts w:eastAsia="SimSun" w:cs="Arial"/>
        </w:rPr>
        <w:t>注意：仅适用于在下面的</w:t>
      </w:r>
      <w:r w:rsidRPr="007F20CC">
        <w:rPr>
          <w:rFonts w:ascii="SimSun" w:eastAsia="SimSun" w:hAnsi="SimSun" w:cs="Arial"/>
        </w:rPr>
        <w:t>“</w:t>
      </w:r>
      <w:r w:rsidRPr="003D1F30">
        <w:rPr>
          <w:rFonts w:eastAsia="SimSun" w:cs="Arial"/>
        </w:rPr>
        <w:t>产品特定许可条款</w:t>
      </w:r>
      <w:r w:rsidRPr="007F20CC">
        <w:rPr>
          <w:rFonts w:ascii="SimSun" w:eastAsia="SimSun" w:hAnsi="SimSun" w:cs="Arial"/>
        </w:rPr>
        <w:t>”</w:t>
      </w:r>
      <w:r w:rsidRPr="003D1F30">
        <w:rPr>
          <w:rFonts w:eastAsia="SimSun" w:cs="Arial"/>
        </w:rPr>
        <w:t>一节中指定为具有服务器场内的许可移动性的产品。</w:t>
      </w:r>
    </w:p>
    <w:p w14:paraId="606EEC91" w14:textId="77777777" w:rsidR="00D62BE8" w:rsidRPr="003D1F30" w:rsidRDefault="00D62BE8" w:rsidP="00D62BE8">
      <w:pPr>
        <w:pStyle w:val="PURBlueStrong"/>
        <w:rPr>
          <w:rFonts w:eastAsia="SimSun" w:cs="Arial"/>
        </w:rPr>
      </w:pPr>
      <w:r w:rsidRPr="003D1F30">
        <w:rPr>
          <w:rFonts w:eastAsia="SimSun" w:cs="Arial"/>
        </w:rPr>
        <w:t>在服务器场内分配许可以及使用软件</w:t>
      </w:r>
    </w:p>
    <w:p w14:paraId="3CE038B7" w14:textId="0CCE1F38" w:rsidR="005D2BF6" w:rsidRPr="003D1F30" w:rsidRDefault="005D2BF6" w:rsidP="005D2BF6">
      <w:pPr>
        <w:pStyle w:val="PURBody-Indented"/>
        <w:rPr>
          <w:rFonts w:eastAsia="SimSun" w:cs="Arial"/>
        </w:rPr>
      </w:pPr>
      <w:r w:rsidRPr="003D1F30">
        <w:rPr>
          <w:rFonts w:eastAsia="SimSun" w:cs="Arial"/>
        </w:rPr>
        <w:t>您可以按照一般许可条款中所述重新分配内核许可。另外，您也可以按照如下所述重新分配这些许可。</w:t>
      </w:r>
    </w:p>
    <w:p w14:paraId="4ADE6863" w14:textId="77777777" w:rsidR="00D62BE8" w:rsidRPr="003D1F30" w:rsidRDefault="00D62BE8" w:rsidP="00D62BE8">
      <w:pPr>
        <w:pStyle w:val="PURBody-Indented"/>
        <w:rPr>
          <w:rFonts w:eastAsia="SimSun" w:cs="Arial"/>
        </w:rPr>
      </w:pPr>
      <w:r w:rsidRPr="003D1F30">
        <w:rPr>
          <w:rStyle w:val="Strong"/>
          <w:rFonts w:eastAsia="SimSun" w:cs="Arial"/>
        </w:rPr>
        <w:t>服务器场。</w:t>
      </w:r>
      <w:r w:rsidRPr="003D1F30">
        <w:rPr>
          <w:rFonts w:eastAsia="SimSun" w:cs="Arial"/>
        </w:rPr>
        <w:t>服务器场由最多两个数据中心组成，每个数据中心的物理位置具有以下特点：</w:t>
      </w:r>
    </w:p>
    <w:p w14:paraId="5157866A" w14:textId="77777777" w:rsidR="00D62BE8" w:rsidRPr="003D1F30" w:rsidRDefault="00D62BE8" w:rsidP="000C1827">
      <w:pPr>
        <w:pStyle w:val="PURBullet-Indented"/>
        <w:rPr>
          <w:rFonts w:eastAsia="SimSun" w:cs="Arial"/>
        </w:rPr>
      </w:pPr>
      <w:r w:rsidRPr="003D1F30">
        <w:rPr>
          <w:rFonts w:eastAsia="SimSun" w:cs="Arial"/>
        </w:rPr>
        <w:t>所在的时区与另一个数据中心的当地时区（协调世界时</w:t>
      </w:r>
      <w:r w:rsidRPr="003D1F30">
        <w:rPr>
          <w:rFonts w:eastAsia="SimSun" w:cs="Arial"/>
        </w:rPr>
        <w:t xml:space="preserve"> (UTC) </w:t>
      </w:r>
      <w:r w:rsidRPr="003D1F30">
        <w:rPr>
          <w:rFonts w:eastAsia="SimSun" w:cs="Arial"/>
        </w:rPr>
        <w:t>而不是</w:t>
      </w:r>
      <w:r w:rsidRPr="003D1F30">
        <w:rPr>
          <w:rFonts w:eastAsia="SimSun" w:cs="Arial"/>
        </w:rPr>
        <w:t xml:space="preserve"> DST</w:t>
      </w:r>
      <w:r w:rsidRPr="003D1F30">
        <w:rPr>
          <w:rFonts w:eastAsia="SimSun" w:cs="Arial"/>
        </w:rPr>
        <w:t>）的时差在四个小时以内，和</w:t>
      </w:r>
      <w:r w:rsidRPr="003D1F30">
        <w:rPr>
          <w:rFonts w:eastAsia="SimSun" w:cs="Arial"/>
        </w:rPr>
        <w:t>/</w:t>
      </w:r>
      <w:r w:rsidRPr="003D1F30">
        <w:rPr>
          <w:rFonts w:eastAsia="SimSun" w:cs="Arial"/>
        </w:rPr>
        <w:t>或</w:t>
      </w:r>
    </w:p>
    <w:p w14:paraId="25CC724B" w14:textId="77777777" w:rsidR="00D62BE8" w:rsidRPr="003D1F30" w:rsidRDefault="00D62BE8" w:rsidP="000C1827">
      <w:pPr>
        <w:pStyle w:val="PURBullet-Indented"/>
        <w:rPr>
          <w:rFonts w:eastAsia="SimSun" w:cs="Arial"/>
        </w:rPr>
      </w:pPr>
      <w:r w:rsidRPr="003D1F30">
        <w:rPr>
          <w:rFonts w:eastAsia="SimSun" w:cs="Arial"/>
        </w:rPr>
        <w:t>在欧盟</w:t>
      </w:r>
      <w:r w:rsidRPr="003D1F30">
        <w:rPr>
          <w:rFonts w:eastAsia="SimSun" w:cs="Arial"/>
        </w:rPr>
        <w:t xml:space="preserve"> (EU) </w:t>
      </w:r>
      <w:r w:rsidRPr="003D1F30">
        <w:rPr>
          <w:rFonts w:eastAsia="SimSun" w:cs="Arial"/>
        </w:rPr>
        <w:t>和</w:t>
      </w:r>
      <w:r w:rsidRPr="003D1F30">
        <w:rPr>
          <w:rFonts w:eastAsia="SimSun" w:cs="Arial"/>
        </w:rPr>
        <w:t>/</w:t>
      </w:r>
      <w:r w:rsidRPr="003D1F30">
        <w:rPr>
          <w:rFonts w:eastAsia="SimSun" w:cs="Arial"/>
        </w:rPr>
        <w:t>或欧洲自由贸易联盟</w:t>
      </w:r>
      <w:r w:rsidRPr="003D1F30">
        <w:rPr>
          <w:rFonts w:eastAsia="SimSun" w:cs="Arial"/>
        </w:rPr>
        <w:t xml:space="preserve"> (EFTA) </w:t>
      </w:r>
      <w:r w:rsidRPr="003D1F30">
        <w:rPr>
          <w:rFonts w:eastAsia="SimSun" w:cs="Arial"/>
        </w:rPr>
        <w:t>范围内。</w:t>
      </w:r>
    </w:p>
    <w:p w14:paraId="2F495C4C" w14:textId="31117BE5" w:rsidR="00D62BE8" w:rsidRPr="003D1F30" w:rsidRDefault="00D62BE8" w:rsidP="00D62BE8">
      <w:pPr>
        <w:pStyle w:val="PURBody-Indented"/>
        <w:rPr>
          <w:rFonts w:eastAsia="SimSun" w:cs="Arial"/>
        </w:rPr>
      </w:pPr>
      <w:r w:rsidRPr="003D1F30">
        <w:rPr>
          <w:rFonts w:eastAsia="SimSun" w:cs="Arial"/>
        </w:rPr>
        <w:t>每个数据中心都只能成为一个服务器场的组成部分。您可以将数据中心从一个服务器场重新分配到另一个服务器场，但不能在同一个日历月中进行。</w:t>
      </w:r>
    </w:p>
    <w:p w14:paraId="44B2CF7E" w14:textId="70A8288F" w:rsidR="00282633" w:rsidRPr="003D1F30" w:rsidRDefault="00282633" w:rsidP="003B5A77">
      <w:pPr>
        <w:pStyle w:val="PURBullet-Indented"/>
        <w:numPr>
          <w:ilvl w:val="0"/>
          <w:numId w:val="9"/>
        </w:numPr>
        <w:rPr>
          <w:rFonts w:eastAsia="SimSun" w:cs="Arial"/>
        </w:rPr>
      </w:pPr>
      <w:r w:rsidRPr="003D1F30">
        <w:rPr>
          <w:rFonts w:eastAsia="SimSun" w:cs="Arial"/>
          <w:b/>
        </w:rPr>
        <w:t>服务器场内</w:t>
      </w:r>
      <w:r w:rsidRPr="00345FE1">
        <w:rPr>
          <w:rFonts w:eastAsia="SimSun" w:cs="Arial"/>
          <w:b/>
        </w:rPr>
        <w:t>。</w:t>
      </w:r>
      <w:r w:rsidRPr="003D1F30">
        <w:rPr>
          <w:rFonts w:eastAsia="SimSun" w:cs="Arial"/>
        </w:rPr>
        <w:t>您可以根据需要随时将内核许可重新分配给位于同一服务器场内的任意服务器。对于已分配给同一服务器场内服务器的内核许可，禁止在日历月中旬重新分配的规定不适用。</w:t>
      </w:r>
    </w:p>
    <w:p w14:paraId="1ACEFCB4" w14:textId="33324036" w:rsidR="00282633" w:rsidRPr="003D1F30" w:rsidRDefault="00282633" w:rsidP="003B5A77">
      <w:pPr>
        <w:pStyle w:val="PURBullet-Indented"/>
        <w:numPr>
          <w:ilvl w:val="0"/>
          <w:numId w:val="9"/>
        </w:numPr>
        <w:rPr>
          <w:rFonts w:eastAsia="SimSun" w:cs="Arial"/>
        </w:rPr>
      </w:pPr>
      <w:r w:rsidRPr="003D1F30">
        <w:rPr>
          <w:rFonts w:eastAsia="SimSun" w:cs="Arial"/>
          <w:b/>
        </w:rPr>
        <w:t>跨服务器场</w:t>
      </w:r>
      <w:r w:rsidRPr="00345FE1">
        <w:rPr>
          <w:rFonts w:eastAsia="SimSun" w:cs="Arial"/>
          <w:b/>
        </w:rPr>
        <w:t>。</w:t>
      </w:r>
      <w:r w:rsidRPr="003D1F30">
        <w:rPr>
          <w:rFonts w:eastAsia="SimSun" w:cs="Arial"/>
        </w:rPr>
        <w:t>您可以将内核许可重新分配给位于其他服务器场内的任意服务器，但不能在同一个日历月中进行。</w:t>
      </w:r>
    </w:p>
    <w:p w14:paraId="275671D0" w14:textId="77777777" w:rsidR="00EA48AA" w:rsidRPr="003D1F30" w:rsidRDefault="00EA48AA" w:rsidP="00A748AB">
      <w:pPr>
        <w:pStyle w:val="PURHeading1"/>
        <w:rPr>
          <w:rFonts w:eastAsia="SimSun" w:cs="Arial"/>
        </w:rPr>
      </w:pPr>
      <w:r w:rsidRPr="003D1F30">
        <w:rPr>
          <w:rFonts w:eastAsia="SimSun" w:cs="Arial"/>
        </w:rPr>
        <w:t>产品特定许可条款</w:t>
      </w:r>
    </w:p>
    <w:p w14:paraId="34F627EA" w14:textId="622F40AF" w:rsidR="00280B5A" w:rsidRPr="003D1F30" w:rsidRDefault="00280B5A" w:rsidP="00280B5A">
      <w:pPr>
        <w:pStyle w:val="PURProductName"/>
        <w:rPr>
          <w:rFonts w:eastAsia="SimSun" w:cs="Arial"/>
        </w:rPr>
      </w:pPr>
      <w:bookmarkStart w:id="311" w:name="_Toc332094027"/>
      <w:bookmarkStart w:id="312" w:name="_Toc332094286"/>
      <w:bookmarkStart w:id="313" w:name="_Toc346536849"/>
      <w:bookmarkStart w:id="314" w:name="_Toc363552787"/>
      <w:bookmarkStart w:id="315" w:name="_Toc363552851"/>
      <w:bookmarkStart w:id="316" w:name="_Toc378682191"/>
      <w:bookmarkStart w:id="317" w:name="_Toc378682252"/>
      <w:bookmarkStart w:id="318" w:name="_Toc371268264"/>
      <w:bookmarkStart w:id="319" w:name="_Toc371268330"/>
      <w:bookmarkStart w:id="320" w:name="_Toc379278468"/>
      <w:bookmarkStart w:id="321" w:name="_Toc379278531"/>
      <w:bookmarkStart w:id="322" w:name="_Toc388522838"/>
      <w:bookmarkStart w:id="323" w:name="_Toc388600008"/>
      <w:bookmarkStart w:id="324" w:name="_Toc332094026"/>
      <w:bookmarkStart w:id="325" w:name="_Toc332094285"/>
      <w:r w:rsidRPr="003D1F30">
        <w:rPr>
          <w:rFonts w:eastAsia="SimSun" w:cs="Arial"/>
        </w:rPr>
        <w:t>BizTalk Server 2013 R2 Enterprise</w:t>
      </w:r>
      <w:bookmarkEnd w:id="311"/>
      <w:bookmarkEnd w:id="312"/>
      <w:bookmarkEnd w:id="313"/>
      <w:bookmarkEnd w:id="314"/>
      <w:bookmarkEnd w:id="315"/>
      <w:bookmarkEnd w:id="316"/>
      <w:bookmarkEnd w:id="317"/>
      <w:bookmarkEnd w:id="318"/>
      <w:bookmarkEnd w:id="319"/>
      <w:bookmarkEnd w:id="320"/>
      <w:bookmarkEnd w:id="321"/>
      <w:bookmarkEnd w:id="322"/>
      <w:bookmarkEnd w:id="323"/>
      <w:r w:rsidRPr="003D1F30">
        <w:rPr>
          <w:rFonts w:eastAsia="SimSun" w:cs="Arial"/>
        </w:rPr>
        <w:fldChar w:fldCharType="begin"/>
      </w:r>
      <w:r w:rsidRPr="003D1F30">
        <w:rPr>
          <w:rFonts w:eastAsia="SimSun" w:cs="Arial"/>
        </w:rPr>
        <w:instrText>XE "BizTalk Server 2013 R2 Enterprise"</w:instrText>
      </w:r>
      <w:r w:rsidRPr="003D1F30">
        <w:rPr>
          <w:rFonts w:eastAsia="SimSun" w:cs="Arial"/>
        </w:rPr>
        <w:fldChar w:fldCharType="end"/>
      </w:r>
    </w:p>
    <w:p w14:paraId="6265FFF7" w14:textId="77777777" w:rsidR="00280B5A" w:rsidRPr="003D1F30" w:rsidRDefault="00280B5A" w:rsidP="00280B5A">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247845" w14:paraId="6E0CB5B4" w14:textId="77777777" w:rsidTr="00280B5A">
        <w:tc>
          <w:tcPr>
            <w:tcW w:w="2477" w:type="pct"/>
          </w:tcPr>
          <w:p w14:paraId="7E199D43" w14:textId="77777777" w:rsidR="00280B5A" w:rsidRPr="00247845" w:rsidRDefault="00280B5A" w:rsidP="00280B5A">
            <w:pPr>
              <w:pStyle w:val="PURLMSH"/>
              <w:rPr>
                <w:rFonts w:eastAsia="SimSun" w:cs="Arial"/>
              </w:rPr>
            </w:pPr>
            <w:r w:rsidRPr="00247845">
              <w:rPr>
                <w:rFonts w:eastAsia="SimSun" w:cs="Arial"/>
              </w:rPr>
              <w:t>服务器场内的许可移动性：</w:t>
            </w:r>
            <w:r w:rsidRPr="00247845">
              <w:rPr>
                <w:rFonts w:eastAsia="SimSun" w:cs="Arial"/>
                <w:b/>
              </w:rPr>
              <w:t>是</w:t>
            </w:r>
            <w:r w:rsidRPr="00247845">
              <w:rPr>
                <w:rFonts w:eastAsia="SimSun" w:cs="Arial"/>
                <w:i/>
              </w:rPr>
              <w:t>（请参阅</w:t>
            </w:r>
            <w:hyperlink w:anchor="移动性" w:history="1">
              <w:r w:rsidRPr="003F5F43">
                <w:rPr>
                  <w:rStyle w:val="Hyperlink"/>
                  <w:rFonts w:ascii="SimSun" w:eastAsia="SimSun" w:hAnsi="SimSun" w:cs="Arial"/>
                  <w:i/>
                </w:rPr>
                <w:t>“</w:t>
              </w:r>
              <w:r w:rsidRPr="00247845">
                <w:rPr>
                  <w:rStyle w:val="Hyperlink"/>
                  <w:rFonts w:eastAsia="SimSun" w:cs="Arial"/>
                  <w:i/>
                </w:rPr>
                <w:t>一般条款</w:t>
              </w:r>
              <w:r w:rsidRPr="003F5F43">
                <w:rPr>
                  <w:rStyle w:val="Hyperlink"/>
                  <w:rFonts w:ascii="SimSun" w:eastAsia="SimSun" w:hAnsi="SimSun" w:cs="Arial"/>
                  <w:i/>
                </w:rPr>
                <w:t>”</w:t>
              </w:r>
            </w:hyperlink>
            <w:r w:rsidRPr="00247845">
              <w:rPr>
                <w:rFonts w:eastAsia="SimSun" w:cs="Arial"/>
                <w:i/>
              </w:rPr>
              <w:t>）</w:t>
            </w:r>
          </w:p>
        </w:tc>
        <w:tc>
          <w:tcPr>
            <w:tcW w:w="2523" w:type="pct"/>
          </w:tcPr>
          <w:p w14:paraId="37B3212E" w14:textId="77777777" w:rsidR="00280B5A" w:rsidRPr="00247845" w:rsidRDefault="00280B5A" w:rsidP="00280B5A">
            <w:pPr>
              <w:pStyle w:val="PURLMSH"/>
              <w:rPr>
                <w:rFonts w:eastAsia="SimSun" w:cs="Arial"/>
              </w:rPr>
            </w:pPr>
            <w:r w:rsidRPr="00247845">
              <w:rPr>
                <w:rFonts w:eastAsia="SimSun" w:cs="Arial"/>
              </w:rPr>
              <w:t>请参阅适用声明：</w:t>
            </w:r>
            <w:r w:rsidRPr="00247845">
              <w:rPr>
                <w:rFonts w:eastAsia="SimSun" w:cs="Arial"/>
                <w:b/>
              </w:rPr>
              <w:t>否</w:t>
            </w:r>
          </w:p>
        </w:tc>
      </w:tr>
      <w:tr w:rsidR="00280B5A" w:rsidRPr="00247845" w14:paraId="1EE99D9E" w14:textId="77777777" w:rsidTr="00280B5A">
        <w:tc>
          <w:tcPr>
            <w:tcW w:w="2477" w:type="pct"/>
          </w:tcPr>
          <w:p w14:paraId="78A3ABFB" w14:textId="03033420" w:rsidR="00280B5A" w:rsidRPr="00247845" w:rsidRDefault="00280B5A" w:rsidP="00280B5A">
            <w:pPr>
              <w:pStyle w:val="PURLMSH"/>
              <w:rPr>
                <w:rFonts w:eastAsia="SimSun" w:cs="Arial"/>
              </w:rPr>
            </w:pPr>
            <w:r w:rsidRPr="00247845">
              <w:rPr>
                <w:rFonts w:eastAsia="SimSun" w:cs="Arial"/>
              </w:rPr>
              <w:t>客户端</w:t>
            </w:r>
            <w:r w:rsidRPr="00247845">
              <w:rPr>
                <w:rFonts w:eastAsia="SimSun" w:cs="Arial"/>
              </w:rPr>
              <w:t>/</w:t>
            </w:r>
            <w:r w:rsidRPr="00247845">
              <w:rPr>
                <w:rFonts w:eastAsia="SimSun" w:cs="Arial"/>
              </w:rPr>
              <w:t>附加软件：</w:t>
            </w:r>
            <w:r w:rsidRPr="00247845">
              <w:rPr>
                <w:rFonts w:eastAsia="SimSun" w:cs="Arial"/>
                <w:b/>
              </w:rPr>
              <w:t>是</w:t>
            </w:r>
            <w:r w:rsidRPr="00247845">
              <w:rPr>
                <w:rFonts w:eastAsia="SimSun" w:cs="Arial"/>
                <w:i/>
              </w:rPr>
              <w:t>（请参阅</w:t>
            </w:r>
            <w:hyperlink w:anchor="Appendix1" w:history="1">
              <w:r w:rsidR="00E0295D">
                <w:rPr>
                  <w:rStyle w:val="Hyperlink"/>
                  <w:rFonts w:eastAsia="SimSun" w:cs="Arial"/>
                  <w:i/>
                </w:rPr>
                <w:t>附录</w:t>
              </w:r>
              <w:r w:rsidR="00E0295D">
                <w:rPr>
                  <w:rStyle w:val="Hyperlink"/>
                  <w:rFonts w:eastAsia="SimSun" w:cs="Arial"/>
                  <w:i/>
                </w:rPr>
                <w:t xml:space="preserve"> 1 </w:t>
              </w:r>
            </w:hyperlink>
            <w:r w:rsidRPr="00247845">
              <w:rPr>
                <w:rFonts w:eastAsia="SimSun" w:cs="Arial"/>
                <w:i/>
              </w:rPr>
              <w:t>）</w:t>
            </w:r>
          </w:p>
        </w:tc>
        <w:tc>
          <w:tcPr>
            <w:tcW w:w="2523" w:type="pct"/>
          </w:tcPr>
          <w:p w14:paraId="3A09A41C" w14:textId="77777777" w:rsidR="00280B5A" w:rsidRPr="00247845" w:rsidRDefault="00280B5A" w:rsidP="00280B5A">
            <w:pPr>
              <w:pStyle w:val="PURLMSH"/>
              <w:rPr>
                <w:rFonts w:eastAsia="SimSun" w:cs="Arial"/>
              </w:rPr>
            </w:pPr>
          </w:p>
        </w:tc>
      </w:tr>
    </w:tbl>
    <w:p w14:paraId="035068E7" w14:textId="77777777" w:rsidR="00280B5A" w:rsidRPr="003D1F30" w:rsidRDefault="00280B5A" w:rsidP="00280B5A">
      <w:pPr>
        <w:pStyle w:val="PURADDITIONALTERMSHEADERMB"/>
        <w:rPr>
          <w:rFonts w:eastAsia="SimSun" w:cs="Arial"/>
        </w:rPr>
      </w:pPr>
      <w:r w:rsidRPr="003D1F30">
        <w:rPr>
          <w:rFonts w:eastAsia="SimSun" w:cs="Arial"/>
        </w:rPr>
        <w:t>附加条款：</w:t>
      </w:r>
    </w:p>
    <w:p w14:paraId="3ED529BA" w14:textId="77777777" w:rsidR="00280B5A" w:rsidRPr="003D1F30" w:rsidRDefault="00280B5A" w:rsidP="00280B5A">
      <w:pPr>
        <w:pStyle w:val="PURBlueStrong-Indented"/>
        <w:rPr>
          <w:rFonts w:eastAsia="SimSun" w:cs="Arial"/>
        </w:rPr>
      </w:pPr>
      <w:r w:rsidRPr="003D1F30">
        <w:rPr>
          <w:rFonts w:eastAsia="SimSun" w:cs="Arial"/>
        </w:rPr>
        <w:t xml:space="preserve">Office Web </w:t>
      </w:r>
      <w:r w:rsidRPr="003D1F30">
        <w:rPr>
          <w:rFonts w:eastAsia="SimSun" w:cs="Arial"/>
        </w:rPr>
        <w:t>组件</w:t>
      </w:r>
    </w:p>
    <w:p w14:paraId="12AEAD2D" w14:textId="77777777" w:rsidR="00280B5A" w:rsidRPr="003D1F30" w:rsidRDefault="00280B5A" w:rsidP="00280B5A">
      <w:pPr>
        <w:pStyle w:val="PURBody-Indented"/>
        <w:rPr>
          <w:rFonts w:eastAsia="SimSun" w:cs="Arial"/>
        </w:rPr>
      </w:pPr>
      <w:r w:rsidRPr="003D1F30">
        <w:rPr>
          <w:rFonts w:eastAsia="SimSun" w:cs="Arial"/>
        </w:rPr>
        <w:t>您只能使用组件查看和打印用该软件创建的静态文档、文本和图像副本，您无需为组件副本获取单独的许可。</w:t>
      </w:r>
    </w:p>
    <w:p w14:paraId="52365157" w14:textId="77777777" w:rsidR="00280B5A" w:rsidRPr="003D1F30" w:rsidRDefault="00280B5A" w:rsidP="00280B5A">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08DB6714" w14:textId="2146B1AA" w:rsidR="00280B5A" w:rsidRPr="003D1F30" w:rsidRDefault="00280B5A" w:rsidP="00280B5A">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AF0A5C">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640E1007" w14:textId="4EC4B5C1" w:rsidR="00280B5A" w:rsidRPr="003D1F30" w:rsidRDefault="00A23E1F" w:rsidP="00CD6E9D">
      <w:pPr>
        <w:pStyle w:val="PURBullet"/>
        <w:keepLines/>
        <w:numPr>
          <w:ilvl w:val="0"/>
          <w:numId w:val="0"/>
        </w:numPr>
        <w:spacing w:before="240" w:after="240" w:line="240" w:lineRule="auto"/>
        <w:contextualSpacing w:val="0"/>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0A89CB5E" w14:textId="0364E28A" w:rsidR="00280B5A" w:rsidRPr="003D1F30" w:rsidRDefault="00280B5A" w:rsidP="00280B5A">
      <w:pPr>
        <w:pStyle w:val="PURProductName"/>
        <w:rPr>
          <w:rFonts w:eastAsia="SimSun" w:cs="Arial"/>
        </w:rPr>
      </w:pPr>
      <w:bookmarkStart w:id="326" w:name="_Toc332094028"/>
      <w:bookmarkStart w:id="327" w:name="_Toc332094287"/>
      <w:bookmarkStart w:id="328" w:name="_Toc346536850"/>
      <w:bookmarkStart w:id="329" w:name="_Toc363552788"/>
      <w:bookmarkStart w:id="330" w:name="_Toc363552852"/>
      <w:bookmarkStart w:id="331" w:name="_Toc378682192"/>
      <w:bookmarkStart w:id="332" w:name="_Toc378682253"/>
      <w:bookmarkStart w:id="333" w:name="_Toc371268265"/>
      <w:bookmarkStart w:id="334" w:name="_Toc371268331"/>
      <w:bookmarkStart w:id="335" w:name="_Toc379278469"/>
      <w:bookmarkStart w:id="336" w:name="_Toc379278532"/>
      <w:bookmarkStart w:id="337" w:name="_Toc388522839"/>
      <w:bookmarkStart w:id="338" w:name="_Toc388600009"/>
      <w:r w:rsidRPr="003D1F30">
        <w:rPr>
          <w:rFonts w:eastAsia="SimSun" w:cs="Arial"/>
        </w:rPr>
        <w:t>BizTalk Server 2013 R2 Standard</w:t>
      </w:r>
      <w:bookmarkEnd w:id="326"/>
      <w:bookmarkEnd w:id="327"/>
      <w:bookmarkEnd w:id="328"/>
      <w:bookmarkEnd w:id="329"/>
      <w:bookmarkEnd w:id="330"/>
      <w:bookmarkEnd w:id="331"/>
      <w:bookmarkEnd w:id="332"/>
      <w:bookmarkEnd w:id="333"/>
      <w:bookmarkEnd w:id="334"/>
      <w:bookmarkEnd w:id="335"/>
      <w:bookmarkEnd w:id="336"/>
      <w:bookmarkEnd w:id="337"/>
      <w:bookmarkEnd w:id="338"/>
      <w:r w:rsidRPr="003D1F30">
        <w:rPr>
          <w:rFonts w:eastAsia="SimSun" w:cs="Arial"/>
        </w:rPr>
        <w:fldChar w:fldCharType="begin"/>
      </w:r>
      <w:r w:rsidRPr="003D1F30">
        <w:rPr>
          <w:rFonts w:eastAsia="SimSun" w:cs="Arial"/>
        </w:rPr>
        <w:instrText>XE "BizTalk Server 2013 R2 Standard"</w:instrText>
      </w:r>
      <w:r w:rsidRPr="003D1F30">
        <w:rPr>
          <w:rFonts w:eastAsia="SimSun" w:cs="Arial"/>
        </w:rPr>
        <w:fldChar w:fldCharType="end"/>
      </w:r>
    </w:p>
    <w:p w14:paraId="634B7B0F" w14:textId="77777777" w:rsidR="00280B5A" w:rsidRPr="003D1F30" w:rsidRDefault="00280B5A" w:rsidP="00280B5A">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3D1F30" w14:paraId="104F3207" w14:textId="77777777" w:rsidTr="00280B5A">
        <w:tc>
          <w:tcPr>
            <w:tcW w:w="2477" w:type="pct"/>
          </w:tcPr>
          <w:p w14:paraId="61BCEB34" w14:textId="77777777" w:rsidR="00280B5A" w:rsidRPr="003D1F30" w:rsidRDefault="00280B5A" w:rsidP="00280B5A">
            <w:pPr>
              <w:pStyle w:val="PURLMSH"/>
              <w:rPr>
                <w:rFonts w:ascii="Arial" w:eastAsia="SimSun" w:hAnsi="Arial" w:cs="Arial"/>
              </w:rPr>
            </w:pPr>
            <w:r w:rsidRPr="003D1F30">
              <w:rPr>
                <w:rFonts w:ascii="Arial" w:eastAsia="SimSun" w:hAnsi="Arial" w:cs="Arial"/>
              </w:rPr>
              <w:t>服务器场内的许可移动性：</w:t>
            </w:r>
            <w:r w:rsidRPr="003D1F30">
              <w:rPr>
                <w:rFonts w:ascii="Arial" w:eastAsia="SimSun" w:hAnsi="Arial" w:cs="Arial"/>
                <w:b/>
              </w:rPr>
              <w:t>是</w:t>
            </w:r>
            <w:r w:rsidRPr="003D1F30">
              <w:rPr>
                <w:rFonts w:ascii="Arial" w:eastAsia="SimSun" w:hAnsi="Arial" w:cs="Arial"/>
                <w:i/>
              </w:rPr>
              <w:t>（请参阅</w:t>
            </w:r>
            <w:hyperlink w:anchor="移动性" w:history="1">
              <w:r w:rsidRPr="003F5F43">
                <w:rPr>
                  <w:rStyle w:val="Hyperlink"/>
                  <w:rFonts w:ascii="SimSun" w:eastAsia="SimSun" w:hAnsi="SimSun" w:cs="Arial"/>
                  <w:i/>
                </w:rPr>
                <w:t>“</w:t>
              </w:r>
              <w:r w:rsidRPr="003D1F30">
                <w:rPr>
                  <w:rStyle w:val="Hyperlink"/>
                  <w:rFonts w:ascii="Arial" w:eastAsia="SimSun" w:hAnsi="Arial" w:cs="Arial"/>
                  <w:i/>
                </w:rPr>
                <w:t>一般条款</w:t>
              </w:r>
              <w:r w:rsidRPr="003F5F43">
                <w:rPr>
                  <w:rStyle w:val="Hyperlink"/>
                  <w:rFonts w:ascii="SimSun" w:eastAsia="SimSun" w:hAnsi="SimSun" w:cs="Arial"/>
                  <w:i/>
                </w:rPr>
                <w:t>”</w:t>
              </w:r>
            </w:hyperlink>
            <w:r w:rsidRPr="003D1F30">
              <w:rPr>
                <w:rFonts w:ascii="Arial" w:eastAsia="SimSun" w:hAnsi="Arial" w:cs="Arial"/>
                <w:i/>
              </w:rPr>
              <w:t>）</w:t>
            </w:r>
          </w:p>
        </w:tc>
        <w:tc>
          <w:tcPr>
            <w:tcW w:w="2523" w:type="pct"/>
          </w:tcPr>
          <w:p w14:paraId="2798144A" w14:textId="77777777" w:rsidR="00280B5A" w:rsidRPr="003D1F30" w:rsidRDefault="00280B5A" w:rsidP="00280B5A">
            <w:pPr>
              <w:pStyle w:val="PURLMSH"/>
              <w:rPr>
                <w:rFonts w:ascii="Arial" w:eastAsia="SimSun" w:hAnsi="Arial" w:cs="Arial"/>
              </w:rPr>
            </w:pPr>
            <w:r w:rsidRPr="003D1F30">
              <w:rPr>
                <w:rFonts w:ascii="Arial" w:eastAsia="SimSun" w:hAnsi="Arial" w:cs="Arial"/>
              </w:rPr>
              <w:t>请参阅适用声明：</w:t>
            </w:r>
            <w:r w:rsidRPr="003D1F30">
              <w:rPr>
                <w:rFonts w:ascii="Arial" w:eastAsia="SimSun" w:hAnsi="Arial" w:cs="Arial"/>
                <w:b/>
              </w:rPr>
              <w:t>否</w:t>
            </w:r>
          </w:p>
        </w:tc>
      </w:tr>
      <w:tr w:rsidR="00280B5A" w:rsidRPr="003D1F30" w14:paraId="32A983EA" w14:textId="77777777" w:rsidTr="009950B2">
        <w:trPr>
          <w:trHeight w:val="284"/>
        </w:trPr>
        <w:tc>
          <w:tcPr>
            <w:tcW w:w="2477" w:type="pct"/>
          </w:tcPr>
          <w:p w14:paraId="493EF389" w14:textId="3786B3F8" w:rsidR="00280B5A" w:rsidRPr="003D1F30" w:rsidRDefault="00280B5A" w:rsidP="00280B5A">
            <w:pPr>
              <w:pStyle w:val="PURLMSH"/>
              <w:rPr>
                <w:rFonts w:ascii="Arial" w:eastAsia="SimSun" w:hAnsi="Arial" w:cs="Arial"/>
              </w:rPr>
            </w:pPr>
            <w:r w:rsidRPr="003D1F30">
              <w:rPr>
                <w:rFonts w:ascii="Arial" w:eastAsia="SimSun" w:hAnsi="Arial" w:cs="Arial"/>
              </w:rPr>
              <w:t>客户端</w:t>
            </w:r>
            <w:r w:rsidRPr="003D1F30">
              <w:rPr>
                <w:rFonts w:ascii="Arial" w:eastAsia="SimSun" w:hAnsi="Arial" w:cs="Arial"/>
              </w:rPr>
              <w:t>/</w:t>
            </w:r>
            <w:r w:rsidRPr="003D1F30">
              <w:rPr>
                <w:rFonts w:ascii="Arial" w:eastAsia="SimSun" w:hAnsi="Arial" w:cs="Arial"/>
              </w:rPr>
              <w:t>附加软件：</w:t>
            </w:r>
            <w:r w:rsidRPr="003D1F30">
              <w:rPr>
                <w:rFonts w:ascii="Arial" w:eastAsia="SimSun" w:hAnsi="Arial" w:cs="Arial"/>
                <w:b/>
              </w:rPr>
              <w:t>是</w:t>
            </w:r>
            <w:r w:rsidRPr="003D1F30">
              <w:rPr>
                <w:rFonts w:ascii="Arial" w:eastAsia="SimSun" w:hAnsi="Arial" w:cs="Arial"/>
                <w:i/>
              </w:rPr>
              <w:t>（请参阅</w:t>
            </w:r>
            <w:hyperlink w:anchor="Appendix1" w:history="1">
              <w:r w:rsidR="00E0295D">
                <w:rPr>
                  <w:rStyle w:val="Hyperlink"/>
                  <w:rFonts w:ascii="Arial" w:eastAsia="SimSun" w:hAnsi="Arial" w:cs="Arial"/>
                  <w:i/>
                </w:rPr>
                <w:t>附录</w:t>
              </w:r>
              <w:r w:rsidR="00E0295D">
                <w:rPr>
                  <w:rStyle w:val="Hyperlink"/>
                  <w:rFonts w:ascii="Arial" w:eastAsia="SimSun" w:hAnsi="Arial" w:cs="Arial"/>
                  <w:i/>
                </w:rPr>
                <w:t xml:space="preserve"> 1 </w:t>
              </w:r>
            </w:hyperlink>
            <w:r w:rsidRPr="003D1F30">
              <w:rPr>
                <w:rFonts w:ascii="Arial" w:eastAsia="SimSun" w:hAnsi="Arial" w:cs="Arial"/>
                <w:i/>
              </w:rPr>
              <w:t>）</w:t>
            </w:r>
          </w:p>
        </w:tc>
        <w:tc>
          <w:tcPr>
            <w:tcW w:w="2523" w:type="pct"/>
          </w:tcPr>
          <w:p w14:paraId="0F11A311" w14:textId="77777777" w:rsidR="00280B5A" w:rsidRPr="003D1F30" w:rsidRDefault="00280B5A" w:rsidP="00280B5A">
            <w:pPr>
              <w:pStyle w:val="PURLMSH"/>
              <w:rPr>
                <w:rFonts w:ascii="Arial" w:eastAsia="SimSun" w:hAnsi="Arial" w:cs="Arial"/>
              </w:rPr>
            </w:pPr>
          </w:p>
        </w:tc>
      </w:tr>
    </w:tbl>
    <w:p w14:paraId="1D0DD1C2" w14:textId="77777777" w:rsidR="00247845" w:rsidRDefault="00247845" w:rsidP="00280B5A">
      <w:pPr>
        <w:pStyle w:val="PURLMSH"/>
        <w:tabs>
          <w:tab w:val="left" w:pos="5528"/>
        </w:tabs>
        <w:ind w:left="114"/>
        <w:rPr>
          <w:rFonts w:ascii="Arial" w:eastAsia="SimSun" w:hAnsi="Arial" w:cs="Arial"/>
        </w:rPr>
      </w:pPr>
      <w:r w:rsidRPr="003D1F30">
        <w:rPr>
          <w:rFonts w:ascii="Arial" w:eastAsia="SimSun" w:hAnsi="Arial" w:cs="Arial"/>
        </w:rPr>
        <w:tab/>
      </w:r>
    </w:p>
    <w:p w14:paraId="3634BE7E" w14:textId="77777777" w:rsidR="00247845" w:rsidRPr="003D1F30" w:rsidRDefault="00247845" w:rsidP="00280B5A">
      <w:pPr>
        <w:pStyle w:val="PURLMSH"/>
        <w:tabs>
          <w:tab w:val="left" w:pos="5528"/>
        </w:tabs>
        <w:ind w:left="114"/>
        <w:rPr>
          <w:rFonts w:ascii="Arial" w:eastAsia="SimSun" w:hAnsi="Arial" w:cs="Arial"/>
        </w:rPr>
      </w:pPr>
    </w:p>
    <w:p w14:paraId="2C367F73" w14:textId="77777777" w:rsidR="00280B5A" w:rsidRPr="003D1F30" w:rsidRDefault="00280B5A" w:rsidP="00280B5A">
      <w:pPr>
        <w:pStyle w:val="PURADDITIONALTERMSHEADERMB"/>
        <w:rPr>
          <w:rFonts w:eastAsia="SimSun" w:cs="Arial"/>
        </w:rPr>
      </w:pPr>
      <w:r w:rsidRPr="003D1F30">
        <w:rPr>
          <w:rFonts w:eastAsia="SimSun" w:cs="Arial"/>
        </w:rPr>
        <w:lastRenderedPageBreak/>
        <w:t>附加条款：</w:t>
      </w:r>
    </w:p>
    <w:p w14:paraId="41C437A4" w14:textId="77777777" w:rsidR="00280B5A" w:rsidRPr="003D1F30" w:rsidRDefault="00280B5A" w:rsidP="00280B5A">
      <w:pPr>
        <w:pStyle w:val="PURBlueStrong-Indented"/>
        <w:rPr>
          <w:rFonts w:eastAsia="SimSun" w:cs="Arial"/>
        </w:rPr>
      </w:pPr>
      <w:r w:rsidRPr="003D1F30">
        <w:rPr>
          <w:rFonts w:eastAsia="SimSun" w:cs="Arial"/>
        </w:rPr>
        <w:t xml:space="preserve">Office Web </w:t>
      </w:r>
      <w:r w:rsidRPr="003D1F30">
        <w:rPr>
          <w:rFonts w:eastAsia="SimSun" w:cs="Arial"/>
        </w:rPr>
        <w:t>组件</w:t>
      </w:r>
    </w:p>
    <w:p w14:paraId="1F9778C1" w14:textId="77777777" w:rsidR="00280B5A" w:rsidRPr="003D1F30" w:rsidRDefault="00280B5A" w:rsidP="00280B5A">
      <w:pPr>
        <w:pStyle w:val="PURBody-Indented"/>
        <w:rPr>
          <w:rFonts w:eastAsia="SimSun" w:cs="Arial"/>
        </w:rPr>
      </w:pPr>
      <w:r w:rsidRPr="003D1F30">
        <w:rPr>
          <w:rFonts w:eastAsia="SimSun" w:cs="Arial"/>
        </w:rPr>
        <w:t>您只能使用组件查看和打印用该软件创建的静态文档、文本和图像副本，您无需为组件副本获取单独的许可。</w:t>
      </w:r>
    </w:p>
    <w:p w14:paraId="1100465A" w14:textId="77777777" w:rsidR="00280B5A" w:rsidRPr="003D1F30" w:rsidRDefault="00280B5A" w:rsidP="00280B5A">
      <w:pPr>
        <w:pStyle w:val="PURBlueStrong-Indented"/>
        <w:rPr>
          <w:rFonts w:eastAsia="SimSun" w:cs="Arial"/>
        </w:rPr>
      </w:pPr>
      <w:r w:rsidRPr="003D1F30">
        <w:rPr>
          <w:rFonts w:eastAsia="SimSun" w:cs="Arial"/>
        </w:rPr>
        <w:t>使用限制</w:t>
      </w:r>
    </w:p>
    <w:p w14:paraId="5297B40D" w14:textId="6E4F7858" w:rsidR="00280B5A" w:rsidRPr="003D1F30" w:rsidRDefault="00280B5A" w:rsidP="00280B5A">
      <w:pPr>
        <w:pStyle w:val="PURBullet-Indented"/>
        <w:numPr>
          <w:ilvl w:val="0"/>
          <w:numId w:val="0"/>
        </w:numPr>
        <w:ind w:left="270"/>
        <w:rPr>
          <w:rFonts w:eastAsia="SimSun" w:cs="Arial"/>
        </w:rPr>
      </w:pPr>
      <w:r w:rsidRPr="003D1F30">
        <w:rPr>
          <w:rFonts w:eastAsia="SimSun" w:cs="Arial"/>
        </w:rPr>
        <w:t>您不能在网络群集内的服务器上使用，也不能在同一服务器上的</w:t>
      </w:r>
      <w:r w:rsidRPr="003D1F30">
        <w:rPr>
          <w:rFonts w:eastAsia="SimSun" w:cs="Arial"/>
        </w:rPr>
        <w:t xml:space="preserve"> OSE </w:t>
      </w:r>
      <w:r w:rsidRPr="003D1F30">
        <w:rPr>
          <w:rFonts w:eastAsia="SimSun" w:cs="Arial"/>
        </w:rPr>
        <w:t>的网络群集内的操作系统环境中使用服务器软件，包括主密钥服务器。</w:t>
      </w:r>
    </w:p>
    <w:p w14:paraId="20E329E5" w14:textId="77777777" w:rsidR="00280B5A" w:rsidRPr="003D1F30" w:rsidRDefault="00280B5A" w:rsidP="00280B5A">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45CB017F" w14:textId="6BBAE59D" w:rsidR="00280B5A" w:rsidRPr="003D1F30" w:rsidRDefault="00280B5A" w:rsidP="00280B5A">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247845">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18052DAC" w14:textId="4C4CD22E" w:rsidR="00280B5A" w:rsidRPr="003D1F30" w:rsidRDefault="00A23E1F" w:rsidP="00A50403">
      <w:pPr>
        <w:pStyle w:val="PURBreadcrumb"/>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19B5CC5E" w14:textId="2D5DE57C" w:rsidR="00280B5A" w:rsidRPr="003D1F30" w:rsidRDefault="00280B5A" w:rsidP="00280B5A">
      <w:pPr>
        <w:pStyle w:val="PURProductName"/>
        <w:rPr>
          <w:rFonts w:eastAsia="SimSun" w:cs="Arial"/>
        </w:rPr>
      </w:pPr>
      <w:bookmarkStart w:id="339" w:name="_Toc346536851"/>
      <w:bookmarkStart w:id="340" w:name="_Toc363552789"/>
      <w:bookmarkStart w:id="341" w:name="_Toc363552853"/>
      <w:bookmarkStart w:id="342" w:name="_Toc378682193"/>
      <w:bookmarkStart w:id="343" w:name="_Toc378682254"/>
      <w:bookmarkStart w:id="344" w:name="_Toc371268266"/>
      <w:bookmarkStart w:id="345" w:name="_Toc371268332"/>
      <w:bookmarkStart w:id="346" w:name="_Toc379278470"/>
      <w:bookmarkStart w:id="347" w:name="_Toc379278533"/>
      <w:bookmarkStart w:id="348" w:name="_Toc388522840"/>
      <w:bookmarkStart w:id="349" w:name="_Toc388600010"/>
      <w:r w:rsidRPr="003D1F30">
        <w:rPr>
          <w:rFonts w:eastAsia="SimSun" w:cs="Arial"/>
        </w:rPr>
        <w:t xml:space="preserve">BizTalk Server 2013 </w:t>
      </w:r>
      <w:bookmarkEnd w:id="324"/>
      <w:bookmarkEnd w:id="325"/>
      <w:r w:rsidRPr="003D1F30">
        <w:rPr>
          <w:rFonts w:eastAsia="SimSun" w:cs="Arial"/>
        </w:rPr>
        <w:t>R2 Branch</w:t>
      </w:r>
      <w:bookmarkEnd w:id="339"/>
      <w:bookmarkEnd w:id="340"/>
      <w:bookmarkEnd w:id="341"/>
      <w:bookmarkEnd w:id="342"/>
      <w:bookmarkEnd w:id="343"/>
      <w:bookmarkEnd w:id="344"/>
      <w:bookmarkEnd w:id="345"/>
      <w:bookmarkEnd w:id="346"/>
      <w:bookmarkEnd w:id="347"/>
      <w:bookmarkEnd w:id="348"/>
      <w:bookmarkEnd w:id="349"/>
      <w:r w:rsidRPr="003D1F30">
        <w:rPr>
          <w:rFonts w:eastAsia="SimSun" w:cs="Arial"/>
        </w:rPr>
        <w:fldChar w:fldCharType="begin"/>
      </w:r>
      <w:r w:rsidRPr="003D1F30">
        <w:rPr>
          <w:rFonts w:eastAsia="SimSun" w:cs="Arial"/>
        </w:rPr>
        <w:instrText>XE "BizTalk Server 2013 R2 Branch"</w:instrText>
      </w:r>
      <w:r w:rsidRPr="003D1F30">
        <w:rPr>
          <w:rFonts w:eastAsia="SimSun" w:cs="Arial"/>
        </w:rPr>
        <w:fldChar w:fldCharType="end"/>
      </w:r>
    </w:p>
    <w:p w14:paraId="6E6E046B" w14:textId="77777777" w:rsidR="00280B5A" w:rsidRPr="003D1F30" w:rsidRDefault="00280B5A" w:rsidP="00280B5A">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247845" w14:paraId="681F5AEE" w14:textId="77777777" w:rsidTr="00280B5A">
        <w:tc>
          <w:tcPr>
            <w:tcW w:w="2477" w:type="pct"/>
          </w:tcPr>
          <w:p w14:paraId="0DAC67A6" w14:textId="77777777" w:rsidR="00280B5A" w:rsidRPr="00247845" w:rsidRDefault="00280B5A" w:rsidP="00280B5A">
            <w:pPr>
              <w:pStyle w:val="PURLMSH"/>
              <w:rPr>
                <w:rFonts w:eastAsia="SimSun" w:cs="Arial"/>
              </w:rPr>
            </w:pPr>
            <w:r w:rsidRPr="00247845">
              <w:rPr>
                <w:rFonts w:eastAsia="SimSun" w:cs="Arial"/>
              </w:rPr>
              <w:t>服务器场内的许可移动性：</w:t>
            </w:r>
            <w:r w:rsidRPr="00247845">
              <w:rPr>
                <w:rFonts w:eastAsia="SimSun" w:cs="Arial"/>
                <w:b/>
              </w:rPr>
              <w:t>是</w:t>
            </w:r>
            <w:r w:rsidRPr="00247845">
              <w:rPr>
                <w:rFonts w:eastAsia="SimSun" w:cs="Arial"/>
                <w:i/>
              </w:rPr>
              <w:t>（请参阅</w:t>
            </w:r>
            <w:hyperlink w:anchor="移动性" w:history="1">
              <w:r w:rsidRPr="003F5F43">
                <w:rPr>
                  <w:rStyle w:val="Hyperlink"/>
                  <w:rFonts w:ascii="SimSun" w:eastAsia="SimSun" w:hAnsi="SimSun" w:cs="Arial"/>
                  <w:i/>
                </w:rPr>
                <w:t>“</w:t>
              </w:r>
              <w:r w:rsidRPr="00247845">
                <w:rPr>
                  <w:rStyle w:val="Hyperlink"/>
                  <w:rFonts w:eastAsia="SimSun" w:cs="Arial"/>
                  <w:i/>
                </w:rPr>
                <w:t>一般条款</w:t>
              </w:r>
              <w:r w:rsidRPr="003F5F43">
                <w:rPr>
                  <w:rStyle w:val="Hyperlink"/>
                  <w:rFonts w:ascii="SimSun" w:eastAsia="SimSun" w:hAnsi="SimSun" w:cs="Arial"/>
                  <w:i/>
                </w:rPr>
                <w:t>”</w:t>
              </w:r>
            </w:hyperlink>
            <w:r w:rsidRPr="00247845">
              <w:rPr>
                <w:rFonts w:eastAsia="SimSun" w:cs="Arial"/>
                <w:i/>
              </w:rPr>
              <w:t>）</w:t>
            </w:r>
          </w:p>
        </w:tc>
        <w:tc>
          <w:tcPr>
            <w:tcW w:w="2523" w:type="pct"/>
          </w:tcPr>
          <w:p w14:paraId="2A10F8A3" w14:textId="77777777" w:rsidR="00280B5A" w:rsidRPr="00247845" w:rsidRDefault="00280B5A" w:rsidP="00280B5A">
            <w:pPr>
              <w:pStyle w:val="PURLMSH"/>
              <w:rPr>
                <w:rFonts w:eastAsia="SimSun" w:cs="Arial"/>
              </w:rPr>
            </w:pPr>
            <w:r w:rsidRPr="00247845">
              <w:rPr>
                <w:rFonts w:eastAsia="SimSun" w:cs="Arial"/>
              </w:rPr>
              <w:t>请参阅适用声明：</w:t>
            </w:r>
            <w:r w:rsidRPr="00247845">
              <w:rPr>
                <w:rFonts w:eastAsia="SimSun" w:cs="Arial"/>
                <w:b/>
              </w:rPr>
              <w:t>否</w:t>
            </w:r>
          </w:p>
        </w:tc>
      </w:tr>
      <w:tr w:rsidR="00280B5A" w:rsidRPr="00247845" w14:paraId="2C31CBB9" w14:textId="77777777" w:rsidTr="00A50403">
        <w:tc>
          <w:tcPr>
            <w:tcW w:w="2477" w:type="pct"/>
          </w:tcPr>
          <w:p w14:paraId="15F054E0" w14:textId="3BFDE7E7" w:rsidR="00280B5A" w:rsidRPr="00247845" w:rsidRDefault="00280B5A" w:rsidP="00280B5A">
            <w:pPr>
              <w:pStyle w:val="PURLMSH"/>
              <w:rPr>
                <w:rFonts w:eastAsia="SimSun" w:cs="Arial"/>
              </w:rPr>
            </w:pPr>
            <w:r w:rsidRPr="00247845">
              <w:rPr>
                <w:rFonts w:eastAsia="SimSun" w:cs="Arial"/>
              </w:rPr>
              <w:t>客户端</w:t>
            </w:r>
            <w:r w:rsidRPr="00247845">
              <w:rPr>
                <w:rFonts w:eastAsia="SimSun" w:cs="Arial"/>
              </w:rPr>
              <w:t>/</w:t>
            </w:r>
            <w:r w:rsidRPr="00247845">
              <w:rPr>
                <w:rFonts w:eastAsia="SimSun" w:cs="Arial"/>
              </w:rPr>
              <w:t>附加软件：</w:t>
            </w:r>
            <w:r w:rsidRPr="00247845">
              <w:rPr>
                <w:rFonts w:eastAsia="SimSun" w:cs="Arial"/>
                <w:b/>
              </w:rPr>
              <w:t>是</w:t>
            </w:r>
            <w:r w:rsidRPr="00247845">
              <w:rPr>
                <w:rFonts w:eastAsia="SimSun" w:cs="Arial"/>
                <w:i/>
              </w:rPr>
              <w:t>（请参阅</w:t>
            </w:r>
            <w:hyperlink w:anchor="Appendix1" w:history="1">
              <w:r w:rsidR="00E0295D">
                <w:rPr>
                  <w:rStyle w:val="Hyperlink"/>
                  <w:rFonts w:eastAsia="SimSun" w:cs="Arial"/>
                  <w:i/>
                </w:rPr>
                <w:t>附录</w:t>
              </w:r>
              <w:r w:rsidR="00E0295D">
                <w:rPr>
                  <w:rStyle w:val="Hyperlink"/>
                  <w:rFonts w:eastAsia="SimSun" w:cs="Arial"/>
                  <w:i/>
                </w:rPr>
                <w:t xml:space="preserve"> 1 </w:t>
              </w:r>
            </w:hyperlink>
            <w:r w:rsidRPr="00247845">
              <w:rPr>
                <w:rFonts w:eastAsia="SimSun" w:cs="Arial"/>
                <w:i/>
              </w:rPr>
              <w:t>）</w:t>
            </w:r>
          </w:p>
        </w:tc>
        <w:tc>
          <w:tcPr>
            <w:tcW w:w="2523" w:type="pct"/>
          </w:tcPr>
          <w:p w14:paraId="3FF4C4E1" w14:textId="77777777" w:rsidR="00280B5A" w:rsidRPr="00247845" w:rsidRDefault="00280B5A" w:rsidP="00280B5A">
            <w:pPr>
              <w:pStyle w:val="PURLMSH"/>
              <w:rPr>
                <w:rFonts w:eastAsia="SimSun" w:cs="Arial"/>
              </w:rPr>
            </w:pPr>
          </w:p>
        </w:tc>
      </w:tr>
    </w:tbl>
    <w:p w14:paraId="0D6145D6" w14:textId="77777777" w:rsidR="00280B5A" w:rsidRPr="003D1F30" w:rsidRDefault="00280B5A" w:rsidP="00280B5A">
      <w:pPr>
        <w:pStyle w:val="PURADDITIONALTERMSHEADERMB"/>
        <w:rPr>
          <w:rFonts w:eastAsia="SimSun" w:cs="Arial"/>
        </w:rPr>
      </w:pPr>
      <w:r w:rsidRPr="003D1F30">
        <w:rPr>
          <w:rFonts w:eastAsia="SimSun" w:cs="Arial"/>
        </w:rPr>
        <w:t>附加条款：</w:t>
      </w:r>
    </w:p>
    <w:p w14:paraId="67C0DD1C" w14:textId="77777777" w:rsidR="00280B5A" w:rsidRPr="003D1F30" w:rsidRDefault="00280B5A" w:rsidP="00280B5A">
      <w:pPr>
        <w:pStyle w:val="PURBlueStrong-Indented"/>
        <w:rPr>
          <w:rFonts w:eastAsia="SimSun" w:cs="Arial"/>
        </w:rPr>
      </w:pPr>
      <w:r w:rsidRPr="003D1F30">
        <w:rPr>
          <w:rFonts w:eastAsia="SimSun" w:cs="Arial"/>
        </w:rPr>
        <w:t xml:space="preserve">Office Web </w:t>
      </w:r>
      <w:r w:rsidRPr="003D1F30">
        <w:rPr>
          <w:rFonts w:eastAsia="SimSun" w:cs="Arial"/>
        </w:rPr>
        <w:t>组件</w:t>
      </w:r>
    </w:p>
    <w:p w14:paraId="6CEF681D" w14:textId="77777777" w:rsidR="00280B5A" w:rsidRPr="003D1F30" w:rsidRDefault="00280B5A" w:rsidP="00280B5A">
      <w:pPr>
        <w:pStyle w:val="PURBody-Indented"/>
        <w:rPr>
          <w:rFonts w:eastAsia="SimSun" w:cs="Arial"/>
        </w:rPr>
      </w:pPr>
      <w:r w:rsidRPr="003D1F30">
        <w:rPr>
          <w:rFonts w:eastAsia="SimSun" w:cs="Arial"/>
        </w:rPr>
        <w:t>您只能使用组件查看和打印用该软件创建的静态文档、文本和图像副本，您无需为组件副本获取单独的许可。</w:t>
      </w:r>
    </w:p>
    <w:p w14:paraId="377A24C9" w14:textId="77777777" w:rsidR="00280B5A" w:rsidRPr="003D1F30" w:rsidRDefault="00280B5A" w:rsidP="00280B5A">
      <w:pPr>
        <w:pStyle w:val="PURBlueStrong-Indented"/>
        <w:rPr>
          <w:rFonts w:eastAsia="SimSun" w:cs="Arial"/>
        </w:rPr>
      </w:pPr>
      <w:r w:rsidRPr="003D1F30">
        <w:rPr>
          <w:rFonts w:eastAsia="SimSun" w:cs="Arial"/>
        </w:rPr>
        <w:t>使用限制</w:t>
      </w:r>
    </w:p>
    <w:p w14:paraId="63E1FD6C" w14:textId="77777777" w:rsidR="00280B5A" w:rsidRPr="003D1F30" w:rsidRDefault="00280B5A" w:rsidP="00280B5A">
      <w:pPr>
        <w:pStyle w:val="PURBody-Indented"/>
        <w:rPr>
          <w:rFonts w:eastAsia="SimSun" w:cs="Arial"/>
        </w:rPr>
      </w:pPr>
      <w:r w:rsidRPr="00345FE1">
        <w:rPr>
          <w:rFonts w:ascii="SimSun" w:eastAsia="SimSun" w:hAnsi="SimSun" w:cs="Arial"/>
          <w:spacing w:val="-2"/>
        </w:rPr>
        <w:t>您只能在位于内部网络的端点（或您的组织的边缘）的许可服务器上运行该软件的实例以将业务事件或事务与端点上处理的活动连接。</w:t>
      </w:r>
      <w:r w:rsidRPr="003D1F30">
        <w:rPr>
          <w:rFonts w:eastAsia="SimSun" w:cs="Arial"/>
        </w:rPr>
        <w:t>该许可服务器不得：</w:t>
      </w:r>
    </w:p>
    <w:p w14:paraId="6FC4003B" w14:textId="77777777" w:rsidR="00280B5A" w:rsidRPr="003D1F30" w:rsidRDefault="00280B5A" w:rsidP="003B5A77">
      <w:pPr>
        <w:pStyle w:val="PURBullet-Indented"/>
        <w:numPr>
          <w:ilvl w:val="0"/>
          <w:numId w:val="24"/>
        </w:numPr>
        <w:rPr>
          <w:rFonts w:eastAsia="SimSun" w:cs="Arial"/>
        </w:rPr>
      </w:pPr>
      <w:r w:rsidRPr="003D1F30">
        <w:rPr>
          <w:rFonts w:eastAsia="SimSun" w:cs="Arial"/>
        </w:rPr>
        <w:t>在</w:t>
      </w:r>
      <w:r w:rsidRPr="007F20CC">
        <w:rPr>
          <w:rFonts w:ascii="SimSun" w:eastAsia="SimSun" w:hAnsi="SimSun" w:cs="Arial"/>
        </w:rPr>
        <w:t>“</w:t>
      </w:r>
      <w:r w:rsidRPr="003D1F30">
        <w:rPr>
          <w:rFonts w:eastAsia="SimSun" w:cs="Arial"/>
        </w:rPr>
        <w:t>中心辐射型</w:t>
      </w:r>
      <w:r w:rsidRPr="007F20CC">
        <w:rPr>
          <w:rFonts w:ascii="SimSun" w:eastAsia="SimSun" w:hAnsi="SimSun" w:cs="Arial"/>
        </w:rPr>
        <w:t>”</w:t>
      </w:r>
      <w:r w:rsidRPr="003D1F30">
        <w:rPr>
          <w:rFonts w:eastAsia="SimSun" w:cs="Arial"/>
        </w:rPr>
        <w:t>联网模式中充当中心节点，</w:t>
      </w:r>
    </w:p>
    <w:p w14:paraId="4D49DC22" w14:textId="77777777" w:rsidR="00280B5A" w:rsidRPr="003D1F30" w:rsidRDefault="00280B5A" w:rsidP="003B5A77">
      <w:pPr>
        <w:pStyle w:val="PURBullet-Indented"/>
        <w:numPr>
          <w:ilvl w:val="0"/>
          <w:numId w:val="24"/>
        </w:numPr>
        <w:rPr>
          <w:rFonts w:eastAsia="SimSun" w:cs="Arial"/>
        </w:rPr>
      </w:pPr>
      <w:r w:rsidRPr="003D1F30">
        <w:rPr>
          <w:rFonts w:eastAsia="SimSun" w:cs="Arial"/>
        </w:rPr>
        <w:t>将与其他服务器或设备的企业范围的通信集中；或</w:t>
      </w:r>
    </w:p>
    <w:p w14:paraId="258ED234" w14:textId="77777777" w:rsidR="00280B5A" w:rsidRPr="003D1F30" w:rsidRDefault="00280B5A" w:rsidP="003B5A77">
      <w:pPr>
        <w:pStyle w:val="PURBullet-Indented"/>
        <w:numPr>
          <w:ilvl w:val="0"/>
          <w:numId w:val="24"/>
        </w:numPr>
        <w:rPr>
          <w:rFonts w:eastAsia="SimSun" w:cs="Arial"/>
        </w:rPr>
      </w:pPr>
      <w:r w:rsidRPr="003D1F30">
        <w:rPr>
          <w:rFonts w:eastAsia="SimSun" w:cs="Arial"/>
        </w:rPr>
        <w:t>跨越部门、业务部门或分支机构实现业务流程的自动化。</w:t>
      </w:r>
    </w:p>
    <w:p w14:paraId="7322E429" w14:textId="77777777" w:rsidR="00280B5A" w:rsidRPr="003D1F30" w:rsidRDefault="00280B5A" w:rsidP="00A50403">
      <w:pPr>
        <w:pStyle w:val="PURBullet-Indented"/>
        <w:numPr>
          <w:ilvl w:val="0"/>
          <w:numId w:val="0"/>
        </w:numPr>
        <w:ind w:left="504"/>
        <w:rPr>
          <w:rFonts w:eastAsia="SimSun" w:cs="Arial"/>
        </w:rPr>
      </w:pPr>
    </w:p>
    <w:p w14:paraId="1C97FFD8" w14:textId="77777777" w:rsidR="00280B5A" w:rsidRPr="003D1F30" w:rsidRDefault="00280B5A" w:rsidP="00A50403">
      <w:pPr>
        <w:pStyle w:val="PURBullet-Indented"/>
        <w:numPr>
          <w:ilvl w:val="0"/>
          <w:numId w:val="0"/>
        </w:numPr>
        <w:ind w:left="288"/>
        <w:rPr>
          <w:rFonts w:eastAsia="SimSun" w:cs="Arial"/>
        </w:rPr>
      </w:pPr>
      <w:r w:rsidRPr="003D1F30">
        <w:rPr>
          <w:rFonts w:eastAsia="SimSun" w:cs="Arial"/>
        </w:rPr>
        <w:t>您不能在网络群集内的服务器上使用，也不能在同一服务器上的</w:t>
      </w:r>
      <w:r w:rsidRPr="003D1F30">
        <w:rPr>
          <w:rFonts w:eastAsia="SimSun" w:cs="Arial"/>
        </w:rPr>
        <w:t xml:space="preserve"> OSE </w:t>
      </w:r>
      <w:r w:rsidRPr="003D1F30">
        <w:rPr>
          <w:rFonts w:eastAsia="SimSun" w:cs="Arial"/>
        </w:rPr>
        <w:t>的网络群集内的操作系统环境中使用服务器软件，包括主密钥服务器。</w:t>
      </w:r>
    </w:p>
    <w:p w14:paraId="0E3EBA31" w14:textId="77777777" w:rsidR="00280B5A" w:rsidRPr="003D1F30" w:rsidRDefault="00280B5A" w:rsidP="00280B5A">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1779B089" w14:textId="28481AC5" w:rsidR="00280B5A" w:rsidRPr="003D1F30" w:rsidRDefault="00280B5A" w:rsidP="00280B5A">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247845">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32763D3B" w14:textId="2CA35D7C" w:rsidR="00280B5A" w:rsidRPr="003D1F30" w:rsidRDefault="00A23E1F" w:rsidP="00A50403">
      <w:pPr>
        <w:pStyle w:val="PURBullet"/>
        <w:numPr>
          <w:ilvl w:val="0"/>
          <w:numId w:val="0"/>
        </w:numPr>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1F7DEBFD" w14:textId="655EC3FA" w:rsidR="00A748AB" w:rsidRPr="003D1F30" w:rsidRDefault="00A748AB" w:rsidP="00D6363C">
      <w:pPr>
        <w:pStyle w:val="PURProductName"/>
        <w:rPr>
          <w:rFonts w:eastAsia="SimSun" w:cs="Arial"/>
        </w:rPr>
      </w:pPr>
      <w:bookmarkStart w:id="350" w:name="_Toc346536852"/>
      <w:bookmarkStart w:id="351" w:name="_Toc339280316"/>
      <w:bookmarkStart w:id="352" w:name="_Toc363552790"/>
      <w:bookmarkStart w:id="353" w:name="_Toc363552854"/>
      <w:bookmarkStart w:id="354" w:name="_Toc378682194"/>
      <w:bookmarkStart w:id="355" w:name="_Toc378682255"/>
      <w:bookmarkStart w:id="356" w:name="_Toc371268267"/>
      <w:bookmarkStart w:id="357" w:name="_Toc371268333"/>
      <w:bookmarkStart w:id="358" w:name="_Toc379278471"/>
      <w:bookmarkStart w:id="359" w:name="_Toc379278534"/>
      <w:bookmarkStart w:id="360" w:name="_Toc388522841"/>
      <w:bookmarkStart w:id="361" w:name="_Toc388600011"/>
      <w:r w:rsidRPr="003D1F30">
        <w:rPr>
          <w:rFonts w:eastAsia="SimSun" w:cs="Arial"/>
        </w:rPr>
        <w:t>SQL Server 2014 Enterprise</w:t>
      </w:r>
      <w:bookmarkEnd w:id="350"/>
      <w:bookmarkEnd w:id="351"/>
      <w:bookmarkEnd w:id="352"/>
      <w:bookmarkEnd w:id="353"/>
      <w:bookmarkEnd w:id="354"/>
      <w:bookmarkEnd w:id="355"/>
      <w:bookmarkEnd w:id="356"/>
      <w:bookmarkEnd w:id="357"/>
      <w:r w:rsidRPr="003D1F30">
        <w:rPr>
          <w:rFonts w:eastAsia="SimSun" w:cs="Arial"/>
        </w:rPr>
        <w:t xml:space="preserve"> Core</w:t>
      </w:r>
      <w:bookmarkEnd w:id="358"/>
      <w:bookmarkEnd w:id="359"/>
      <w:bookmarkEnd w:id="360"/>
      <w:bookmarkEnd w:id="361"/>
      <w:r w:rsidRPr="003D1F30">
        <w:rPr>
          <w:rFonts w:eastAsia="SimSun" w:cs="Arial"/>
        </w:rPr>
        <w:fldChar w:fldCharType="begin"/>
      </w:r>
      <w:r w:rsidRPr="003D1F30">
        <w:rPr>
          <w:rFonts w:eastAsia="SimSun" w:cs="Arial"/>
        </w:rPr>
        <w:instrText>XE "SQL Server 2014 Enterprise Core"</w:instrText>
      </w:r>
      <w:r w:rsidRPr="003D1F30">
        <w:rPr>
          <w:rFonts w:eastAsia="SimSun" w:cs="Arial"/>
        </w:rPr>
        <w:fldChar w:fldCharType="end"/>
      </w:r>
    </w:p>
    <w:p w14:paraId="3CD3163D" w14:textId="77777777" w:rsidR="00A748AB" w:rsidRPr="003D1F30" w:rsidRDefault="00A748AB" w:rsidP="00A748AB">
      <w:pPr>
        <w:spacing w:line="240" w:lineRule="exact"/>
        <w:rPr>
          <w:rFonts w:eastAsia="SimSun" w:cs="Arial"/>
        </w:rPr>
      </w:pPr>
      <w:r w:rsidRPr="003D1F30">
        <w:rPr>
          <w:rFonts w:eastAsia="SimSun" w:cs="Arial"/>
          <w:color w:val="auto"/>
          <w:sz w:val="12"/>
        </w:rPr>
        <w:t>适用于此产品使用的许可条款包括通用许可条款、此许可模式的通用许可条款，以及下面的产品特定许可条款。</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247845" w14:paraId="76EA977C" w14:textId="77777777" w:rsidTr="00A748AB">
        <w:tc>
          <w:tcPr>
            <w:tcW w:w="5520" w:type="dxa"/>
            <w:shd w:val="clear" w:color="auto" w:fill="auto"/>
          </w:tcPr>
          <w:p w14:paraId="0908E706" w14:textId="314A79DB" w:rsidR="00A748AB" w:rsidRPr="00247845" w:rsidRDefault="00A748AB" w:rsidP="00A748AB">
            <w:pPr>
              <w:pStyle w:val="PURBody"/>
              <w:spacing w:after="0"/>
              <w:rPr>
                <w:rFonts w:ascii="Arial Narrow" w:eastAsia="SimSun" w:hAnsi="Arial Narrow" w:cs="Arial"/>
                <w:color w:val="404040"/>
              </w:rPr>
            </w:pPr>
            <w:r w:rsidRPr="00247845">
              <w:rPr>
                <w:rFonts w:ascii="Arial Narrow" w:eastAsia="SimSun" w:hAnsi="Arial Narrow" w:cs="Arial"/>
              </w:rPr>
              <w:t>服务器场内的许可移动性：</w:t>
            </w:r>
            <w:r w:rsidRPr="00247845">
              <w:rPr>
                <w:rFonts w:ascii="Arial Narrow" w:eastAsia="SimSun" w:hAnsi="Arial Narrow" w:cs="Arial"/>
                <w:b/>
              </w:rPr>
              <w:t>是</w:t>
            </w:r>
            <w:r w:rsidRPr="00247845">
              <w:rPr>
                <w:rFonts w:ascii="Arial Narrow" w:eastAsia="SimSun" w:hAnsi="Arial Narrow" w:cs="Arial"/>
                <w:i/>
              </w:rPr>
              <w:t>（请参阅</w:t>
            </w:r>
            <w:hyperlink w:anchor="移动性" w:history="1">
              <w:r w:rsidRPr="00247845">
                <w:rPr>
                  <w:rStyle w:val="Hyperlink"/>
                  <w:rFonts w:ascii="Arial Narrow" w:eastAsia="SimSun" w:hAnsi="Arial Narrow" w:cs="Arial"/>
                  <w:i/>
                </w:rPr>
                <w:t>“</w:t>
              </w:r>
              <w:r w:rsidRPr="00247845">
                <w:rPr>
                  <w:rStyle w:val="Hyperlink"/>
                  <w:rFonts w:ascii="Arial Narrow" w:eastAsia="SimSun" w:hAnsi="Arial Narrow" w:cs="Arial"/>
                  <w:i/>
                </w:rPr>
                <w:t>一般条款</w:t>
              </w:r>
              <w:r w:rsidRPr="00247845">
                <w:rPr>
                  <w:rStyle w:val="Hyperlink"/>
                  <w:rFonts w:ascii="Arial Narrow" w:eastAsia="SimSun" w:hAnsi="Arial Narrow" w:cs="Arial"/>
                  <w:i/>
                </w:rPr>
                <w:t>”</w:t>
              </w:r>
            </w:hyperlink>
            <w:r w:rsidRPr="00247845">
              <w:rPr>
                <w:rFonts w:ascii="Arial Narrow" w:eastAsia="SimSun" w:hAnsi="Arial Narrow" w:cs="Arial"/>
                <w:i/>
              </w:rPr>
              <w:t>）</w:t>
            </w:r>
          </w:p>
        </w:tc>
        <w:tc>
          <w:tcPr>
            <w:tcW w:w="5510" w:type="dxa"/>
            <w:shd w:val="clear" w:color="auto" w:fill="auto"/>
          </w:tcPr>
          <w:p w14:paraId="359381E2" w14:textId="247CBBE5" w:rsidR="00A748AB" w:rsidRPr="00247845" w:rsidRDefault="00A748AB" w:rsidP="005365C8">
            <w:pPr>
              <w:pStyle w:val="PURBody"/>
              <w:spacing w:after="0"/>
              <w:rPr>
                <w:rFonts w:ascii="Arial Narrow" w:eastAsia="SimSun" w:hAnsi="Arial Narrow" w:cs="Arial"/>
                <w:color w:val="404040"/>
              </w:rPr>
            </w:pPr>
            <w:r w:rsidRPr="00247845">
              <w:rPr>
                <w:rFonts w:ascii="Arial Narrow" w:eastAsia="SimSun" w:hAnsi="Arial Narrow" w:cs="Arial"/>
              </w:rPr>
              <w:t>请参阅适用声明：</w:t>
            </w:r>
            <w:r w:rsidRPr="00247845">
              <w:rPr>
                <w:rFonts w:ascii="Arial Narrow" w:eastAsia="SimSun" w:hAnsi="Arial Narrow" w:cs="Arial"/>
                <w:b/>
              </w:rPr>
              <w:t>自动更新</w:t>
            </w:r>
            <w:r w:rsidRPr="00247845">
              <w:rPr>
                <w:rFonts w:ascii="Arial Narrow" w:eastAsia="SimSun" w:hAnsi="Arial Narrow" w:cs="Arial"/>
                <w:i/>
              </w:rPr>
              <w:t>（请参阅</w:t>
            </w:r>
            <w:hyperlink w:anchor="Appendix2" w:history="1">
              <w:r w:rsidRPr="00247845">
                <w:rPr>
                  <w:rFonts w:ascii="Arial Narrow" w:eastAsia="SimSun" w:hAnsi="Arial Narrow" w:cs="Arial"/>
                  <w:i/>
                  <w:color w:val="00467F"/>
                  <w:u w:val="single"/>
                </w:rPr>
                <w:t>附录</w:t>
              </w:r>
              <w:r w:rsidRPr="00247845">
                <w:rPr>
                  <w:rFonts w:ascii="Arial Narrow" w:eastAsia="SimSun" w:hAnsi="Arial Narrow" w:cs="Arial"/>
                  <w:i/>
                  <w:color w:val="00467F"/>
                  <w:u w:val="single"/>
                </w:rPr>
                <w:t xml:space="preserve"> 2</w:t>
              </w:r>
            </w:hyperlink>
            <w:r w:rsidRPr="00247845">
              <w:rPr>
                <w:rFonts w:ascii="Arial Narrow" w:eastAsia="SimSun" w:hAnsi="Arial Narrow" w:cs="Arial"/>
                <w:i/>
              </w:rPr>
              <w:t>）</w:t>
            </w:r>
          </w:p>
        </w:tc>
      </w:tr>
      <w:tr w:rsidR="00A748AB" w:rsidRPr="00247845" w14:paraId="6BE41333" w14:textId="77777777" w:rsidTr="00A748AB">
        <w:tc>
          <w:tcPr>
            <w:tcW w:w="5520" w:type="dxa"/>
            <w:shd w:val="clear" w:color="auto" w:fill="auto"/>
          </w:tcPr>
          <w:p w14:paraId="20C26ED4" w14:textId="0E5E37A3" w:rsidR="00A748AB" w:rsidRPr="00247845" w:rsidRDefault="00A748AB" w:rsidP="005365C8">
            <w:pPr>
              <w:pStyle w:val="PURBody"/>
              <w:spacing w:after="0"/>
              <w:rPr>
                <w:rFonts w:ascii="Arial Narrow" w:eastAsia="SimSun" w:hAnsi="Arial Narrow" w:cs="Arial"/>
                <w:color w:val="404040"/>
              </w:rPr>
            </w:pPr>
            <w:r w:rsidRPr="00247845">
              <w:rPr>
                <w:rFonts w:ascii="Arial Narrow" w:eastAsia="SimSun" w:hAnsi="Arial Narrow" w:cs="Arial"/>
              </w:rPr>
              <w:t>客户端</w:t>
            </w:r>
            <w:r w:rsidRPr="00247845">
              <w:rPr>
                <w:rFonts w:ascii="Arial Narrow" w:eastAsia="SimSun" w:hAnsi="Arial Narrow" w:cs="Arial"/>
              </w:rPr>
              <w:t>/</w:t>
            </w:r>
            <w:r w:rsidRPr="00247845">
              <w:rPr>
                <w:rFonts w:ascii="Arial Narrow" w:eastAsia="SimSun" w:hAnsi="Arial Narrow" w:cs="Arial"/>
              </w:rPr>
              <w:t>附加软件：</w:t>
            </w:r>
            <w:r w:rsidRPr="00247845">
              <w:rPr>
                <w:rFonts w:ascii="Arial Narrow" w:eastAsia="SimSun" w:hAnsi="Arial Narrow" w:cs="Arial"/>
                <w:b/>
              </w:rPr>
              <w:t>是</w:t>
            </w:r>
            <w:r w:rsidRPr="00247845">
              <w:rPr>
                <w:rFonts w:ascii="Arial Narrow" w:eastAsia="SimSun" w:hAnsi="Arial Narrow" w:cs="Arial"/>
                <w:i/>
              </w:rPr>
              <w:t>（请参阅</w:t>
            </w:r>
            <w:hyperlink w:anchor="Appendix1" w:history="1">
              <w:r w:rsidR="00E0295D">
                <w:rPr>
                  <w:rFonts w:ascii="Arial Narrow" w:eastAsia="SimSun" w:hAnsi="Arial Narrow" w:cs="Arial"/>
                  <w:i/>
                  <w:color w:val="00467F"/>
                  <w:u w:val="single"/>
                </w:rPr>
                <w:t>附录</w:t>
              </w:r>
              <w:r w:rsidR="00E0295D">
                <w:rPr>
                  <w:rFonts w:ascii="Arial Narrow" w:eastAsia="SimSun" w:hAnsi="Arial Narrow" w:cs="Arial"/>
                  <w:i/>
                  <w:color w:val="00467F"/>
                  <w:u w:val="single"/>
                </w:rPr>
                <w:t xml:space="preserve"> 1 </w:t>
              </w:r>
            </w:hyperlink>
            <w:r w:rsidRPr="00247845">
              <w:rPr>
                <w:rFonts w:ascii="Arial Narrow" w:eastAsia="SimSun" w:hAnsi="Arial Narrow" w:cs="Arial"/>
                <w:i/>
              </w:rPr>
              <w:t>）</w:t>
            </w:r>
          </w:p>
        </w:tc>
        <w:tc>
          <w:tcPr>
            <w:tcW w:w="5510" w:type="dxa"/>
            <w:shd w:val="clear" w:color="auto" w:fill="auto"/>
          </w:tcPr>
          <w:p w14:paraId="5E227B61" w14:textId="77777777" w:rsidR="00A748AB" w:rsidRPr="00247845" w:rsidRDefault="00A748AB" w:rsidP="005365C8">
            <w:pPr>
              <w:pStyle w:val="PURBody"/>
              <w:spacing w:after="0"/>
              <w:rPr>
                <w:rFonts w:ascii="Arial Narrow" w:eastAsia="SimSun" w:hAnsi="Arial Narrow" w:cs="Arial"/>
                <w:color w:val="404040"/>
              </w:rPr>
            </w:pPr>
          </w:p>
        </w:tc>
      </w:tr>
    </w:tbl>
    <w:p w14:paraId="27C17900" w14:textId="77777777" w:rsidR="00A748AB" w:rsidRPr="003D1F30" w:rsidRDefault="00A748AB" w:rsidP="00A748AB">
      <w:pPr>
        <w:pStyle w:val="PURBlueBGHeader"/>
        <w:pBdr>
          <w:top w:val="none" w:sz="0" w:space="0" w:color="auto"/>
          <w:left w:val="none" w:sz="0" w:space="0" w:color="auto"/>
          <w:bottom w:val="none" w:sz="0" w:space="0" w:color="auto"/>
          <w:right w:val="none" w:sz="0" w:space="0" w:color="auto"/>
        </w:pBdr>
        <w:rPr>
          <w:rFonts w:eastAsia="SimSun" w:cs="Arial"/>
        </w:rPr>
      </w:pPr>
      <w:r w:rsidRPr="003D1F30">
        <w:rPr>
          <w:rFonts w:eastAsia="SimSun" w:cs="Arial"/>
        </w:rPr>
        <w:t>附加条款：</w:t>
      </w:r>
    </w:p>
    <w:p w14:paraId="0C517015" w14:textId="77777777" w:rsidR="00EA48AA" w:rsidRPr="003D1F30" w:rsidRDefault="00EA48AA" w:rsidP="00A748AB">
      <w:pPr>
        <w:pStyle w:val="PURBlueStrong-Indented"/>
        <w:rPr>
          <w:rFonts w:eastAsia="SimSun" w:cs="Arial"/>
        </w:rPr>
      </w:pPr>
      <w:r w:rsidRPr="003D1F30">
        <w:rPr>
          <w:rFonts w:eastAsia="SimSun" w:cs="Arial"/>
        </w:rPr>
        <w:t>版本降级权利</w:t>
      </w:r>
    </w:p>
    <w:p w14:paraId="2B459099" w14:textId="7F914926" w:rsidR="00EA48AA" w:rsidRPr="003D1F30" w:rsidRDefault="00EA48AA" w:rsidP="00D6363C">
      <w:pPr>
        <w:pStyle w:val="Heading4"/>
        <w:keepNext w:val="0"/>
        <w:keepLines w:val="0"/>
        <w:widowControl w:val="0"/>
        <w:spacing w:before="120" w:after="120"/>
        <w:ind w:left="270"/>
        <w:rPr>
          <w:rFonts w:ascii="Arial" w:eastAsia="SimSun" w:hAnsi="Arial" w:cs="Arial"/>
        </w:rPr>
      </w:pPr>
      <w:r w:rsidRPr="003D1F30">
        <w:rPr>
          <w:rFonts w:ascii="Arial" w:eastAsia="SimSun" w:hAnsi="Arial" w:cs="Arial"/>
          <w:b w:val="0"/>
          <w:bCs w:val="0"/>
          <w:i w:val="0"/>
          <w:iCs w:val="0"/>
          <w:color w:val="404040" w:themeColor="text1" w:themeTint="BF"/>
          <w:sz w:val="18"/>
        </w:rPr>
        <w:t>要替代允许的任何实例，您可以创建、存储和使用软件的</w:t>
      </w:r>
      <w:r w:rsidRPr="003D1F30">
        <w:rPr>
          <w:rFonts w:ascii="Arial" w:eastAsia="SimSun" w:hAnsi="Arial" w:cs="Arial"/>
          <w:b w:val="0"/>
          <w:bCs w:val="0"/>
          <w:i w:val="0"/>
          <w:iCs w:val="0"/>
          <w:color w:val="404040" w:themeColor="text1" w:themeTint="BF"/>
          <w:sz w:val="18"/>
        </w:rPr>
        <w:t xml:space="preserve"> SQL Server Datacenter </w:t>
      </w:r>
      <w:r w:rsidRPr="003D1F30">
        <w:rPr>
          <w:rFonts w:ascii="Arial" w:eastAsia="SimSun" w:hAnsi="Arial" w:cs="Arial"/>
          <w:b w:val="0"/>
          <w:bCs w:val="0"/>
          <w:i w:val="0"/>
          <w:iCs w:val="0"/>
          <w:color w:val="404040" w:themeColor="text1" w:themeTint="BF"/>
          <w:sz w:val="18"/>
        </w:rPr>
        <w:t>版本的</w:t>
      </w:r>
      <w:r w:rsidRPr="003D1F30">
        <w:rPr>
          <w:rFonts w:ascii="Arial" w:eastAsia="SimSun" w:hAnsi="Arial" w:cs="Arial"/>
          <w:b w:val="0"/>
          <w:bCs w:val="0"/>
          <w:i w:val="0"/>
          <w:iCs w:val="0"/>
          <w:color w:val="404040" w:themeColor="text1" w:themeTint="BF"/>
          <w:sz w:val="18"/>
        </w:rPr>
        <w:t xml:space="preserve"> 2008 R2 </w:t>
      </w:r>
      <w:r w:rsidRPr="003D1F30">
        <w:rPr>
          <w:rFonts w:ascii="Arial" w:eastAsia="SimSun" w:hAnsi="Arial" w:cs="Arial"/>
          <w:b w:val="0"/>
          <w:bCs w:val="0"/>
          <w:i w:val="0"/>
          <w:iCs w:val="0"/>
          <w:color w:val="404040" w:themeColor="text1" w:themeTint="BF"/>
          <w:sz w:val="18"/>
        </w:rPr>
        <w:t>版的实例、软件的</w:t>
      </w:r>
      <w:r w:rsidRPr="003D1F30">
        <w:rPr>
          <w:rFonts w:ascii="Arial" w:eastAsia="SimSun" w:hAnsi="Arial" w:cs="Arial"/>
          <w:b w:val="0"/>
          <w:bCs w:val="0"/>
          <w:i w:val="0"/>
          <w:iCs w:val="0"/>
          <w:color w:val="404040" w:themeColor="text1" w:themeTint="BF"/>
          <w:sz w:val="18"/>
        </w:rPr>
        <w:t xml:space="preserve"> SQL Server Enterprise </w:t>
      </w:r>
      <w:r w:rsidRPr="003D1F30">
        <w:rPr>
          <w:rFonts w:ascii="Arial" w:eastAsia="SimSun" w:hAnsi="Arial" w:cs="Arial"/>
          <w:b w:val="0"/>
          <w:bCs w:val="0"/>
          <w:i w:val="0"/>
          <w:iCs w:val="0"/>
          <w:color w:val="404040" w:themeColor="text1" w:themeTint="BF"/>
          <w:sz w:val="18"/>
        </w:rPr>
        <w:t>版本的</w:t>
      </w:r>
      <w:r w:rsidRPr="003D1F30">
        <w:rPr>
          <w:rFonts w:ascii="Arial" w:eastAsia="SimSun" w:hAnsi="Arial" w:cs="Arial"/>
          <w:b w:val="0"/>
          <w:bCs w:val="0"/>
          <w:i w:val="0"/>
          <w:iCs w:val="0"/>
          <w:color w:val="404040" w:themeColor="text1" w:themeTint="BF"/>
          <w:sz w:val="18"/>
        </w:rPr>
        <w:t xml:space="preserve"> 2008 R2 </w:t>
      </w:r>
      <w:r w:rsidRPr="003D1F30">
        <w:rPr>
          <w:rFonts w:ascii="Arial" w:eastAsia="SimSun" w:hAnsi="Arial" w:cs="Arial"/>
          <w:b w:val="0"/>
          <w:bCs w:val="0"/>
          <w:i w:val="0"/>
          <w:iCs w:val="0"/>
          <w:color w:val="404040" w:themeColor="text1" w:themeTint="BF"/>
          <w:sz w:val="18"/>
        </w:rPr>
        <w:t>或任何早期版本的实例，或者软件的以下版本的</w:t>
      </w:r>
      <w:r w:rsidRPr="003D1F30">
        <w:rPr>
          <w:rFonts w:ascii="Arial" w:eastAsia="SimSun" w:hAnsi="Arial" w:cs="Arial"/>
          <w:b w:val="0"/>
          <w:bCs w:val="0"/>
          <w:i w:val="0"/>
          <w:iCs w:val="0"/>
          <w:color w:val="404040" w:themeColor="text1" w:themeTint="BF"/>
          <w:sz w:val="18"/>
        </w:rPr>
        <w:t xml:space="preserve"> 2014 </w:t>
      </w:r>
      <w:r w:rsidRPr="003D1F30">
        <w:rPr>
          <w:rFonts w:ascii="Arial" w:eastAsia="SimSun" w:hAnsi="Arial" w:cs="Arial"/>
          <w:b w:val="0"/>
          <w:bCs w:val="0"/>
          <w:i w:val="0"/>
          <w:iCs w:val="0"/>
          <w:color w:val="404040" w:themeColor="text1" w:themeTint="BF"/>
          <w:sz w:val="18"/>
        </w:rPr>
        <w:t>或早期版本的实例：</w:t>
      </w:r>
      <w:r w:rsidRPr="003D1F30">
        <w:rPr>
          <w:rFonts w:ascii="Arial" w:eastAsia="SimSun" w:hAnsi="Arial" w:cs="Arial"/>
          <w:b w:val="0"/>
          <w:bCs w:val="0"/>
          <w:i w:val="0"/>
          <w:iCs w:val="0"/>
          <w:color w:val="404040" w:themeColor="text1" w:themeTint="BF"/>
          <w:sz w:val="18"/>
        </w:rPr>
        <w:t>Business Intelligence</w:t>
      </w:r>
      <w:r w:rsidRPr="003D1F30">
        <w:rPr>
          <w:rFonts w:ascii="Arial" w:eastAsia="SimSun" w:hAnsi="Arial" w:cs="Arial"/>
          <w:b w:val="0"/>
          <w:bCs w:val="0"/>
          <w:i w:val="0"/>
          <w:iCs w:val="0"/>
          <w:color w:val="404040" w:themeColor="text1" w:themeTint="BF"/>
          <w:sz w:val="18"/>
        </w:rPr>
        <w:t>、</w:t>
      </w:r>
      <w:r w:rsidRPr="003D1F30">
        <w:rPr>
          <w:rFonts w:ascii="Arial" w:eastAsia="SimSun" w:hAnsi="Arial" w:cs="Arial"/>
          <w:b w:val="0"/>
          <w:bCs w:val="0"/>
          <w:i w:val="0"/>
          <w:iCs w:val="0"/>
          <w:color w:val="404040" w:themeColor="text1" w:themeTint="BF"/>
          <w:sz w:val="18"/>
        </w:rPr>
        <w:t>Standard</w:t>
      </w:r>
      <w:r w:rsidRPr="003D1F30">
        <w:rPr>
          <w:rFonts w:ascii="Arial" w:eastAsia="SimSun" w:hAnsi="Arial" w:cs="Arial"/>
          <w:b w:val="0"/>
          <w:bCs w:val="0"/>
          <w:i w:val="0"/>
          <w:iCs w:val="0"/>
          <w:color w:val="404040" w:themeColor="text1" w:themeTint="BF"/>
          <w:sz w:val="18"/>
        </w:rPr>
        <w:t>、</w:t>
      </w:r>
      <w:r w:rsidRPr="003D1F30">
        <w:rPr>
          <w:rFonts w:ascii="Arial" w:eastAsia="SimSun" w:hAnsi="Arial" w:cs="Arial"/>
          <w:b w:val="0"/>
          <w:bCs w:val="0"/>
          <w:i w:val="0"/>
          <w:iCs w:val="0"/>
          <w:color w:val="404040" w:themeColor="text1" w:themeTint="BF"/>
          <w:sz w:val="18"/>
        </w:rPr>
        <w:t xml:space="preserve">Workgroup </w:t>
      </w:r>
      <w:r w:rsidRPr="003D1F30">
        <w:rPr>
          <w:rFonts w:ascii="Arial" w:eastAsia="SimSun" w:hAnsi="Arial" w:cs="Arial"/>
          <w:b w:val="0"/>
          <w:bCs w:val="0"/>
          <w:i w:val="0"/>
          <w:iCs w:val="0"/>
          <w:color w:val="404040" w:themeColor="text1" w:themeTint="BF"/>
          <w:sz w:val="18"/>
        </w:rPr>
        <w:t>或</w:t>
      </w:r>
      <w:r w:rsidRPr="003D1F30">
        <w:rPr>
          <w:rFonts w:ascii="Arial" w:eastAsia="SimSun" w:hAnsi="Arial" w:cs="Arial"/>
          <w:b w:val="0"/>
          <w:bCs w:val="0"/>
          <w:i w:val="0"/>
          <w:iCs w:val="0"/>
          <w:color w:val="404040" w:themeColor="text1" w:themeTint="BF"/>
          <w:sz w:val="18"/>
        </w:rPr>
        <w:t xml:space="preserve"> Standard Edition for Small Business</w:t>
      </w:r>
      <w:r w:rsidRPr="003D1F30">
        <w:rPr>
          <w:rFonts w:ascii="Arial" w:eastAsia="SimSun" w:hAnsi="Arial" w:cs="Arial"/>
          <w:b w:val="0"/>
          <w:bCs w:val="0"/>
          <w:i w:val="0"/>
          <w:iCs w:val="0"/>
          <w:color w:val="404040" w:themeColor="text1" w:themeTint="BF"/>
          <w:sz w:val="18"/>
        </w:rPr>
        <w:t>。</w:t>
      </w:r>
    </w:p>
    <w:p w14:paraId="063B7525" w14:textId="77777777" w:rsidR="00247845" w:rsidRDefault="00247845" w:rsidP="00A748AB">
      <w:pPr>
        <w:pStyle w:val="PURBlueStrong-Indented"/>
        <w:rPr>
          <w:rFonts w:eastAsia="SimSun" w:cs="Arial"/>
        </w:rPr>
      </w:pPr>
    </w:p>
    <w:p w14:paraId="3209CCE2" w14:textId="3D05C12C" w:rsidR="00247845" w:rsidRDefault="00247845" w:rsidP="00247845">
      <w:pPr>
        <w:pStyle w:val="PURBlueStrong-Indented"/>
        <w:keepNext w:val="0"/>
        <w:keepLines w:val="0"/>
        <w:tabs>
          <w:tab w:val="left" w:pos="1250"/>
        </w:tabs>
        <w:ind w:left="274"/>
        <w:rPr>
          <w:rFonts w:eastAsia="SimSun" w:cs="Arial"/>
        </w:rPr>
      </w:pPr>
      <w:r>
        <w:rPr>
          <w:rFonts w:eastAsia="SimSun" w:cs="Arial"/>
        </w:rPr>
        <w:tab/>
      </w:r>
    </w:p>
    <w:p w14:paraId="26C9158D" w14:textId="77777777" w:rsidR="00EA48AA" w:rsidRPr="003D1F30" w:rsidRDefault="00EA48AA" w:rsidP="00A748AB">
      <w:pPr>
        <w:pStyle w:val="PURBlueStrong-Indented"/>
        <w:rPr>
          <w:rFonts w:eastAsia="SimSun" w:cs="Arial"/>
        </w:rPr>
      </w:pPr>
      <w:r w:rsidRPr="003D1F30">
        <w:rPr>
          <w:rFonts w:eastAsia="SimSun" w:cs="Arial"/>
        </w:rPr>
        <w:lastRenderedPageBreak/>
        <w:t>故障切换服务器</w:t>
      </w:r>
    </w:p>
    <w:p w14:paraId="0B4C7F25" w14:textId="03B03643" w:rsidR="00EA48AA" w:rsidRPr="003D1F30" w:rsidRDefault="00EA48AA" w:rsidP="00D6363C">
      <w:pPr>
        <w:pStyle w:val="Heading2"/>
        <w:widowControl w:val="0"/>
        <w:pBdr>
          <w:bottom w:val="none" w:sz="0" w:space="0" w:color="auto"/>
        </w:pBdr>
        <w:tabs>
          <w:tab w:val="left" w:pos="720"/>
        </w:tabs>
        <w:spacing w:before="0"/>
        <w:ind w:left="270"/>
        <w:rPr>
          <w:rFonts w:eastAsia="SimSun" w:cs="Arial"/>
        </w:rPr>
      </w:pPr>
      <w:bookmarkStart w:id="362" w:name="_Toc346894345"/>
      <w:r w:rsidRPr="003D1F30">
        <w:rPr>
          <w:rFonts w:eastAsia="SimSun" w:cs="Arial"/>
          <w:b w:val="0"/>
          <w:caps w:val="0"/>
          <w:color w:val="404040" w:themeColor="text1" w:themeTint="BF"/>
          <w:sz w:val="18"/>
        </w:rPr>
        <w:t>对于在其中运行服务器软件实例的任何</w:t>
      </w:r>
      <w:r w:rsidRPr="003D1F30">
        <w:rPr>
          <w:rFonts w:eastAsia="SimSun" w:cs="Arial"/>
          <w:b w:val="0"/>
          <w:caps w:val="0"/>
          <w:color w:val="404040" w:themeColor="text1" w:themeTint="BF"/>
          <w:sz w:val="18"/>
        </w:rPr>
        <w:t xml:space="preserve"> OSE</w:t>
      </w:r>
      <w:r w:rsidRPr="003D1F30">
        <w:rPr>
          <w:rFonts w:eastAsia="SimSun" w:cs="Arial"/>
          <w:b w:val="0"/>
          <w:caps w:val="0"/>
          <w:color w:val="404040" w:themeColor="text1" w:themeTint="BF"/>
          <w:sz w:val="18"/>
        </w:rPr>
        <w:t>，考虑到故障转移事件，最多可以在单个</w:t>
      </w:r>
      <w:r w:rsidRPr="003D1F30">
        <w:rPr>
          <w:rFonts w:eastAsia="SimSun" w:cs="Arial"/>
          <w:b w:val="0"/>
          <w:caps w:val="0"/>
          <w:color w:val="404040" w:themeColor="text1" w:themeTint="BF"/>
          <w:sz w:val="18"/>
        </w:rPr>
        <w:t xml:space="preserve"> OSE </w:t>
      </w:r>
      <w:r w:rsidRPr="003D1F30">
        <w:rPr>
          <w:rFonts w:eastAsia="SimSun" w:cs="Arial"/>
          <w:b w:val="0"/>
          <w:caps w:val="0"/>
          <w:color w:val="404040" w:themeColor="text1" w:themeTint="BF"/>
          <w:sz w:val="18"/>
        </w:rPr>
        <w:t>中运行相同数量的被动故障转移实例。您可以在许可服务器以外的服务器上运行备用实例。不过，如果您已依据上面</w:t>
      </w:r>
      <w:r w:rsidRPr="007F20CC">
        <w:rPr>
          <w:rFonts w:ascii="SimSun" w:eastAsia="SimSun" w:hAnsi="SimSun" w:cs="Arial"/>
          <w:b w:val="0"/>
          <w:caps w:val="0"/>
          <w:color w:val="404040" w:themeColor="text1" w:themeTint="BF"/>
          <w:sz w:val="18"/>
        </w:rPr>
        <w:t>“</w:t>
      </w:r>
      <w:r w:rsidRPr="003D1F30">
        <w:rPr>
          <w:rFonts w:eastAsia="SimSun" w:cs="Arial"/>
          <w:b w:val="0"/>
          <w:caps w:val="0"/>
          <w:color w:val="404040" w:themeColor="text1" w:themeTint="BF"/>
          <w:sz w:val="18"/>
        </w:rPr>
        <w:t>服务器上的物理内核</w:t>
      </w:r>
      <w:r w:rsidRPr="007F20CC">
        <w:rPr>
          <w:rFonts w:ascii="SimSun" w:eastAsia="SimSun" w:hAnsi="SimSun" w:cs="Arial"/>
          <w:b w:val="0"/>
          <w:caps w:val="0"/>
          <w:color w:val="404040" w:themeColor="text1" w:themeTint="BF"/>
          <w:sz w:val="18"/>
        </w:rPr>
        <w:t>”</w:t>
      </w:r>
      <w:r w:rsidRPr="003D1F30">
        <w:rPr>
          <w:rFonts w:eastAsia="SimSun" w:cs="Arial"/>
          <w:b w:val="0"/>
          <w:caps w:val="0"/>
          <w:color w:val="404040" w:themeColor="text1" w:themeTint="BF"/>
          <w:sz w:val="18"/>
        </w:rPr>
        <w:t>一节许可服务器软件，且运行被动故障切换实例的</w:t>
      </w:r>
      <w:r w:rsidRPr="003D1F30">
        <w:rPr>
          <w:rFonts w:eastAsia="SimSun" w:cs="Arial"/>
          <w:b w:val="0"/>
          <w:caps w:val="0"/>
          <w:color w:val="404040" w:themeColor="text1" w:themeTint="BF"/>
          <w:sz w:val="18"/>
        </w:rPr>
        <w:t xml:space="preserve"> OSE </w:t>
      </w:r>
      <w:r w:rsidRPr="003D1F30">
        <w:rPr>
          <w:rFonts w:eastAsia="SimSun" w:cs="Arial"/>
          <w:b w:val="0"/>
          <w:caps w:val="0"/>
          <w:color w:val="404040" w:themeColor="text1" w:themeTint="BF"/>
          <w:sz w:val="18"/>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w:t>
      </w:r>
      <w:r w:rsidRPr="007F20CC">
        <w:rPr>
          <w:rFonts w:ascii="SimSun" w:eastAsia="SimSun" w:hAnsi="SimSun" w:cs="Arial"/>
          <w:b w:val="0"/>
          <w:caps w:val="0"/>
          <w:color w:val="404040" w:themeColor="text1" w:themeTint="BF"/>
          <w:sz w:val="18"/>
        </w:rPr>
        <w:t>“</w:t>
      </w:r>
      <w:r w:rsidRPr="003D1F30">
        <w:rPr>
          <w:rFonts w:eastAsia="SimSun" w:cs="Arial"/>
          <w:b w:val="0"/>
          <w:caps w:val="0"/>
          <w:color w:val="404040" w:themeColor="text1" w:themeTint="BF"/>
          <w:sz w:val="18"/>
        </w:rPr>
        <w:t>单个虚拟</w:t>
      </w:r>
      <w:r w:rsidRPr="003D1F30">
        <w:rPr>
          <w:rFonts w:eastAsia="SimSun" w:cs="Arial"/>
          <w:b w:val="0"/>
          <w:caps w:val="0"/>
          <w:color w:val="404040" w:themeColor="text1" w:themeTint="BF"/>
          <w:sz w:val="18"/>
        </w:rPr>
        <w:t xml:space="preserve"> OSE</w:t>
      </w:r>
      <w:r w:rsidRPr="007F20CC">
        <w:rPr>
          <w:rFonts w:ascii="SimSun" w:eastAsia="SimSun" w:hAnsi="SimSun" w:cs="Arial"/>
          <w:b w:val="0"/>
          <w:caps w:val="0"/>
          <w:color w:val="404040" w:themeColor="text1" w:themeTint="BF"/>
          <w:sz w:val="18"/>
        </w:rPr>
        <w:t>”</w:t>
      </w:r>
      <w:r w:rsidRPr="003D1F30">
        <w:rPr>
          <w:rFonts w:eastAsia="SimSun" w:cs="Arial"/>
          <w:b w:val="0"/>
          <w:caps w:val="0"/>
          <w:color w:val="404040" w:themeColor="text1" w:themeTint="BF"/>
          <w:sz w:val="18"/>
        </w:rPr>
        <w:t>一节许可服务器软件，则该单独</w:t>
      </w:r>
      <w:r w:rsidRPr="003D1F30">
        <w:rPr>
          <w:rFonts w:eastAsia="SimSun" w:cs="Arial"/>
          <w:b w:val="0"/>
          <w:caps w:val="0"/>
          <w:color w:val="404040" w:themeColor="text1" w:themeTint="BF"/>
          <w:sz w:val="18"/>
        </w:rPr>
        <w:t xml:space="preserve"> OSE </w:t>
      </w:r>
      <w:r w:rsidRPr="003D1F30">
        <w:rPr>
          <w:rFonts w:eastAsia="SimSun" w:cs="Arial"/>
          <w:b w:val="0"/>
          <w:caps w:val="0"/>
          <w:color w:val="404040" w:themeColor="text1" w:themeTint="BF"/>
          <w:sz w:val="18"/>
        </w:rPr>
        <w:t>中使用的硬件线程数量不得超过运行活动实例的对应</w:t>
      </w:r>
      <w:r w:rsidRPr="003D1F30">
        <w:rPr>
          <w:rFonts w:eastAsia="SimSun" w:cs="Arial"/>
          <w:b w:val="0"/>
          <w:caps w:val="0"/>
          <w:color w:val="404040" w:themeColor="text1" w:themeTint="BF"/>
          <w:sz w:val="18"/>
        </w:rPr>
        <w:t xml:space="preserve"> OSE </w:t>
      </w:r>
      <w:r w:rsidRPr="003D1F30">
        <w:rPr>
          <w:rFonts w:eastAsia="SimSun" w:cs="Arial"/>
          <w:b w:val="0"/>
          <w:caps w:val="0"/>
          <w:color w:val="404040" w:themeColor="text1" w:themeTint="BF"/>
          <w:sz w:val="18"/>
        </w:rPr>
        <w:t>中使用的硬件线程数量。</w:t>
      </w:r>
      <w:bookmarkEnd w:id="362"/>
    </w:p>
    <w:p w14:paraId="6A68E203" w14:textId="77777777" w:rsidR="009E6523" w:rsidRPr="003D1F30" w:rsidRDefault="009E6523" w:rsidP="00A748AB">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54B36D39" w14:textId="194FEFC7" w:rsidR="009E6523" w:rsidRPr="003D1F30" w:rsidRDefault="009E6523" w:rsidP="00A748AB">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247845">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6463A328" w14:textId="25E44A4D" w:rsidR="00830DCA" w:rsidRPr="003D1F30" w:rsidRDefault="00A23E1F" w:rsidP="00830DCA">
      <w:pPr>
        <w:keepNext/>
        <w:keepLines/>
        <w:spacing w:before="240" w:after="240"/>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50B7D9A5" w14:textId="198CF469" w:rsidR="00EA48AA" w:rsidRPr="003D1F30" w:rsidRDefault="00EA48AA" w:rsidP="00D6363C">
      <w:pPr>
        <w:pStyle w:val="PURProductName"/>
        <w:rPr>
          <w:rFonts w:eastAsia="SimSun" w:cs="Arial"/>
        </w:rPr>
      </w:pPr>
      <w:bookmarkStart w:id="363" w:name="_Toc346536853"/>
      <w:bookmarkStart w:id="364" w:name="_Toc339280317"/>
      <w:bookmarkStart w:id="365" w:name="_Toc363552791"/>
      <w:bookmarkStart w:id="366" w:name="_Toc363552855"/>
      <w:bookmarkStart w:id="367" w:name="_Toc378682195"/>
      <w:bookmarkStart w:id="368" w:name="_Toc378682256"/>
      <w:bookmarkStart w:id="369" w:name="_Toc371268268"/>
      <w:bookmarkStart w:id="370" w:name="_Toc371268334"/>
      <w:bookmarkStart w:id="371" w:name="_Toc379278472"/>
      <w:bookmarkStart w:id="372" w:name="_Toc379278535"/>
      <w:bookmarkStart w:id="373" w:name="_Toc388522842"/>
      <w:bookmarkStart w:id="374" w:name="_Toc388600012"/>
      <w:r w:rsidRPr="003D1F30">
        <w:rPr>
          <w:rFonts w:eastAsia="SimSun" w:cs="Arial"/>
        </w:rPr>
        <w:t>SQL Server 2014 Standard</w:t>
      </w:r>
      <w:bookmarkEnd w:id="363"/>
      <w:bookmarkEnd w:id="364"/>
      <w:bookmarkEnd w:id="365"/>
      <w:bookmarkEnd w:id="366"/>
      <w:bookmarkEnd w:id="367"/>
      <w:bookmarkEnd w:id="368"/>
      <w:bookmarkEnd w:id="369"/>
      <w:bookmarkEnd w:id="370"/>
      <w:r w:rsidRPr="003D1F30">
        <w:rPr>
          <w:rFonts w:eastAsia="SimSun" w:cs="Arial"/>
        </w:rPr>
        <w:t xml:space="preserve"> Core</w:t>
      </w:r>
      <w:bookmarkEnd w:id="371"/>
      <w:bookmarkEnd w:id="372"/>
      <w:bookmarkEnd w:id="373"/>
      <w:bookmarkEnd w:id="374"/>
      <w:r w:rsidRPr="003D1F30">
        <w:rPr>
          <w:rFonts w:eastAsia="SimSun" w:cs="Arial"/>
        </w:rPr>
        <w:fldChar w:fldCharType="begin"/>
      </w:r>
      <w:r w:rsidRPr="003D1F30">
        <w:rPr>
          <w:rFonts w:eastAsia="SimSun" w:cs="Arial"/>
        </w:rPr>
        <w:instrText>XE "SQL Server 2014 Standard Core"</w:instrText>
      </w:r>
      <w:r w:rsidRPr="003D1F30">
        <w:rPr>
          <w:rFonts w:eastAsia="SimSun" w:cs="Arial"/>
        </w:rPr>
        <w:fldChar w:fldCharType="end"/>
      </w:r>
    </w:p>
    <w:p w14:paraId="1F234A61" w14:textId="77777777" w:rsidR="00A748AB" w:rsidRPr="003D1F30" w:rsidRDefault="00A748AB" w:rsidP="00A748AB">
      <w:pPr>
        <w:spacing w:line="240" w:lineRule="exact"/>
        <w:rPr>
          <w:rFonts w:eastAsia="SimSun" w:cs="Arial"/>
        </w:rPr>
      </w:pPr>
      <w:r w:rsidRPr="003D1F30">
        <w:rPr>
          <w:rFonts w:eastAsia="SimSun" w:cs="Arial"/>
          <w:color w:val="auto"/>
          <w:sz w:val="12"/>
        </w:rPr>
        <w:t>适用于此产品使用的许可条款包括通用许可条款、此许可模式的通用许可条款，以及下面的产品特定许可条款。</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2C71AC" w14:paraId="4B7C8849" w14:textId="77777777" w:rsidTr="00A748AB">
        <w:tc>
          <w:tcPr>
            <w:tcW w:w="5520" w:type="dxa"/>
            <w:shd w:val="clear" w:color="auto" w:fill="auto"/>
          </w:tcPr>
          <w:p w14:paraId="33299198" w14:textId="02E57375" w:rsidR="00573633" w:rsidRPr="002C71AC" w:rsidRDefault="00573633" w:rsidP="00A748AB">
            <w:pPr>
              <w:pStyle w:val="PURBody"/>
              <w:spacing w:after="0"/>
              <w:rPr>
                <w:rFonts w:ascii="Arial Narrow" w:eastAsia="SimSun" w:hAnsi="Arial Narrow" w:cs="Arial"/>
                <w:color w:val="404040"/>
              </w:rPr>
            </w:pPr>
            <w:r w:rsidRPr="002C71AC">
              <w:rPr>
                <w:rFonts w:ascii="Arial Narrow" w:eastAsia="SimSun" w:hAnsi="Arial Narrow" w:cs="Arial"/>
              </w:rPr>
              <w:t>服务器场内的许可移动性：</w:t>
            </w:r>
            <w:r w:rsidRPr="002C71AC">
              <w:rPr>
                <w:rFonts w:ascii="Arial Narrow" w:eastAsia="SimSun" w:hAnsi="Arial Narrow" w:cs="Arial"/>
                <w:b/>
              </w:rPr>
              <w:t>是</w:t>
            </w:r>
            <w:r w:rsidRPr="002C71AC">
              <w:rPr>
                <w:rFonts w:ascii="Arial Narrow" w:eastAsia="SimSun" w:hAnsi="Arial Narrow" w:cs="Arial"/>
                <w:i/>
              </w:rPr>
              <w:t>（请参阅</w:t>
            </w:r>
            <w:hyperlink w:anchor="移动性" w:history="1">
              <w:r w:rsidRPr="003F5F43">
                <w:rPr>
                  <w:rStyle w:val="Hyperlink"/>
                  <w:rFonts w:ascii="SimSun" w:eastAsia="SimSun" w:hAnsi="SimSun" w:cs="Arial"/>
                  <w:i/>
                </w:rPr>
                <w:t>“</w:t>
              </w:r>
              <w:r w:rsidRPr="002C71AC">
                <w:rPr>
                  <w:rStyle w:val="Hyperlink"/>
                  <w:rFonts w:ascii="Arial Narrow" w:eastAsia="SimSun" w:hAnsi="Arial Narrow" w:cs="Arial"/>
                  <w:i/>
                </w:rPr>
                <w:t>一般条款</w:t>
              </w:r>
              <w:r w:rsidRPr="003F5F43">
                <w:rPr>
                  <w:rStyle w:val="Hyperlink"/>
                  <w:rFonts w:ascii="SimSun" w:eastAsia="SimSun" w:hAnsi="SimSun" w:cs="Arial"/>
                  <w:i/>
                </w:rPr>
                <w:t>”</w:t>
              </w:r>
            </w:hyperlink>
            <w:r w:rsidRPr="002C71AC">
              <w:rPr>
                <w:rFonts w:ascii="Arial Narrow" w:eastAsia="SimSun" w:hAnsi="Arial Narrow" w:cs="Arial"/>
                <w:i/>
              </w:rPr>
              <w:t>）</w:t>
            </w:r>
          </w:p>
        </w:tc>
        <w:tc>
          <w:tcPr>
            <w:tcW w:w="5510" w:type="dxa"/>
            <w:shd w:val="clear" w:color="auto" w:fill="auto"/>
          </w:tcPr>
          <w:p w14:paraId="5CC34D62" w14:textId="0253D582" w:rsidR="00573633" w:rsidRPr="002C71AC" w:rsidRDefault="00573633" w:rsidP="00A748AB">
            <w:pPr>
              <w:pStyle w:val="PURBody"/>
              <w:spacing w:after="0"/>
              <w:rPr>
                <w:rFonts w:ascii="Arial Narrow" w:eastAsia="SimSun" w:hAnsi="Arial Narrow" w:cs="Arial"/>
                <w:color w:val="404040"/>
              </w:rPr>
            </w:pPr>
            <w:r w:rsidRPr="002C71AC">
              <w:rPr>
                <w:rFonts w:ascii="Arial Narrow" w:eastAsia="SimSun" w:hAnsi="Arial Narrow" w:cs="Arial"/>
              </w:rPr>
              <w:t>请参阅适用声明：</w:t>
            </w:r>
            <w:r w:rsidRPr="002C71AC">
              <w:rPr>
                <w:rFonts w:ascii="Arial Narrow" w:eastAsia="SimSun" w:hAnsi="Arial Narrow" w:cs="Arial"/>
                <w:b/>
              </w:rPr>
              <w:t>自动更新</w:t>
            </w:r>
            <w:r w:rsidRPr="002C71AC">
              <w:rPr>
                <w:rFonts w:ascii="Arial Narrow" w:eastAsia="SimSun" w:hAnsi="Arial Narrow" w:cs="Arial"/>
                <w:i/>
              </w:rPr>
              <w:t>（请参阅</w:t>
            </w:r>
            <w:hyperlink w:anchor="Appendix2" w:history="1">
              <w:r w:rsidRPr="002C71AC">
                <w:rPr>
                  <w:rFonts w:ascii="Arial Narrow" w:eastAsia="SimSun" w:hAnsi="Arial Narrow" w:cs="Arial"/>
                  <w:i/>
                  <w:color w:val="00467F"/>
                  <w:u w:val="single"/>
                </w:rPr>
                <w:t>附录</w:t>
              </w:r>
              <w:r w:rsidRPr="002C71AC">
                <w:rPr>
                  <w:rFonts w:ascii="Arial Narrow" w:eastAsia="SimSun" w:hAnsi="Arial Narrow" w:cs="Arial"/>
                  <w:i/>
                  <w:color w:val="00467F"/>
                  <w:u w:val="single"/>
                </w:rPr>
                <w:t xml:space="preserve"> 2</w:t>
              </w:r>
            </w:hyperlink>
            <w:r w:rsidRPr="002C71AC">
              <w:rPr>
                <w:rFonts w:ascii="Arial Narrow" w:eastAsia="SimSun" w:hAnsi="Arial Narrow" w:cs="Arial"/>
                <w:i/>
              </w:rPr>
              <w:t>）</w:t>
            </w:r>
          </w:p>
        </w:tc>
      </w:tr>
      <w:tr w:rsidR="00573633" w:rsidRPr="002C71AC" w14:paraId="65E77F9F" w14:textId="77777777" w:rsidTr="00A748AB">
        <w:tc>
          <w:tcPr>
            <w:tcW w:w="5520" w:type="dxa"/>
            <w:shd w:val="clear" w:color="auto" w:fill="auto"/>
          </w:tcPr>
          <w:p w14:paraId="038530A4" w14:textId="72E91352" w:rsidR="00573633" w:rsidRPr="002C71AC" w:rsidRDefault="00573633" w:rsidP="00A748AB">
            <w:pPr>
              <w:pStyle w:val="PURBody"/>
              <w:spacing w:after="0"/>
              <w:rPr>
                <w:rFonts w:ascii="Arial Narrow" w:eastAsia="SimSun" w:hAnsi="Arial Narrow" w:cs="Arial"/>
                <w:color w:val="404040"/>
              </w:rPr>
            </w:pPr>
            <w:r w:rsidRPr="002C71AC">
              <w:rPr>
                <w:rFonts w:ascii="Arial Narrow" w:eastAsia="SimSun" w:hAnsi="Arial Narrow" w:cs="Arial"/>
              </w:rPr>
              <w:t>客户端</w:t>
            </w:r>
            <w:r w:rsidRPr="002C71AC">
              <w:rPr>
                <w:rFonts w:ascii="Arial Narrow" w:eastAsia="SimSun" w:hAnsi="Arial Narrow" w:cs="Arial"/>
              </w:rPr>
              <w:t>/</w:t>
            </w:r>
            <w:r w:rsidRPr="002C71AC">
              <w:rPr>
                <w:rFonts w:ascii="Arial Narrow" w:eastAsia="SimSun" w:hAnsi="Arial Narrow" w:cs="Arial"/>
              </w:rPr>
              <w:t>附加软件：</w:t>
            </w:r>
            <w:r w:rsidRPr="002C71AC">
              <w:rPr>
                <w:rFonts w:ascii="Arial Narrow" w:eastAsia="SimSun" w:hAnsi="Arial Narrow" w:cs="Arial"/>
                <w:b/>
              </w:rPr>
              <w:t>是</w:t>
            </w:r>
            <w:r w:rsidRPr="002C71AC">
              <w:rPr>
                <w:rFonts w:ascii="Arial Narrow" w:eastAsia="SimSun" w:hAnsi="Arial Narrow" w:cs="Arial"/>
                <w:i/>
              </w:rPr>
              <w:t>（请参阅</w:t>
            </w:r>
            <w:hyperlink w:anchor="Appendix1" w:history="1">
              <w:r w:rsidRPr="002C71AC">
                <w:rPr>
                  <w:rFonts w:ascii="Arial Narrow" w:eastAsia="SimSun" w:hAnsi="Arial Narrow" w:cs="Arial"/>
                  <w:i/>
                  <w:color w:val="00467F"/>
                  <w:u w:val="single"/>
                </w:rPr>
                <w:t>附录</w:t>
              </w:r>
              <w:r w:rsidRPr="002C71AC">
                <w:rPr>
                  <w:rFonts w:ascii="Arial Narrow" w:eastAsia="SimSun" w:hAnsi="Arial Narrow" w:cs="Arial"/>
                  <w:i/>
                  <w:color w:val="00467F"/>
                  <w:u w:val="single"/>
                </w:rPr>
                <w:t xml:space="preserve"> 1</w:t>
              </w:r>
            </w:hyperlink>
            <w:r w:rsidRPr="002C71AC">
              <w:rPr>
                <w:rFonts w:ascii="Arial Narrow" w:eastAsia="SimSun" w:hAnsi="Arial Narrow" w:cs="Arial"/>
                <w:i/>
              </w:rPr>
              <w:t>）</w:t>
            </w:r>
          </w:p>
        </w:tc>
        <w:tc>
          <w:tcPr>
            <w:tcW w:w="5510" w:type="dxa"/>
            <w:shd w:val="clear" w:color="auto" w:fill="auto"/>
          </w:tcPr>
          <w:p w14:paraId="27A7A812" w14:textId="77777777" w:rsidR="00573633" w:rsidRPr="002C71AC" w:rsidRDefault="00573633" w:rsidP="00A748AB">
            <w:pPr>
              <w:pStyle w:val="PURBody"/>
              <w:spacing w:after="0"/>
              <w:rPr>
                <w:rFonts w:ascii="Arial Narrow" w:eastAsia="SimSun" w:hAnsi="Arial Narrow" w:cs="Arial"/>
                <w:color w:val="404040"/>
              </w:rPr>
            </w:pPr>
          </w:p>
        </w:tc>
      </w:tr>
    </w:tbl>
    <w:p w14:paraId="2FDBCF34" w14:textId="77777777" w:rsidR="00EA48AA" w:rsidRPr="003D1F30" w:rsidRDefault="00EA48AA" w:rsidP="00A748AB">
      <w:pPr>
        <w:pStyle w:val="PURBlueBGHeader"/>
        <w:pBdr>
          <w:top w:val="none" w:sz="0" w:space="0" w:color="auto"/>
          <w:left w:val="none" w:sz="0" w:space="0" w:color="auto"/>
          <w:bottom w:val="none" w:sz="0" w:space="0" w:color="auto"/>
          <w:right w:val="none" w:sz="0" w:space="0" w:color="auto"/>
        </w:pBdr>
        <w:rPr>
          <w:rFonts w:eastAsia="SimSun" w:cs="Arial"/>
        </w:rPr>
      </w:pPr>
      <w:r w:rsidRPr="003D1F30">
        <w:rPr>
          <w:rFonts w:eastAsia="SimSun" w:cs="Arial"/>
        </w:rPr>
        <w:t>附加条款：</w:t>
      </w:r>
    </w:p>
    <w:p w14:paraId="7AAA4494" w14:textId="77777777" w:rsidR="0061320A" w:rsidRPr="003D1F30" w:rsidRDefault="0061320A" w:rsidP="0061320A">
      <w:pPr>
        <w:pStyle w:val="PURBlueStrong-Indented"/>
        <w:rPr>
          <w:rFonts w:eastAsia="SimSun" w:cs="Arial"/>
        </w:rPr>
      </w:pPr>
      <w:r w:rsidRPr="003D1F30">
        <w:rPr>
          <w:rFonts w:eastAsia="SimSun" w:cs="Arial"/>
        </w:rPr>
        <w:t>版本降级权利</w:t>
      </w:r>
    </w:p>
    <w:p w14:paraId="2E3D4F3E" w14:textId="4F892680" w:rsidR="0061320A" w:rsidRPr="003D1F30" w:rsidRDefault="0061320A" w:rsidP="0061320A">
      <w:pPr>
        <w:pStyle w:val="Heading2"/>
        <w:widowControl w:val="0"/>
        <w:pBdr>
          <w:bottom w:val="none" w:sz="0" w:space="0" w:color="auto"/>
        </w:pBdr>
        <w:tabs>
          <w:tab w:val="left" w:pos="720"/>
        </w:tabs>
        <w:ind w:left="270"/>
        <w:rPr>
          <w:rFonts w:eastAsia="SimSun" w:cs="Arial"/>
        </w:rPr>
      </w:pPr>
      <w:r w:rsidRPr="003D1F30">
        <w:rPr>
          <w:rFonts w:eastAsia="SimSun" w:cs="Arial"/>
          <w:b w:val="0"/>
          <w:caps w:val="0"/>
          <w:color w:val="404040" w:themeColor="text1" w:themeTint="BF"/>
          <w:sz w:val="18"/>
        </w:rPr>
        <w:t>您可以创建、存储和使用软件以下版本的</w:t>
      </w:r>
      <w:r w:rsidRPr="003D1F30">
        <w:rPr>
          <w:rFonts w:eastAsia="SimSun" w:cs="Arial"/>
          <w:b w:val="0"/>
          <w:caps w:val="0"/>
          <w:color w:val="404040" w:themeColor="text1" w:themeTint="BF"/>
          <w:sz w:val="18"/>
        </w:rPr>
        <w:t xml:space="preserve"> 2012 </w:t>
      </w:r>
      <w:r w:rsidRPr="003D1F30">
        <w:rPr>
          <w:rFonts w:eastAsia="SimSun" w:cs="Arial"/>
          <w:b w:val="0"/>
          <w:caps w:val="0"/>
          <w:color w:val="404040" w:themeColor="text1" w:themeTint="BF"/>
          <w:sz w:val="18"/>
        </w:rPr>
        <w:t>版或早期版本的实例来替代任何允许的实例：</w:t>
      </w:r>
      <w:r w:rsidRPr="003D1F30">
        <w:rPr>
          <w:rFonts w:eastAsia="SimSun" w:cs="Arial"/>
          <w:b w:val="0"/>
          <w:caps w:val="0"/>
          <w:color w:val="404040" w:themeColor="text1" w:themeTint="BF"/>
          <w:sz w:val="18"/>
        </w:rPr>
        <w:t>SQL Server Standard</w:t>
      </w:r>
      <w:r w:rsidRPr="003D1F30">
        <w:rPr>
          <w:rFonts w:eastAsia="SimSun" w:cs="Arial"/>
          <w:b w:val="0"/>
          <w:caps w:val="0"/>
          <w:color w:val="404040" w:themeColor="text1" w:themeTint="BF"/>
          <w:sz w:val="18"/>
        </w:rPr>
        <w:t>、</w:t>
      </w:r>
      <w:r w:rsidRPr="003D1F30">
        <w:rPr>
          <w:rFonts w:eastAsia="SimSun" w:cs="Arial"/>
          <w:b w:val="0"/>
          <w:caps w:val="0"/>
          <w:color w:val="404040" w:themeColor="text1" w:themeTint="BF"/>
          <w:sz w:val="18"/>
        </w:rPr>
        <w:t xml:space="preserve">Workgroup </w:t>
      </w:r>
      <w:r w:rsidRPr="003D1F30">
        <w:rPr>
          <w:rFonts w:eastAsia="SimSun" w:cs="Arial"/>
          <w:b w:val="0"/>
          <w:caps w:val="0"/>
          <w:color w:val="404040" w:themeColor="text1" w:themeTint="BF"/>
          <w:sz w:val="18"/>
        </w:rPr>
        <w:t>或</w:t>
      </w:r>
      <w:r w:rsidRPr="003D1F30">
        <w:rPr>
          <w:rFonts w:eastAsia="SimSun" w:cs="Arial"/>
          <w:b w:val="0"/>
          <w:caps w:val="0"/>
          <w:color w:val="404040" w:themeColor="text1" w:themeTint="BF"/>
          <w:sz w:val="18"/>
        </w:rPr>
        <w:t xml:space="preserve"> Small Business</w:t>
      </w:r>
      <w:r w:rsidRPr="003D1F30">
        <w:rPr>
          <w:rFonts w:eastAsia="SimSun" w:cs="Arial"/>
          <w:b w:val="0"/>
          <w:caps w:val="0"/>
          <w:color w:val="404040" w:themeColor="text1" w:themeTint="BF"/>
          <w:sz w:val="18"/>
        </w:rPr>
        <w:t>。</w:t>
      </w:r>
    </w:p>
    <w:p w14:paraId="4D4F3F47" w14:textId="77777777" w:rsidR="00EA48AA" w:rsidRPr="003D1F30" w:rsidRDefault="00EA48AA" w:rsidP="00A748AB">
      <w:pPr>
        <w:pStyle w:val="PURBlueStrong-Indented"/>
        <w:rPr>
          <w:rFonts w:eastAsia="SimSun" w:cs="Arial"/>
        </w:rPr>
      </w:pPr>
      <w:r w:rsidRPr="003D1F30">
        <w:rPr>
          <w:rFonts w:eastAsia="SimSun" w:cs="Arial"/>
        </w:rPr>
        <w:t>故障切换服务器</w:t>
      </w:r>
    </w:p>
    <w:p w14:paraId="743B7469" w14:textId="5B96EBD8" w:rsidR="00EA48AA" w:rsidRPr="003D1F30" w:rsidRDefault="00EA48AA" w:rsidP="00D6363C">
      <w:pPr>
        <w:pStyle w:val="Heading2"/>
        <w:widowControl w:val="0"/>
        <w:pBdr>
          <w:bottom w:val="none" w:sz="0" w:space="0" w:color="auto"/>
        </w:pBdr>
        <w:tabs>
          <w:tab w:val="left" w:pos="720"/>
        </w:tabs>
        <w:ind w:left="270"/>
        <w:rPr>
          <w:rFonts w:eastAsia="SimSun" w:cs="Arial"/>
        </w:rPr>
      </w:pPr>
      <w:bookmarkStart w:id="375" w:name="_Toc346894346"/>
      <w:r w:rsidRPr="003D1F30">
        <w:rPr>
          <w:rFonts w:eastAsia="SimSun" w:cs="Arial"/>
          <w:b w:val="0"/>
          <w:caps w:val="0"/>
          <w:color w:val="404040" w:themeColor="text1" w:themeTint="BF"/>
          <w:sz w:val="18"/>
        </w:rPr>
        <w:t>对于在其中运行服务器软件实例的任何</w:t>
      </w:r>
      <w:r w:rsidRPr="003D1F30">
        <w:rPr>
          <w:rFonts w:eastAsia="SimSun" w:cs="Arial"/>
          <w:b w:val="0"/>
          <w:caps w:val="0"/>
          <w:color w:val="404040" w:themeColor="text1" w:themeTint="BF"/>
          <w:sz w:val="18"/>
        </w:rPr>
        <w:t xml:space="preserve"> OSE</w:t>
      </w:r>
      <w:r w:rsidRPr="003D1F30">
        <w:rPr>
          <w:rFonts w:eastAsia="SimSun" w:cs="Arial"/>
          <w:b w:val="0"/>
          <w:caps w:val="0"/>
          <w:color w:val="404040" w:themeColor="text1" w:themeTint="BF"/>
          <w:sz w:val="18"/>
        </w:rPr>
        <w:t>，考虑到故障转移事件，最多可以在单个</w:t>
      </w:r>
      <w:r w:rsidRPr="003D1F30">
        <w:rPr>
          <w:rFonts w:eastAsia="SimSun" w:cs="Arial"/>
          <w:b w:val="0"/>
          <w:caps w:val="0"/>
          <w:color w:val="404040" w:themeColor="text1" w:themeTint="BF"/>
          <w:sz w:val="18"/>
        </w:rPr>
        <w:t xml:space="preserve"> OSE </w:t>
      </w:r>
      <w:r w:rsidRPr="003D1F30">
        <w:rPr>
          <w:rFonts w:eastAsia="SimSun" w:cs="Arial"/>
          <w:b w:val="0"/>
          <w:caps w:val="0"/>
          <w:color w:val="404040" w:themeColor="text1" w:themeTint="BF"/>
          <w:sz w:val="18"/>
        </w:rPr>
        <w:t>中运行相同数量的被动故障转移实例。您可以在许可服务器以外的服务器上运行备用实例。不过，如果您已依据上面</w:t>
      </w:r>
      <w:r w:rsidRPr="007F20CC">
        <w:rPr>
          <w:rFonts w:ascii="SimSun" w:eastAsia="SimSun" w:hAnsi="SimSun" w:cs="Arial"/>
          <w:b w:val="0"/>
          <w:caps w:val="0"/>
          <w:color w:val="404040" w:themeColor="text1" w:themeTint="BF"/>
          <w:sz w:val="18"/>
        </w:rPr>
        <w:t>“</w:t>
      </w:r>
      <w:r w:rsidRPr="003D1F30">
        <w:rPr>
          <w:rFonts w:eastAsia="SimSun" w:cs="Arial"/>
          <w:b w:val="0"/>
          <w:caps w:val="0"/>
          <w:color w:val="404040" w:themeColor="text1" w:themeTint="BF"/>
          <w:sz w:val="18"/>
        </w:rPr>
        <w:t>服务器上的物理内核</w:t>
      </w:r>
      <w:r w:rsidRPr="007F20CC">
        <w:rPr>
          <w:rFonts w:ascii="SimSun" w:eastAsia="SimSun" w:hAnsi="SimSun" w:cs="Arial"/>
          <w:b w:val="0"/>
          <w:caps w:val="0"/>
          <w:color w:val="404040" w:themeColor="text1" w:themeTint="BF"/>
          <w:sz w:val="18"/>
        </w:rPr>
        <w:t>”</w:t>
      </w:r>
      <w:r w:rsidRPr="003D1F30">
        <w:rPr>
          <w:rFonts w:eastAsia="SimSun" w:cs="Arial"/>
          <w:b w:val="0"/>
          <w:caps w:val="0"/>
          <w:color w:val="404040" w:themeColor="text1" w:themeTint="BF"/>
          <w:sz w:val="18"/>
        </w:rPr>
        <w:t>一节许可服务器软件，且运行被动故障切换实例的</w:t>
      </w:r>
      <w:r w:rsidRPr="003D1F30">
        <w:rPr>
          <w:rFonts w:eastAsia="SimSun" w:cs="Arial"/>
          <w:b w:val="0"/>
          <w:caps w:val="0"/>
          <w:color w:val="404040" w:themeColor="text1" w:themeTint="BF"/>
          <w:sz w:val="18"/>
        </w:rPr>
        <w:t xml:space="preserve"> OSE </w:t>
      </w:r>
      <w:r w:rsidRPr="003D1F30">
        <w:rPr>
          <w:rFonts w:eastAsia="SimSun" w:cs="Arial"/>
          <w:b w:val="0"/>
          <w:caps w:val="0"/>
          <w:color w:val="404040" w:themeColor="text1" w:themeTint="BF"/>
          <w:sz w:val="18"/>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w:t>
      </w:r>
      <w:r w:rsidRPr="007F20CC">
        <w:rPr>
          <w:rFonts w:ascii="SimSun" w:eastAsia="SimSun" w:hAnsi="SimSun" w:cs="Arial"/>
          <w:b w:val="0"/>
          <w:caps w:val="0"/>
          <w:color w:val="404040" w:themeColor="text1" w:themeTint="BF"/>
          <w:sz w:val="18"/>
        </w:rPr>
        <w:t>“</w:t>
      </w:r>
      <w:r w:rsidRPr="003D1F30">
        <w:rPr>
          <w:rFonts w:eastAsia="SimSun" w:cs="Arial"/>
          <w:b w:val="0"/>
          <w:caps w:val="0"/>
          <w:color w:val="404040" w:themeColor="text1" w:themeTint="BF"/>
          <w:sz w:val="18"/>
        </w:rPr>
        <w:t>单个虚拟</w:t>
      </w:r>
      <w:r w:rsidRPr="003D1F30">
        <w:rPr>
          <w:rFonts w:eastAsia="SimSun" w:cs="Arial"/>
          <w:b w:val="0"/>
          <w:caps w:val="0"/>
          <w:color w:val="404040" w:themeColor="text1" w:themeTint="BF"/>
          <w:sz w:val="18"/>
        </w:rPr>
        <w:t xml:space="preserve"> OSE</w:t>
      </w:r>
      <w:r w:rsidRPr="007F20CC">
        <w:rPr>
          <w:rFonts w:ascii="SimSun" w:eastAsia="SimSun" w:hAnsi="SimSun" w:cs="Arial"/>
          <w:b w:val="0"/>
          <w:caps w:val="0"/>
          <w:color w:val="404040" w:themeColor="text1" w:themeTint="BF"/>
          <w:sz w:val="18"/>
        </w:rPr>
        <w:t>”</w:t>
      </w:r>
      <w:r w:rsidRPr="003D1F30">
        <w:rPr>
          <w:rFonts w:eastAsia="SimSun" w:cs="Arial"/>
          <w:b w:val="0"/>
          <w:caps w:val="0"/>
          <w:color w:val="404040" w:themeColor="text1" w:themeTint="BF"/>
          <w:sz w:val="18"/>
        </w:rPr>
        <w:t>一节许可服务器软件，则该单独</w:t>
      </w:r>
      <w:r w:rsidRPr="003D1F30">
        <w:rPr>
          <w:rFonts w:eastAsia="SimSun" w:cs="Arial"/>
          <w:b w:val="0"/>
          <w:caps w:val="0"/>
          <w:color w:val="404040" w:themeColor="text1" w:themeTint="BF"/>
          <w:sz w:val="18"/>
        </w:rPr>
        <w:t xml:space="preserve"> OSE </w:t>
      </w:r>
      <w:r w:rsidRPr="003D1F30">
        <w:rPr>
          <w:rFonts w:eastAsia="SimSun" w:cs="Arial"/>
          <w:b w:val="0"/>
          <w:caps w:val="0"/>
          <w:color w:val="404040" w:themeColor="text1" w:themeTint="BF"/>
          <w:sz w:val="18"/>
        </w:rPr>
        <w:t>中使用的硬件线程数量不得超过运行活动实例的对应</w:t>
      </w:r>
      <w:r w:rsidRPr="003D1F30">
        <w:rPr>
          <w:rFonts w:eastAsia="SimSun" w:cs="Arial"/>
          <w:b w:val="0"/>
          <w:caps w:val="0"/>
          <w:color w:val="404040" w:themeColor="text1" w:themeTint="BF"/>
          <w:sz w:val="18"/>
        </w:rPr>
        <w:t xml:space="preserve"> OSE </w:t>
      </w:r>
      <w:r w:rsidRPr="003D1F30">
        <w:rPr>
          <w:rFonts w:eastAsia="SimSun" w:cs="Arial"/>
          <w:b w:val="0"/>
          <w:caps w:val="0"/>
          <w:color w:val="404040" w:themeColor="text1" w:themeTint="BF"/>
          <w:sz w:val="18"/>
        </w:rPr>
        <w:t>中使用的硬件线程数量。</w:t>
      </w:r>
      <w:bookmarkEnd w:id="375"/>
    </w:p>
    <w:p w14:paraId="10D459C6" w14:textId="77777777" w:rsidR="009E6523" w:rsidRPr="003D1F30" w:rsidRDefault="009E6523" w:rsidP="00A748AB">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3D84C078" w14:textId="041D9279" w:rsidR="009E6523" w:rsidRPr="003D1F30" w:rsidRDefault="009E6523" w:rsidP="00A748AB">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AF0A5C">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04112EDC" w14:textId="0F8C316A" w:rsidR="00830DCA" w:rsidRPr="003D1F30" w:rsidRDefault="00A23E1F" w:rsidP="00830DCA">
      <w:pPr>
        <w:keepNext/>
        <w:keepLines/>
        <w:spacing w:before="240" w:after="240"/>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7A826645" w14:textId="5A5AC8CD" w:rsidR="00EA48AA" w:rsidRPr="003D1F30" w:rsidRDefault="00EA48AA" w:rsidP="00D6363C">
      <w:pPr>
        <w:pStyle w:val="PURProductName"/>
        <w:rPr>
          <w:rFonts w:eastAsia="SimSun" w:cs="Arial"/>
        </w:rPr>
      </w:pPr>
      <w:bookmarkStart w:id="376" w:name="_Toc346536854"/>
      <w:bookmarkStart w:id="377" w:name="_Toc339280318"/>
      <w:bookmarkStart w:id="378" w:name="_Toc363552792"/>
      <w:bookmarkStart w:id="379" w:name="_Toc363552856"/>
      <w:bookmarkStart w:id="380" w:name="_Toc378682196"/>
      <w:bookmarkStart w:id="381" w:name="_Toc378682257"/>
      <w:bookmarkStart w:id="382" w:name="_Toc371268269"/>
      <w:bookmarkStart w:id="383" w:name="_Toc371268335"/>
      <w:bookmarkStart w:id="384" w:name="_Toc379278473"/>
      <w:bookmarkStart w:id="385" w:name="_Toc379278536"/>
      <w:bookmarkStart w:id="386" w:name="_Toc388522843"/>
      <w:bookmarkStart w:id="387" w:name="_Toc388600013"/>
      <w:r w:rsidRPr="003D1F30">
        <w:rPr>
          <w:rFonts w:eastAsia="SimSun" w:cs="Arial"/>
        </w:rPr>
        <w:t>SQL Server 2014 Web</w:t>
      </w:r>
      <w:bookmarkEnd w:id="376"/>
      <w:bookmarkEnd w:id="377"/>
      <w:bookmarkEnd w:id="378"/>
      <w:bookmarkEnd w:id="379"/>
      <w:bookmarkEnd w:id="380"/>
      <w:bookmarkEnd w:id="381"/>
      <w:bookmarkEnd w:id="382"/>
      <w:bookmarkEnd w:id="383"/>
      <w:r w:rsidRPr="003D1F30">
        <w:rPr>
          <w:rFonts w:eastAsia="SimSun" w:cs="Arial"/>
        </w:rPr>
        <w:t xml:space="preserve"> Core</w:t>
      </w:r>
      <w:bookmarkEnd w:id="384"/>
      <w:bookmarkEnd w:id="385"/>
      <w:bookmarkEnd w:id="386"/>
      <w:bookmarkEnd w:id="387"/>
      <w:r w:rsidRPr="003D1F30">
        <w:rPr>
          <w:rFonts w:eastAsia="SimSun" w:cs="Arial"/>
        </w:rPr>
        <w:fldChar w:fldCharType="begin"/>
      </w:r>
      <w:r w:rsidRPr="003D1F30">
        <w:rPr>
          <w:rFonts w:eastAsia="SimSun" w:cs="Arial"/>
        </w:rPr>
        <w:instrText>XE "SQL Server 2014 Web Core"</w:instrText>
      </w:r>
      <w:r w:rsidRPr="003D1F30">
        <w:rPr>
          <w:rFonts w:eastAsia="SimSun" w:cs="Arial"/>
        </w:rPr>
        <w:fldChar w:fldCharType="end"/>
      </w:r>
    </w:p>
    <w:p w14:paraId="779A6651" w14:textId="77777777" w:rsidR="00EA48AA" w:rsidRPr="003D1F30" w:rsidRDefault="00EA48AA" w:rsidP="00EA48AA">
      <w:pPr>
        <w:spacing w:line="240" w:lineRule="exact"/>
        <w:rPr>
          <w:rFonts w:eastAsia="SimSun" w:cs="Arial"/>
        </w:rPr>
      </w:pPr>
      <w:r w:rsidRPr="003D1F30">
        <w:rPr>
          <w:rFonts w:eastAsia="SimSun" w:cs="Arial"/>
          <w:color w:val="auto"/>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2C71AC" w14:paraId="1BA3CAA0" w14:textId="77777777" w:rsidTr="00C7210E">
        <w:tc>
          <w:tcPr>
            <w:tcW w:w="2477" w:type="pct"/>
          </w:tcPr>
          <w:p w14:paraId="79541800" w14:textId="12C9E2D7" w:rsidR="00EA48AA" w:rsidRPr="002C71AC" w:rsidRDefault="00EA48AA" w:rsidP="00C7210E">
            <w:pPr>
              <w:spacing w:after="0"/>
              <w:rPr>
                <w:rFonts w:ascii="Arial Narrow" w:eastAsia="SimSun" w:hAnsi="Arial Narrow" w:cs="Arial"/>
                <w:color w:val="404040" w:themeColor="text1" w:themeTint="BF"/>
                <w:sz w:val="18"/>
              </w:rPr>
            </w:pPr>
            <w:r w:rsidRPr="002C71AC">
              <w:rPr>
                <w:rFonts w:ascii="Arial Narrow" w:eastAsia="SimSun" w:hAnsi="Arial Narrow" w:cs="Arial"/>
                <w:color w:val="404040" w:themeColor="text1" w:themeTint="BF"/>
                <w:sz w:val="18"/>
              </w:rPr>
              <w:t>服务器场内的许可移动性：</w:t>
            </w:r>
            <w:r w:rsidRPr="002C71AC">
              <w:rPr>
                <w:rFonts w:ascii="Arial Narrow" w:eastAsia="SimSun" w:hAnsi="Arial Narrow" w:cs="Arial"/>
                <w:b/>
                <w:color w:val="404040" w:themeColor="text1" w:themeTint="BF"/>
                <w:sz w:val="18"/>
              </w:rPr>
              <w:t>是</w:t>
            </w:r>
            <w:r w:rsidRPr="002C71AC">
              <w:rPr>
                <w:rFonts w:ascii="Arial Narrow" w:eastAsia="SimSun" w:hAnsi="Arial Narrow" w:cs="Arial"/>
                <w:i/>
                <w:color w:val="404040" w:themeColor="text1" w:themeTint="BF"/>
                <w:sz w:val="18"/>
              </w:rPr>
              <w:t>（请参阅</w:t>
            </w:r>
            <w:hyperlink w:anchor="移动性" w:history="1">
              <w:r w:rsidRPr="003F5F43">
                <w:rPr>
                  <w:rStyle w:val="Hyperlink"/>
                  <w:rFonts w:ascii="SimSun" w:eastAsia="SimSun" w:hAnsi="SimSun" w:cs="Arial"/>
                  <w:i/>
                  <w:sz w:val="18"/>
                  <w:szCs w:val="18"/>
                </w:rPr>
                <w:t>“</w:t>
              </w:r>
              <w:r w:rsidRPr="002C71AC">
                <w:rPr>
                  <w:rStyle w:val="Hyperlink"/>
                  <w:rFonts w:ascii="Arial Narrow" w:eastAsia="SimSun" w:hAnsi="Arial Narrow" w:cs="Arial"/>
                  <w:i/>
                  <w:sz w:val="18"/>
                  <w:szCs w:val="18"/>
                </w:rPr>
                <w:t>一般条款</w:t>
              </w:r>
              <w:r w:rsidRPr="003F5F43">
                <w:rPr>
                  <w:rStyle w:val="Hyperlink"/>
                  <w:rFonts w:ascii="SimSun" w:eastAsia="SimSun" w:hAnsi="SimSun" w:cs="Arial"/>
                  <w:i/>
                  <w:sz w:val="18"/>
                  <w:szCs w:val="18"/>
                </w:rPr>
                <w:t>”</w:t>
              </w:r>
            </w:hyperlink>
            <w:r w:rsidRPr="002C71AC">
              <w:rPr>
                <w:rFonts w:ascii="Arial Narrow" w:eastAsia="SimSun" w:hAnsi="Arial Narrow" w:cs="Arial"/>
                <w:i/>
                <w:sz w:val="18"/>
                <w:szCs w:val="18"/>
              </w:rPr>
              <w:t>）</w:t>
            </w:r>
          </w:p>
        </w:tc>
        <w:tc>
          <w:tcPr>
            <w:tcW w:w="2523" w:type="pct"/>
          </w:tcPr>
          <w:p w14:paraId="2A29AB77" w14:textId="40D73743" w:rsidR="00EA48AA" w:rsidRPr="002C71AC" w:rsidRDefault="00EA48AA" w:rsidP="00C7210E">
            <w:pPr>
              <w:spacing w:after="0"/>
              <w:rPr>
                <w:rFonts w:ascii="Arial Narrow" w:eastAsia="SimSun" w:hAnsi="Arial Narrow" w:cs="Arial"/>
                <w:color w:val="404040" w:themeColor="text1" w:themeTint="BF"/>
                <w:sz w:val="18"/>
              </w:rPr>
            </w:pPr>
            <w:r w:rsidRPr="002C71AC">
              <w:rPr>
                <w:rFonts w:ascii="Arial Narrow" w:eastAsia="SimSun" w:hAnsi="Arial Narrow" w:cs="Arial"/>
                <w:color w:val="404040" w:themeColor="text1" w:themeTint="BF"/>
                <w:sz w:val="18"/>
              </w:rPr>
              <w:t>请参阅适用声明：</w:t>
            </w:r>
            <w:r w:rsidRPr="002C71AC">
              <w:rPr>
                <w:rFonts w:ascii="Arial Narrow" w:eastAsia="SimSun" w:hAnsi="Arial Narrow" w:cs="Arial"/>
                <w:b/>
                <w:color w:val="404040" w:themeColor="text1" w:themeTint="BF"/>
                <w:sz w:val="18"/>
              </w:rPr>
              <w:t>自动更新</w:t>
            </w:r>
            <w:r w:rsidRPr="002C71AC">
              <w:rPr>
                <w:rFonts w:ascii="Arial Narrow" w:eastAsia="SimSun" w:hAnsi="Arial Narrow" w:cs="Arial"/>
                <w:i/>
                <w:color w:val="404040" w:themeColor="text1" w:themeTint="BF"/>
                <w:sz w:val="18"/>
              </w:rPr>
              <w:t>（请参阅</w:t>
            </w:r>
            <w:hyperlink w:anchor="Appendix2" w:history="1">
              <w:r w:rsidR="00804DB5">
                <w:rPr>
                  <w:rStyle w:val="Hyperlink"/>
                  <w:rFonts w:ascii="Arial Narrow" w:eastAsia="SimSun" w:hAnsi="Arial Narrow" w:cs="Arial"/>
                  <w:i/>
                  <w:sz w:val="18"/>
                </w:rPr>
                <w:t>附录</w:t>
              </w:r>
              <w:r w:rsidR="00804DB5">
                <w:rPr>
                  <w:rStyle w:val="Hyperlink"/>
                  <w:rFonts w:ascii="Arial Narrow" w:eastAsia="SimSun" w:hAnsi="Arial Narrow" w:cs="Arial"/>
                  <w:i/>
                  <w:sz w:val="18"/>
                </w:rPr>
                <w:t>2</w:t>
              </w:r>
            </w:hyperlink>
            <w:r w:rsidRPr="002C71AC">
              <w:rPr>
                <w:rFonts w:ascii="Arial Narrow" w:eastAsia="SimSun" w:hAnsi="Arial Narrow" w:cs="Arial"/>
                <w:i/>
                <w:color w:val="404040" w:themeColor="text1" w:themeTint="BF"/>
                <w:sz w:val="18"/>
              </w:rPr>
              <w:t>）</w:t>
            </w:r>
          </w:p>
        </w:tc>
      </w:tr>
      <w:tr w:rsidR="00EA48AA" w:rsidRPr="002C71AC" w14:paraId="727DE8B2" w14:textId="77777777" w:rsidTr="00C7210E">
        <w:tc>
          <w:tcPr>
            <w:tcW w:w="2477" w:type="pct"/>
          </w:tcPr>
          <w:p w14:paraId="75A12028" w14:textId="22CF9E8F" w:rsidR="00EA48AA" w:rsidRPr="002C71AC" w:rsidRDefault="00EA48AA" w:rsidP="00C7210E">
            <w:pPr>
              <w:spacing w:after="0"/>
              <w:rPr>
                <w:rFonts w:ascii="Arial Narrow" w:eastAsia="SimSun" w:hAnsi="Arial Narrow" w:cs="Arial"/>
                <w:color w:val="404040" w:themeColor="text1" w:themeTint="BF"/>
                <w:sz w:val="18"/>
              </w:rPr>
            </w:pPr>
            <w:r w:rsidRPr="002C71AC">
              <w:rPr>
                <w:rFonts w:ascii="Arial Narrow" w:eastAsia="SimSun" w:hAnsi="Arial Narrow" w:cs="Arial"/>
                <w:color w:val="404040" w:themeColor="text1" w:themeTint="BF"/>
                <w:sz w:val="18"/>
              </w:rPr>
              <w:t>客户端</w:t>
            </w:r>
            <w:r w:rsidRPr="002C71AC">
              <w:rPr>
                <w:rFonts w:ascii="Arial Narrow" w:eastAsia="SimSun" w:hAnsi="Arial Narrow" w:cs="Arial"/>
                <w:color w:val="404040" w:themeColor="text1" w:themeTint="BF"/>
                <w:sz w:val="18"/>
              </w:rPr>
              <w:t>/</w:t>
            </w:r>
            <w:r w:rsidRPr="002C71AC">
              <w:rPr>
                <w:rFonts w:ascii="Arial Narrow" w:eastAsia="SimSun" w:hAnsi="Arial Narrow" w:cs="Arial"/>
                <w:color w:val="404040" w:themeColor="text1" w:themeTint="BF"/>
                <w:sz w:val="18"/>
              </w:rPr>
              <w:t>附加软件：</w:t>
            </w:r>
            <w:r w:rsidRPr="002C71AC">
              <w:rPr>
                <w:rFonts w:ascii="Arial Narrow" w:eastAsia="SimSun" w:hAnsi="Arial Narrow" w:cs="Arial"/>
                <w:b/>
                <w:color w:val="404040" w:themeColor="text1" w:themeTint="BF"/>
                <w:sz w:val="18"/>
              </w:rPr>
              <w:t>是</w:t>
            </w:r>
            <w:r w:rsidRPr="002C71AC">
              <w:rPr>
                <w:rFonts w:ascii="Arial Narrow" w:eastAsia="SimSun" w:hAnsi="Arial Narrow" w:cs="Arial"/>
                <w:i/>
                <w:color w:val="404040" w:themeColor="text1" w:themeTint="BF"/>
                <w:sz w:val="18"/>
              </w:rPr>
              <w:t>（请参阅</w:t>
            </w:r>
            <w:hyperlink w:anchor="Appendix1" w:history="1">
              <w:r w:rsidRPr="002C71AC">
                <w:rPr>
                  <w:rFonts w:ascii="Arial Narrow" w:eastAsia="SimSun" w:hAnsi="Arial Narrow" w:cs="Arial"/>
                  <w:i/>
                  <w:color w:val="00467F"/>
                  <w:sz w:val="18"/>
                  <w:u w:val="single"/>
                </w:rPr>
                <w:t>附录</w:t>
              </w:r>
              <w:r w:rsidRPr="002C71AC">
                <w:rPr>
                  <w:rFonts w:ascii="Arial Narrow" w:eastAsia="SimSun" w:hAnsi="Arial Narrow" w:cs="Arial"/>
                  <w:i/>
                  <w:color w:val="00467F"/>
                  <w:sz w:val="18"/>
                  <w:u w:val="single"/>
                </w:rPr>
                <w:t xml:space="preserve"> 1</w:t>
              </w:r>
            </w:hyperlink>
            <w:r w:rsidRPr="002C71AC">
              <w:rPr>
                <w:rFonts w:ascii="Arial Narrow" w:eastAsia="SimSun" w:hAnsi="Arial Narrow" w:cs="Arial"/>
                <w:i/>
                <w:color w:val="404040" w:themeColor="text1" w:themeTint="BF"/>
                <w:sz w:val="18"/>
              </w:rPr>
              <w:t>）</w:t>
            </w:r>
          </w:p>
        </w:tc>
        <w:tc>
          <w:tcPr>
            <w:tcW w:w="2523" w:type="pct"/>
          </w:tcPr>
          <w:p w14:paraId="415B9C09" w14:textId="77777777" w:rsidR="00EA48AA" w:rsidRPr="002C71AC" w:rsidRDefault="00EA48AA" w:rsidP="00C7210E">
            <w:pPr>
              <w:spacing w:after="0"/>
              <w:rPr>
                <w:rFonts w:ascii="Arial Narrow" w:eastAsia="SimSun" w:hAnsi="Arial Narrow" w:cs="Arial"/>
                <w:color w:val="404040" w:themeColor="text1" w:themeTint="BF"/>
                <w:sz w:val="18"/>
              </w:rPr>
            </w:pPr>
          </w:p>
        </w:tc>
      </w:tr>
    </w:tbl>
    <w:p w14:paraId="6354F64A" w14:textId="77777777" w:rsidR="00EA48AA" w:rsidRPr="003D1F30" w:rsidRDefault="00EA48AA" w:rsidP="00EA48AA">
      <w:pPr>
        <w:pStyle w:val="PURADDITIONALTERMSHEADERMB"/>
        <w:rPr>
          <w:rFonts w:eastAsia="SimSun" w:cs="Arial"/>
        </w:rPr>
      </w:pPr>
      <w:r w:rsidRPr="003D1F30">
        <w:rPr>
          <w:rFonts w:eastAsia="SimSun" w:cs="Arial"/>
        </w:rPr>
        <w:t>附加条款：</w:t>
      </w:r>
    </w:p>
    <w:p w14:paraId="4D795803" w14:textId="77777777" w:rsidR="00EA48AA" w:rsidRPr="003D1F30" w:rsidRDefault="00EA48AA" w:rsidP="00EA48AA">
      <w:pPr>
        <w:pStyle w:val="PURBody-Indented"/>
        <w:rPr>
          <w:rFonts w:eastAsia="SimSun" w:cs="Arial"/>
        </w:rPr>
      </w:pPr>
      <w:r w:rsidRPr="003D1F30">
        <w:rPr>
          <w:rFonts w:eastAsia="SimSun" w:cs="Arial"/>
        </w:rPr>
        <w:t>该软件只能用于支持公用和可在</w:t>
      </w:r>
      <w:r w:rsidRPr="003D1F30">
        <w:rPr>
          <w:rFonts w:eastAsia="SimSun" w:cs="Arial"/>
        </w:rPr>
        <w:t xml:space="preserve"> Internet </w:t>
      </w:r>
      <w:r w:rsidRPr="003D1F30">
        <w:rPr>
          <w:rFonts w:eastAsia="SimSun" w:cs="Arial"/>
        </w:rPr>
        <w:t>上访问的</w:t>
      </w:r>
    </w:p>
    <w:p w14:paraId="433250D8" w14:textId="7ED9CC40" w:rsidR="00EA48AA" w:rsidRPr="003D1F30" w:rsidRDefault="00830DCA" w:rsidP="000C1827">
      <w:pPr>
        <w:pStyle w:val="PURBullet-Indented"/>
        <w:rPr>
          <w:rFonts w:eastAsia="SimSun" w:cs="Arial"/>
        </w:rPr>
      </w:pPr>
      <w:r w:rsidRPr="003D1F30">
        <w:rPr>
          <w:rFonts w:eastAsia="SimSun" w:cs="Arial"/>
        </w:rPr>
        <w:t>网页</w:t>
      </w:r>
    </w:p>
    <w:p w14:paraId="7C543B91" w14:textId="77777777" w:rsidR="00EA48AA" w:rsidRPr="003D1F30" w:rsidRDefault="00EA48AA" w:rsidP="000C1827">
      <w:pPr>
        <w:pStyle w:val="PURBullet-Indented"/>
        <w:rPr>
          <w:rFonts w:eastAsia="SimSun" w:cs="Arial"/>
        </w:rPr>
      </w:pPr>
      <w:r w:rsidRPr="003D1F30">
        <w:rPr>
          <w:rFonts w:eastAsia="SimSun" w:cs="Arial"/>
        </w:rPr>
        <w:t>网站</w:t>
      </w:r>
    </w:p>
    <w:p w14:paraId="467E265B" w14:textId="77777777" w:rsidR="00EA48AA" w:rsidRPr="003D1F30" w:rsidRDefault="00EA48AA" w:rsidP="000C1827">
      <w:pPr>
        <w:pStyle w:val="PURBullet-Indented"/>
        <w:rPr>
          <w:rFonts w:eastAsia="SimSun" w:cs="Arial"/>
        </w:rPr>
      </w:pPr>
      <w:r w:rsidRPr="003D1F30">
        <w:rPr>
          <w:rFonts w:eastAsia="SimSun" w:cs="Arial"/>
        </w:rPr>
        <w:t xml:space="preserve">Web </w:t>
      </w:r>
      <w:r w:rsidRPr="003D1F30">
        <w:rPr>
          <w:rFonts w:eastAsia="SimSun" w:cs="Arial"/>
        </w:rPr>
        <w:t>应用程序</w:t>
      </w:r>
    </w:p>
    <w:p w14:paraId="7092547C" w14:textId="77777777" w:rsidR="00EA48AA" w:rsidRPr="003D1F30" w:rsidRDefault="00EA48AA" w:rsidP="000C1827">
      <w:pPr>
        <w:pStyle w:val="PURBullet-Indented"/>
        <w:rPr>
          <w:rFonts w:eastAsia="SimSun" w:cs="Arial"/>
        </w:rPr>
      </w:pPr>
      <w:r w:rsidRPr="003D1F30">
        <w:rPr>
          <w:rFonts w:eastAsia="SimSun" w:cs="Arial"/>
        </w:rPr>
        <w:t xml:space="preserve">Web </w:t>
      </w:r>
      <w:r w:rsidRPr="003D1F30">
        <w:rPr>
          <w:rFonts w:eastAsia="SimSun" w:cs="Arial"/>
        </w:rPr>
        <w:t>服务</w:t>
      </w:r>
    </w:p>
    <w:p w14:paraId="38C01AAC" w14:textId="77777777" w:rsidR="00EA48AA" w:rsidRPr="003D1F30" w:rsidRDefault="00EA48AA" w:rsidP="00EA48AA">
      <w:pPr>
        <w:pStyle w:val="PURBody-Indented"/>
        <w:rPr>
          <w:rFonts w:eastAsia="SimSun" w:cs="Arial"/>
        </w:rPr>
      </w:pPr>
      <w:r w:rsidRPr="003D1F30">
        <w:rPr>
          <w:rFonts w:eastAsia="SimSun" w:cs="Arial"/>
        </w:rPr>
        <w:t>本软件不能用于支持行业应用程序（例如，客户关系管理、企业资源管理，以及其他类似的应用程序）。</w:t>
      </w:r>
    </w:p>
    <w:p w14:paraId="31660E6B" w14:textId="77777777" w:rsidR="002C71AC" w:rsidRDefault="002C71AC" w:rsidP="00EA48AA">
      <w:pPr>
        <w:pStyle w:val="PURBlueStrong"/>
        <w:rPr>
          <w:rFonts w:eastAsia="SimSun" w:cs="Arial"/>
        </w:rPr>
      </w:pPr>
    </w:p>
    <w:p w14:paraId="3343DFD6" w14:textId="77777777" w:rsidR="002C71AC" w:rsidRDefault="002C71AC" w:rsidP="002C71AC">
      <w:pPr>
        <w:pStyle w:val="PURBlueStrong"/>
        <w:keepNext w:val="0"/>
        <w:keepLines w:val="0"/>
        <w:ind w:firstLine="720"/>
        <w:rPr>
          <w:rFonts w:eastAsia="SimSun" w:cs="Arial"/>
        </w:rPr>
      </w:pPr>
    </w:p>
    <w:p w14:paraId="3CCC1B9D" w14:textId="77777777" w:rsidR="00EA48AA" w:rsidRPr="003D1F30" w:rsidRDefault="00EA48AA" w:rsidP="00EA48AA">
      <w:pPr>
        <w:pStyle w:val="PURBlueStrong"/>
        <w:rPr>
          <w:rFonts w:eastAsia="SimSun" w:cs="Arial"/>
        </w:rPr>
      </w:pPr>
      <w:r w:rsidRPr="003D1F30">
        <w:rPr>
          <w:rFonts w:eastAsia="SimSun" w:cs="Arial"/>
        </w:rPr>
        <w:lastRenderedPageBreak/>
        <w:t>故障切换服务器</w:t>
      </w:r>
    </w:p>
    <w:p w14:paraId="7D4C3BC9" w14:textId="67D64D7E" w:rsidR="00EA48AA" w:rsidRPr="003D1F30" w:rsidRDefault="000942D7" w:rsidP="00D6363C">
      <w:pPr>
        <w:pStyle w:val="PURBody-Indented"/>
        <w:rPr>
          <w:rFonts w:eastAsia="SimSun" w:cs="Arial"/>
        </w:rPr>
      </w:pPr>
      <w:r w:rsidRPr="003D1F30">
        <w:rPr>
          <w:rFonts w:eastAsia="SimSun" w:cs="Arial"/>
        </w:rPr>
        <w:t>对于在其中运行服务器软件实例的任何</w:t>
      </w:r>
      <w:r w:rsidRPr="003D1F30">
        <w:rPr>
          <w:rFonts w:eastAsia="SimSun" w:cs="Arial"/>
        </w:rPr>
        <w:t xml:space="preserve"> OSE</w:t>
      </w:r>
      <w:r w:rsidRPr="003D1F30">
        <w:rPr>
          <w:rFonts w:eastAsia="SimSun" w:cs="Arial"/>
        </w:rPr>
        <w:t>，考虑到故障转移事件，最多可以在单个</w:t>
      </w:r>
      <w:r w:rsidRPr="003D1F30">
        <w:rPr>
          <w:rFonts w:eastAsia="SimSun" w:cs="Arial"/>
        </w:rPr>
        <w:t xml:space="preserve"> OSE </w:t>
      </w:r>
      <w:r w:rsidRPr="003D1F30">
        <w:rPr>
          <w:rFonts w:eastAsia="SimSun" w:cs="Arial"/>
        </w:rPr>
        <w:t>中运行相同数量的被动故障转移实例。您可以在许可服务器以外的服务器上运行备用实例。不过，如果您已依据上面</w:t>
      </w:r>
      <w:r w:rsidRPr="007F20CC">
        <w:rPr>
          <w:rFonts w:ascii="SimSun" w:eastAsia="SimSun" w:hAnsi="SimSun" w:cs="Arial"/>
        </w:rPr>
        <w:t>“</w:t>
      </w:r>
      <w:r w:rsidRPr="003D1F30">
        <w:rPr>
          <w:rFonts w:eastAsia="SimSun" w:cs="Arial"/>
        </w:rPr>
        <w:t>服务器上的物理内核</w:t>
      </w:r>
      <w:r w:rsidRPr="007F20CC">
        <w:rPr>
          <w:rFonts w:ascii="SimSun" w:eastAsia="SimSun" w:hAnsi="SimSun" w:cs="Arial"/>
        </w:rPr>
        <w:t>”</w:t>
      </w:r>
      <w:r w:rsidRPr="003D1F30">
        <w:rPr>
          <w:rFonts w:eastAsia="SimSun" w:cs="Arial"/>
        </w:rPr>
        <w:t>一节许可服务器软件，且运行被动故障切换实例的</w:t>
      </w:r>
      <w:r w:rsidRPr="003D1F30">
        <w:rPr>
          <w:rFonts w:eastAsia="SimSun" w:cs="Arial"/>
        </w:rPr>
        <w:t xml:space="preserve"> OSE </w:t>
      </w:r>
      <w:r w:rsidRPr="003D1F30">
        <w:rPr>
          <w:rFonts w:eastAsia="SimSun" w:cs="Arial"/>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w:t>
      </w:r>
      <w:r w:rsidRPr="007F20CC">
        <w:rPr>
          <w:rFonts w:ascii="SimSun" w:eastAsia="SimSun" w:hAnsi="SimSun" w:cs="Arial"/>
        </w:rPr>
        <w:t>“</w:t>
      </w:r>
      <w:r w:rsidRPr="003D1F30">
        <w:rPr>
          <w:rFonts w:eastAsia="SimSun" w:cs="Arial"/>
        </w:rPr>
        <w:t>单个虚拟</w:t>
      </w:r>
      <w:r w:rsidRPr="003D1F30">
        <w:rPr>
          <w:rFonts w:eastAsia="SimSun" w:cs="Arial"/>
        </w:rPr>
        <w:t xml:space="preserve"> OSE</w:t>
      </w:r>
      <w:r w:rsidRPr="007F20CC">
        <w:rPr>
          <w:rFonts w:ascii="SimSun" w:eastAsia="SimSun" w:hAnsi="SimSun" w:cs="Arial"/>
        </w:rPr>
        <w:t>”</w:t>
      </w:r>
      <w:r w:rsidRPr="003D1F30">
        <w:rPr>
          <w:rFonts w:eastAsia="SimSun" w:cs="Arial"/>
        </w:rPr>
        <w:t>一节许可服务器软件，则该单独</w:t>
      </w:r>
      <w:r w:rsidRPr="003D1F30">
        <w:rPr>
          <w:rFonts w:eastAsia="SimSun" w:cs="Arial"/>
        </w:rPr>
        <w:t xml:space="preserve"> OSE </w:t>
      </w:r>
      <w:r w:rsidRPr="003D1F30">
        <w:rPr>
          <w:rFonts w:eastAsia="SimSun" w:cs="Arial"/>
        </w:rPr>
        <w:t>中使用的硬件线程数量不得超过运行活动实例的对应</w:t>
      </w:r>
      <w:r w:rsidRPr="003D1F30">
        <w:rPr>
          <w:rFonts w:eastAsia="SimSun" w:cs="Arial"/>
        </w:rPr>
        <w:t xml:space="preserve"> OSE </w:t>
      </w:r>
      <w:r w:rsidRPr="003D1F30">
        <w:rPr>
          <w:rFonts w:eastAsia="SimSun" w:cs="Arial"/>
        </w:rPr>
        <w:t>中使用的硬件线程数量</w:t>
      </w:r>
    </w:p>
    <w:p w14:paraId="709E817B" w14:textId="77777777" w:rsidR="00EA48AA" w:rsidRPr="003D1F30" w:rsidRDefault="00EA48AA" w:rsidP="00EA48AA">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3396698F" w14:textId="072EFEBE" w:rsidR="002C084A" w:rsidRPr="003D1F30" w:rsidRDefault="00EA48AA" w:rsidP="002C084A">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2C71AC">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76724698" w14:textId="7822E182" w:rsidR="000C3222" w:rsidRPr="003D1F30" w:rsidRDefault="00A23E1F" w:rsidP="000C3222">
      <w:pPr>
        <w:pStyle w:val="PURBreadcrumb"/>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bookmarkEnd w:id="310"/>
    <w:p w14:paraId="744797D7" w14:textId="77777777" w:rsidR="000C3222" w:rsidRPr="003D1F30" w:rsidRDefault="000C3222" w:rsidP="002C084A">
      <w:pPr>
        <w:pStyle w:val="PURBody-Indented"/>
        <w:jc w:val="right"/>
        <w:rPr>
          <w:rFonts w:eastAsia="SimSun" w:cs="Arial"/>
        </w:rPr>
        <w:sectPr w:rsidR="000C3222" w:rsidRPr="003D1F30" w:rsidSect="003D1F30">
          <w:footerReference w:type="default" r:id="rId147"/>
          <w:type w:val="continuous"/>
          <w:pgSz w:w="12240" w:h="15840" w:code="1"/>
          <w:pgMar w:top="1166" w:right="720" w:bottom="720" w:left="720" w:header="432" w:footer="288" w:gutter="0"/>
          <w:cols w:space="360"/>
          <w:docGrid w:linePitch="360"/>
        </w:sectPr>
      </w:pPr>
    </w:p>
    <w:p w14:paraId="68E2ACAC" w14:textId="77777777" w:rsidR="000C3222" w:rsidRPr="003D1F30" w:rsidRDefault="00A25EF4" w:rsidP="000C3222">
      <w:pPr>
        <w:pStyle w:val="PURSectionHeading"/>
        <w:spacing w:after="0"/>
        <w:rPr>
          <w:rFonts w:eastAsia="SimSun" w:cs="Arial"/>
        </w:rPr>
      </w:pPr>
      <w:bookmarkStart w:id="388" w:name="_Toc346536855"/>
      <w:bookmarkStart w:id="389" w:name="_Toc339280319"/>
      <w:bookmarkStart w:id="390" w:name="_Toc363552793"/>
      <w:bookmarkStart w:id="391" w:name="_Toc378682258"/>
      <w:bookmarkStart w:id="392" w:name="_Toc371268270"/>
      <w:bookmarkStart w:id="393" w:name="_Toc379278474"/>
      <w:bookmarkStart w:id="394" w:name="_Toc388600014"/>
      <w:bookmarkStart w:id="395" w:name="SAL"/>
      <w:r w:rsidRPr="003D1F30">
        <w:rPr>
          <w:rFonts w:eastAsia="SimSun" w:cs="Arial"/>
        </w:rPr>
        <w:lastRenderedPageBreak/>
        <w:t>订户访问许可</w:t>
      </w:r>
      <w:r w:rsidRPr="003D1F30">
        <w:rPr>
          <w:rFonts w:eastAsia="SimSun" w:cs="Arial"/>
        </w:rPr>
        <w:t xml:space="preserve"> (SAL) </w:t>
      </w:r>
      <w:r w:rsidRPr="003D1F30">
        <w:rPr>
          <w:rFonts w:eastAsia="SimSun" w:cs="Arial"/>
        </w:rPr>
        <w:t>模式（不适用于非在线服务产品）</w:t>
      </w:r>
      <w:bookmarkEnd w:id="299"/>
      <w:bookmarkEnd w:id="300"/>
      <w:bookmarkEnd w:id="301"/>
      <w:bookmarkEnd w:id="302"/>
      <w:bookmarkEnd w:id="388"/>
      <w:bookmarkEnd w:id="389"/>
      <w:bookmarkEnd w:id="390"/>
      <w:bookmarkEnd w:id="391"/>
      <w:bookmarkEnd w:id="392"/>
      <w:bookmarkEnd w:id="393"/>
      <w:bookmarkEnd w:id="394"/>
    </w:p>
    <w:p w14:paraId="2D3A2E67" w14:textId="77777777" w:rsidR="000C3222" w:rsidRPr="003D1F30" w:rsidRDefault="000C3222" w:rsidP="000C3222">
      <w:pPr>
        <w:pStyle w:val="TOC2"/>
        <w:rPr>
          <w:rFonts w:ascii="Arial" w:eastAsia="SimSun" w:hAnsi="Arial" w:cs="Arial"/>
        </w:rPr>
        <w:sectPr w:rsidR="000C3222" w:rsidRPr="003D1F30" w:rsidSect="003D1F30">
          <w:footerReference w:type="default" r:id="rId148"/>
          <w:pgSz w:w="12240" w:h="15840" w:code="1"/>
          <w:pgMar w:top="1166" w:right="720" w:bottom="720" w:left="720" w:header="432" w:footer="288" w:gutter="0"/>
          <w:cols w:space="360"/>
          <w:docGrid w:linePitch="360"/>
        </w:sectPr>
      </w:pPr>
    </w:p>
    <w:p w14:paraId="72A2404D" w14:textId="77777777" w:rsidR="002C71AC" w:rsidRDefault="0006656D" w:rsidP="008E3068">
      <w:pPr>
        <w:pStyle w:val="TOC2"/>
        <w:rPr>
          <w:noProof/>
          <w:color w:val="auto"/>
          <w:sz w:val="22"/>
          <w:szCs w:val="28"/>
          <w:lang w:val="en-IN" w:eastAsia="en-IN" w:bidi="th-TH"/>
        </w:rPr>
      </w:pPr>
      <w:r w:rsidRPr="003D1F30">
        <w:rPr>
          <w:rFonts w:ascii="Arial" w:eastAsia="SimSun" w:hAnsi="Arial" w:cs="Arial"/>
        </w:rPr>
        <w:lastRenderedPageBreak/>
        <w:fldChar w:fldCharType="begin"/>
      </w:r>
      <w:r w:rsidRPr="003D1F30">
        <w:rPr>
          <w:rFonts w:ascii="Arial" w:eastAsia="SimSun" w:hAnsi="Arial" w:cs="Arial"/>
        </w:rPr>
        <w:instrText xml:space="preserve"> TOC \b SAL \h \z \t "PUR Product Name,2" </w:instrText>
      </w:r>
      <w:r w:rsidRPr="003D1F30">
        <w:rPr>
          <w:rFonts w:ascii="Arial" w:eastAsia="SimSun" w:hAnsi="Arial" w:cs="Arial"/>
        </w:rPr>
        <w:fldChar w:fldCharType="separate"/>
      </w:r>
      <w:hyperlink w:anchor="_Toc388522985" w:history="1">
        <w:r w:rsidR="002C71AC" w:rsidRPr="003F5810">
          <w:rPr>
            <w:rStyle w:val="Hyperlink"/>
            <w:rFonts w:eastAsia="SimSun" w:cs="Arial"/>
            <w:noProof/>
          </w:rPr>
          <w:t xml:space="preserve">Exchange Server 2013 Standard </w:t>
        </w:r>
        <w:r w:rsidR="002C71AC" w:rsidRPr="003F5810">
          <w:rPr>
            <w:rStyle w:val="Hyperlink"/>
            <w:rFonts w:eastAsia="SimSun" w:cs="Arial"/>
            <w:noProof/>
          </w:rPr>
          <w:t>和</w:t>
        </w:r>
        <w:r w:rsidR="002C71AC" w:rsidRPr="003F5810">
          <w:rPr>
            <w:rStyle w:val="Hyperlink"/>
            <w:rFonts w:eastAsia="SimSun" w:cs="Arial"/>
            <w:noProof/>
          </w:rPr>
          <w:t xml:space="preserve"> Enterprise</w:t>
        </w:r>
        <w:r w:rsidR="002C71AC">
          <w:rPr>
            <w:noProof/>
            <w:webHidden/>
          </w:rPr>
          <w:tab/>
        </w:r>
        <w:r w:rsidR="002C71AC">
          <w:rPr>
            <w:noProof/>
            <w:webHidden/>
          </w:rPr>
          <w:fldChar w:fldCharType="begin"/>
        </w:r>
        <w:r w:rsidR="002C71AC">
          <w:rPr>
            <w:noProof/>
            <w:webHidden/>
          </w:rPr>
          <w:instrText xml:space="preserve"> PAGEREF _Toc388522985 \h </w:instrText>
        </w:r>
        <w:r w:rsidR="002C71AC">
          <w:rPr>
            <w:noProof/>
            <w:webHidden/>
          </w:rPr>
        </w:r>
        <w:r w:rsidR="002C71AC">
          <w:rPr>
            <w:noProof/>
            <w:webHidden/>
          </w:rPr>
          <w:fldChar w:fldCharType="separate"/>
        </w:r>
        <w:r w:rsidR="00F178BE">
          <w:rPr>
            <w:noProof/>
            <w:webHidden/>
          </w:rPr>
          <w:t>30</w:t>
        </w:r>
        <w:r w:rsidR="002C71AC">
          <w:rPr>
            <w:noProof/>
            <w:webHidden/>
          </w:rPr>
          <w:fldChar w:fldCharType="end"/>
        </w:r>
      </w:hyperlink>
    </w:p>
    <w:p w14:paraId="5589CC92" w14:textId="77777777" w:rsidR="002C71AC" w:rsidRDefault="00A23E1F" w:rsidP="008E3068">
      <w:pPr>
        <w:pStyle w:val="TOC2"/>
        <w:rPr>
          <w:noProof/>
          <w:color w:val="auto"/>
          <w:sz w:val="22"/>
          <w:szCs w:val="28"/>
          <w:lang w:val="en-IN" w:eastAsia="en-IN" w:bidi="th-TH"/>
        </w:rPr>
      </w:pPr>
      <w:hyperlink w:anchor="_Toc388522986" w:history="1">
        <w:r w:rsidR="002C71AC" w:rsidRPr="003F5810">
          <w:rPr>
            <w:rStyle w:val="Hyperlink"/>
            <w:rFonts w:eastAsia="SimSun" w:cs="Arial"/>
            <w:noProof/>
          </w:rPr>
          <w:t>Forefront Identity Manager 2010 R2</w:t>
        </w:r>
        <w:r w:rsidR="002C71AC">
          <w:rPr>
            <w:noProof/>
            <w:webHidden/>
          </w:rPr>
          <w:tab/>
        </w:r>
        <w:r w:rsidR="002C71AC">
          <w:rPr>
            <w:noProof/>
            <w:webHidden/>
          </w:rPr>
          <w:fldChar w:fldCharType="begin"/>
        </w:r>
        <w:r w:rsidR="002C71AC">
          <w:rPr>
            <w:noProof/>
            <w:webHidden/>
          </w:rPr>
          <w:instrText xml:space="preserve"> PAGEREF _Toc388522986 \h </w:instrText>
        </w:r>
        <w:r w:rsidR="002C71AC">
          <w:rPr>
            <w:noProof/>
            <w:webHidden/>
          </w:rPr>
        </w:r>
        <w:r w:rsidR="002C71AC">
          <w:rPr>
            <w:noProof/>
            <w:webHidden/>
          </w:rPr>
          <w:fldChar w:fldCharType="separate"/>
        </w:r>
        <w:r w:rsidR="00F178BE">
          <w:rPr>
            <w:noProof/>
            <w:webHidden/>
          </w:rPr>
          <w:t>32</w:t>
        </w:r>
        <w:r w:rsidR="002C71AC">
          <w:rPr>
            <w:noProof/>
            <w:webHidden/>
          </w:rPr>
          <w:fldChar w:fldCharType="end"/>
        </w:r>
      </w:hyperlink>
    </w:p>
    <w:p w14:paraId="2279EDF5" w14:textId="77777777" w:rsidR="002C71AC" w:rsidRDefault="00A23E1F" w:rsidP="008E3068">
      <w:pPr>
        <w:pStyle w:val="TOC2"/>
        <w:rPr>
          <w:noProof/>
          <w:color w:val="auto"/>
          <w:sz w:val="22"/>
          <w:szCs w:val="28"/>
          <w:lang w:val="en-IN" w:eastAsia="en-IN" w:bidi="th-TH"/>
        </w:rPr>
      </w:pPr>
      <w:hyperlink w:anchor="_Toc388522987" w:history="1">
        <w:r w:rsidR="002C71AC" w:rsidRPr="003F5810">
          <w:rPr>
            <w:rStyle w:val="Hyperlink"/>
            <w:rFonts w:eastAsia="SimSun" w:cs="Arial"/>
            <w:noProof/>
          </w:rPr>
          <w:t>Lync Server 2013</w:t>
        </w:r>
        <w:r w:rsidR="002C71AC">
          <w:rPr>
            <w:noProof/>
            <w:webHidden/>
          </w:rPr>
          <w:tab/>
        </w:r>
        <w:r w:rsidR="002C71AC">
          <w:rPr>
            <w:noProof/>
            <w:webHidden/>
          </w:rPr>
          <w:fldChar w:fldCharType="begin"/>
        </w:r>
        <w:r w:rsidR="002C71AC">
          <w:rPr>
            <w:noProof/>
            <w:webHidden/>
          </w:rPr>
          <w:instrText xml:space="preserve"> PAGEREF _Toc388522987 \h </w:instrText>
        </w:r>
        <w:r w:rsidR="002C71AC">
          <w:rPr>
            <w:noProof/>
            <w:webHidden/>
          </w:rPr>
        </w:r>
        <w:r w:rsidR="002C71AC">
          <w:rPr>
            <w:noProof/>
            <w:webHidden/>
          </w:rPr>
          <w:fldChar w:fldCharType="separate"/>
        </w:r>
        <w:r w:rsidR="00F178BE">
          <w:rPr>
            <w:noProof/>
            <w:webHidden/>
          </w:rPr>
          <w:t>32</w:t>
        </w:r>
        <w:r w:rsidR="002C71AC">
          <w:rPr>
            <w:noProof/>
            <w:webHidden/>
          </w:rPr>
          <w:fldChar w:fldCharType="end"/>
        </w:r>
      </w:hyperlink>
    </w:p>
    <w:p w14:paraId="3AAA9F94" w14:textId="77777777" w:rsidR="002C71AC" w:rsidRDefault="00A23E1F" w:rsidP="008E3068">
      <w:pPr>
        <w:pStyle w:val="TOC2"/>
        <w:rPr>
          <w:noProof/>
          <w:color w:val="auto"/>
          <w:sz w:val="22"/>
          <w:szCs w:val="28"/>
          <w:lang w:val="en-IN" w:eastAsia="en-IN" w:bidi="th-TH"/>
        </w:rPr>
      </w:pPr>
      <w:hyperlink w:anchor="_Toc388522988" w:history="1">
        <w:r w:rsidR="002C71AC" w:rsidRPr="003F5810">
          <w:rPr>
            <w:rStyle w:val="Hyperlink"/>
            <w:rFonts w:eastAsia="SimSun" w:cs="Arial"/>
            <w:noProof/>
          </w:rPr>
          <w:t>Microsoft Application Virtualization Hosting for Desktops</w:t>
        </w:r>
        <w:r w:rsidR="002C71AC">
          <w:rPr>
            <w:noProof/>
            <w:webHidden/>
          </w:rPr>
          <w:tab/>
        </w:r>
        <w:r w:rsidR="002C71AC">
          <w:rPr>
            <w:noProof/>
            <w:webHidden/>
          </w:rPr>
          <w:fldChar w:fldCharType="begin"/>
        </w:r>
        <w:r w:rsidR="002C71AC">
          <w:rPr>
            <w:noProof/>
            <w:webHidden/>
          </w:rPr>
          <w:instrText xml:space="preserve"> PAGEREF _Toc388522988 \h </w:instrText>
        </w:r>
        <w:r w:rsidR="002C71AC">
          <w:rPr>
            <w:noProof/>
            <w:webHidden/>
          </w:rPr>
        </w:r>
        <w:r w:rsidR="002C71AC">
          <w:rPr>
            <w:noProof/>
            <w:webHidden/>
          </w:rPr>
          <w:fldChar w:fldCharType="separate"/>
        </w:r>
        <w:r w:rsidR="00F178BE">
          <w:rPr>
            <w:noProof/>
            <w:webHidden/>
          </w:rPr>
          <w:t>34</w:t>
        </w:r>
        <w:r w:rsidR="002C71AC">
          <w:rPr>
            <w:noProof/>
            <w:webHidden/>
          </w:rPr>
          <w:fldChar w:fldCharType="end"/>
        </w:r>
      </w:hyperlink>
    </w:p>
    <w:p w14:paraId="3EB8C6DC" w14:textId="77777777" w:rsidR="002C71AC" w:rsidRDefault="00A23E1F" w:rsidP="008E3068">
      <w:pPr>
        <w:pStyle w:val="TOC2"/>
        <w:rPr>
          <w:noProof/>
          <w:color w:val="auto"/>
          <w:sz w:val="22"/>
          <w:szCs w:val="28"/>
          <w:lang w:val="en-IN" w:eastAsia="en-IN" w:bidi="th-TH"/>
        </w:rPr>
      </w:pPr>
      <w:hyperlink w:anchor="_Toc388522989" w:history="1">
        <w:r w:rsidR="002C71AC" w:rsidRPr="003F5810">
          <w:rPr>
            <w:rStyle w:val="Hyperlink"/>
            <w:rFonts w:eastAsia="SimSun" w:cs="Arial"/>
            <w:noProof/>
          </w:rPr>
          <w:t>Microsoft Application Virtualization for Remote Desktop Services</w:t>
        </w:r>
        <w:r w:rsidR="002C71AC">
          <w:rPr>
            <w:noProof/>
            <w:webHidden/>
          </w:rPr>
          <w:tab/>
        </w:r>
        <w:r w:rsidR="002C71AC">
          <w:rPr>
            <w:noProof/>
            <w:webHidden/>
          </w:rPr>
          <w:fldChar w:fldCharType="begin"/>
        </w:r>
        <w:r w:rsidR="002C71AC">
          <w:rPr>
            <w:noProof/>
            <w:webHidden/>
          </w:rPr>
          <w:instrText xml:space="preserve"> PAGEREF _Toc388522989 \h </w:instrText>
        </w:r>
        <w:r w:rsidR="002C71AC">
          <w:rPr>
            <w:noProof/>
            <w:webHidden/>
          </w:rPr>
        </w:r>
        <w:r w:rsidR="002C71AC">
          <w:rPr>
            <w:noProof/>
            <w:webHidden/>
          </w:rPr>
          <w:fldChar w:fldCharType="separate"/>
        </w:r>
        <w:r w:rsidR="00F178BE">
          <w:rPr>
            <w:noProof/>
            <w:webHidden/>
          </w:rPr>
          <w:t>34</w:t>
        </w:r>
        <w:r w:rsidR="002C71AC">
          <w:rPr>
            <w:noProof/>
            <w:webHidden/>
          </w:rPr>
          <w:fldChar w:fldCharType="end"/>
        </w:r>
      </w:hyperlink>
    </w:p>
    <w:p w14:paraId="51B1B472" w14:textId="77777777" w:rsidR="002C71AC" w:rsidRDefault="00A23E1F" w:rsidP="008E3068">
      <w:pPr>
        <w:pStyle w:val="TOC2"/>
        <w:rPr>
          <w:noProof/>
          <w:color w:val="auto"/>
          <w:sz w:val="22"/>
          <w:szCs w:val="28"/>
          <w:lang w:val="en-IN" w:eastAsia="en-IN" w:bidi="th-TH"/>
        </w:rPr>
      </w:pPr>
      <w:hyperlink w:anchor="_Toc388522990" w:history="1">
        <w:r w:rsidR="002C71AC" w:rsidRPr="003F5810">
          <w:rPr>
            <w:rStyle w:val="Hyperlink"/>
            <w:rFonts w:eastAsia="SimSun" w:cs="Arial"/>
            <w:noProof/>
          </w:rPr>
          <w:t>Microsoft Dynamics AX 2012 R3</w:t>
        </w:r>
        <w:r w:rsidR="002C71AC">
          <w:rPr>
            <w:noProof/>
            <w:webHidden/>
          </w:rPr>
          <w:tab/>
        </w:r>
        <w:r w:rsidR="002C71AC">
          <w:rPr>
            <w:noProof/>
            <w:webHidden/>
          </w:rPr>
          <w:fldChar w:fldCharType="begin"/>
        </w:r>
        <w:r w:rsidR="002C71AC">
          <w:rPr>
            <w:noProof/>
            <w:webHidden/>
          </w:rPr>
          <w:instrText xml:space="preserve"> PAGEREF _Toc388522990 \h </w:instrText>
        </w:r>
        <w:r w:rsidR="002C71AC">
          <w:rPr>
            <w:noProof/>
            <w:webHidden/>
          </w:rPr>
        </w:r>
        <w:r w:rsidR="002C71AC">
          <w:rPr>
            <w:noProof/>
            <w:webHidden/>
          </w:rPr>
          <w:fldChar w:fldCharType="separate"/>
        </w:r>
        <w:r w:rsidR="00F178BE">
          <w:rPr>
            <w:noProof/>
            <w:webHidden/>
          </w:rPr>
          <w:t>35</w:t>
        </w:r>
        <w:r w:rsidR="002C71AC">
          <w:rPr>
            <w:noProof/>
            <w:webHidden/>
          </w:rPr>
          <w:fldChar w:fldCharType="end"/>
        </w:r>
      </w:hyperlink>
    </w:p>
    <w:p w14:paraId="2964610B" w14:textId="77777777" w:rsidR="002C71AC" w:rsidRDefault="00A23E1F" w:rsidP="008E3068">
      <w:pPr>
        <w:pStyle w:val="TOC2"/>
        <w:rPr>
          <w:noProof/>
          <w:color w:val="auto"/>
          <w:sz w:val="22"/>
          <w:szCs w:val="28"/>
          <w:lang w:val="en-IN" w:eastAsia="en-IN" w:bidi="th-TH"/>
        </w:rPr>
      </w:pPr>
      <w:hyperlink w:anchor="_Toc388522991" w:history="1">
        <w:r w:rsidR="002C71AC" w:rsidRPr="003F5810">
          <w:rPr>
            <w:rStyle w:val="Hyperlink"/>
            <w:rFonts w:eastAsia="SimSun" w:cs="Arial"/>
            <w:noProof/>
          </w:rPr>
          <w:t>Microsoft Dynamics C5 2012</w:t>
        </w:r>
        <w:r w:rsidR="002C71AC">
          <w:rPr>
            <w:noProof/>
            <w:webHidden/>
          </w:rPr>
          <w:tab/>
        </w:r>
        <w:r w:rsidR="002C71AC">
          <w:rPr>
            <w:noProof/>
            <w:webHidden/>
          </w:rPr>
          <w:fldChar w:fldCharType="begin"/>
        </w:r>
        <w:r w:rsidR="002C71AC">
          <w:rPr>
            <w:noProof/>
            <w:webHidden/>
          </w:rPr>
          <w:instrText xml:space="preserve"> PAGEREF _Toc388522991 \h </w:instrText>
        </w:r>
        <w:r w:rsidR="002C71AC">
          <w:rPr>
            <w:noProof/>
            <w:webHidden/>
          </w:rPr>
        </w:r>
        <w:r w:rsidR="002C71AC">
          <w:rPr>
            <w:noProof/>
            <w:webHidden/>
          </w:rPr>
          <w:fldChar w:fldCharType="separate"/>
        </w:r>
        <w:r w:rsidR="00F178BE">
          <w:rPr>
            <w:noProof/>
            <w:webHidden/>
          </w:rPr>
          <w:t>36</w:t>
        </w:r>
        <w:r w:rsidR="002C71AC">
          <w:rPr>
            <w:noProof/>
            <w:webHidden/>
          </w:rPr>
          <w:fldChar w:fldCharType="end"/>
        </w:r>
      </w:hyperlink>
    </w:p>
    <w:p w14:paraId="0AEB9E7E" w14:textId="77777777" w:rsidR="002C71AC" w:rsidRDefault="00A23E1F" w:rsidP="008E3068">
      <w:pPr>
        <w:pStyle w:val="TOC2"/>
        <w:rPr>
          <w:noProof/>
          <w:color w:val="auto"/>
          <w:sz w:val="22"/>
          <w:szCs w:val="28"/>
          <w:lang w:val="en-IN" w:eastAsia="en-IN" w:bidi="th-TH"/>
        </w:rPr>
      </w:pPr>
      <w:hyperlink w:anchor="_Toc388522992" w:history="1">
        <w:r w:rsidR="002C71AC" w:rsidRPr="003F5810">
          <w:rPr>
            <w:rStyle w:val="Hyperlink"/>
            <w:rFonts w:eastAsia="SimSun" w:cs="Arial"/>
            <w:noProof/>
          </w:rPr>
          <w:t>Microsoft Dynamics CRM 2013 Service Provider</w:t>
        </w:r>
        <w:r w:rsidR="002C71AC">
          <w:rPr>
            <w:noProof/>
            <w:webHidden/>
          </w:rPr>
          <w:tab/>
        </w:r>
        <w:r w:rsidR="002C71AC">
          <w:rPr>
            <w:noProof/>
            <w:webHidden/>
          </w:rPr>
          <w:fldChar w:fldCharType="begin"/>
        </w:r>
        <w:r w:rsidR="002C71AC">
          <w:rPr>
            <w:noProof/>
            <w:webHidden/>
          </w:rPr>
          <w:instrText xml:space="preserve"> PAGEREF _Toc388522992 \h </w:instrText>
        </w:r>
        <w:r w:rsidR="002C71AC">
          <w:rPr>
            <w:noProof/>
            <w:webHidden/>
          </w:rPr>
        </w:r>
        <w:r w:rsidR="002C71AC">
          <w:rPr>
            <w:noProof/>
            <w:webHidden/>
          </w:rPr>
          <w:fldChar w:fldCharType="separate"/>
        </w:r>
        <w:r w:rsidR="00F178BE">
          <w:rPr>
            <w:noProof/>
            <w:webHidden/>
          </w:rPr>
          <w:t>37</w:t>
        </w:r>
        <w:r w:rsidR="002C71AC">
          <w:rPr>
            <w:noProof/>
            <w:webHidden/>
          </w:rPr>
          <w:fldChar w:fldCharType="end"/>
        </w:r>
      </w:hyperlink>
    </w:p>
    <w:p w14:paraId="0C2C03CB" w14:textId="77777777" w:rsidR="002C71AC" w:rsidRDefault="00A23E1F" w:rsidP="008E3068">
      <w:pPr>
        <w:pStyle w:val="TOC2"/>
        <w:rPr>
          <w:noProof/>
          <w:color w:val="auto"/>
          <w:sz w:val="22"/>
          <w:szCs w:val="28"/>
          <w:lang w:val="en-IN" w:eastAsia="en-IN" w:bidi="th-TH"/>
        </w:rPr>
      </w:pPr>
      <w:hyperlink w:anchor="_Toc388522993" w:history="1">
        <w:r w:rsidR="002C71AC" w:rsidRPr="003F5810">
          <w:rPr>
            <w:rStyle w:val="Hyperlink"/>
            <w:rFonts w:eastAsia="SimSun" w:cs="Arial"/>
            <w:noProof/>
          </w:rPr>
          <w:t>Microsoft Dynamics GP 2013</w:t>
        </w:r>
        <w:r w:rsidR="002C71AC">
          <w:rPr>
            <w:noProof/>
            <w:webHidden/>
          </w:rPr>
          <w:tab/>
        </w:r>
        <w:r w:rsidR="002C71AC">
          <w:rPr>
            <w:noProof/>
            <w:webHidden/>
          </w:rPr>
          <w:fldChar w:fldCharType="begin"/>
        </w:r>
        <w:r w:rsidR="002C71AC">
          <w:rPr>
            <w:noProof/>
            <w:webHidden/>
          </w:rPr>
          <w:instrText xml:space="preserve"> PAGEREF _Toc388522993 \h </w:instrText>
        </w:r>
        <w:r w:rsidR="002C71AC">
          <w:rPr>
            <w:noProof/>
            <w:webHidden/>
          </w:rPr>
        </w:r>
        <w:r w:rsidR="002C71AC">
          <w:rPr>
            <w:noProof/>
            <w:webHidden/>
          </w:rPr>
          <w:fldChar w:fldCharType="separate"/>
        </w:r>
        <w:r w:rsidR="00F178BE">
          <w:rPr>
            <w:noProof/>
            <w:webHidden/>
          </w:rPr>
          <w:t>37</w:t>
        </w:r>
        <w:r w:rsidR="002C71AC">
          <w:rPr>
            <w:noProof/>
            <w:webHidden/>
          </w:rPr>
          <w:fldChar w:fldCharType="end"/>
        </w:r>
      </w:hyperlink>
    </w:p>
    <w:p w14:paraId="0F9A492F" w14:textId="77777777" w:rsidR="002C71AC" w:rsidRDefault="00A23E1F" w:rsidP="008E3068">
      <w:pPr>
        <w:pStyle w:val="TOC2"/>
        <w:rPr>
          <w:noProof/>
          <w:color w:val="auto"/>
          <w:sz w:val="22"/>
          <w:szCs w:val="28"/>
          <w:lang w:val="en-IN" w:eastAsia="en-IN" w:bidi="th-TH"/>
        </w:rPr>
      </w:pPr>
      <w:hyperlink w:anchor="_Toc388522994" w:history="1">
        <w:r w:rsidR="002C71AC" w:rsidRPr="003F5810">
          <w:rPr>
            <w:rStyle w:val="Hyperlink"/>
            <w:rFonts w:eastAsia="SimSun" w:cs="Arial"/>
            <w:noProof/>
          </w:rPr>
          <w:t>Microsoft Dynamics NAV 2013 R2</w:t>
        </w:r>
        <w:r w:rsidR="002C71AC">
          <w:rPr>
            <w:noProof/>
            <w:webHidden/>
          </w:rPr>
          <w:tab/>
        </w:r>
        <w:r w:rsidR="002C71AC">
          <w:rPr>
            <w:noProof/>
            <w:webHidden/>
          </w:rPr>
          <w:fldChar w:fldCharType="begin"/>
        </w:r>
        <w:r w:rsidR="002C71AC">
          <w:rPr>
            <w:noProof/>
            <w:webHidden/>
          </w:rPr>
          <w:instrText xml:space="preserve"> PAGEREF _Toc388522994 \h </w:instrText>
        </w:r>
        <w:r w:rsidR="002C71AC">
          <w:rPr>
            <w:noProof/>
            <w:webHidden/>
          </w:rPr>
        </w:r>
        <w:r w:rsidR="002C71AC">
          <w:rPr>
            <w:noProof/>
            <w:webHidden/>
          </w:rPr>
          <w:fldChar w:fldCharType="separate"/>
        </w:r>
        <w:r w:rsidR="00F178BE">
          <w:rPr>
            <w:noProof/>
            <w:webHidden/>
          </w:rPr>
          <w:t>38</w:t>
        </w:r>
        <w:r w:rsidR="002C71AC">
          <w:rPr>
            <w:noProof/>
            <w:webHidden/>
          </w:rPr>
          <w:fldChar w:fldCharType="end"/>
        </w:r>
      </w:hyperlink>
    </w:p>
    <w:p w14:paraId="2CF639A9" w14:textId="77777777" w:rsidR="002C71AC" w:rsidRDefault="00A23E1F" w:rsidP="008E3068">
      <w:pPr>
        <w:pStyle w:val="TOC2"/>
        <w:rPr>
          <w:noProof/>
          <w:color w:val="auto"/>
          <w:sz w:val="22"/>
          <w:szCs w:val="28"/>
          <w:lang w:val="en-IN" w:eastAsia="en-IN" w:bidi="th-TH"/>
        </w:rPr>
      </w:pPr>
      <w:hyperlink w:anchor="_Toc388522995" w:history="1">
        <w:r w:rsidR="002C71AC" w:rsidRPr="003F5810">
          <w:rPr>
            <w:rStyle w:val="Hyperlink"/>
            <w:rFonts w:eastAsia="SimSun" w:cs="Arial"/>
            <w:noProof/>
          </w:rPr>
          <w:t>Microsoft Dynamics SL 2011</w:t>
        </w:r>
        <w:r w:rsidR="002C71AC">
          <w:rPr>
            <w:noProof/>
            <w:webHidden/>
          </w:rPr>
          <w:tab/>
        </w:r>
        <w:r w:rsidR="002C71AC">
          <w:rPr>
            <w:noProof/>
            <w:webHidden/>
          </w:rPr>
          <w:fldChar w:fldCharType="begin"/>
        </w:r>
        <w:r w:rsidR="002C71AC">
          <w:rPr>
            <w:noProof/>
            <w:webHidden/>
          </w:rPr>
          <w:instrText xml:space="preserve"> PAGEREF _Toc388522995 \h </w:instrText>
        </w:r>
        <w:r w:rsidR="002C71AC">
          <w:rPr>
            <w:noProof/>
            <w:webHidden/>
          </w:rPr>
        </w:r>
        <w:r w:rsidR="002C71AC">
          <w:rPr>
            <w:noProof/>
            <w:webHidden/>
          </w:rPr>
          <w:fldChar w:fldCharType="separate"/>
        </w:r>
        <w:r w:rsidR="00F178BE">
          <w:rPr>
            <w:noProof/>
            <w:webHidden/>
          </w:rPr>
          <w:t>39</w:t>
        </w:r>
        <w:r w:rsidR="002C71AC">
          <w:rPr>
            <w:noProof/>
            <w:webHidden/>
          </w:rPr>
          <w:fldChar w:fldCharType="end"/>
        </w:r>
      </w:hyperlink>
    </w:p>
    <w:p w14:paraId="7D0EDAF6" w14:textId="617E6EB7" w:rsidR="002C71AC" w:rsidRDefault="00A23E1F" w:rsidP="008E3068">
      <w:pPr>
        <w:pStyle w:val="TOC2"/>
        <w:ind w:left="144" w:firstLine="0"/>
        <w:rPr>
          <w:noProof/>
          <w:color w:val="auto"/>
          <w:sz w:val="22"/>
          <w:szCs w:val="28"/>
          <w:lang w:val="en-IN" w:eastAsia="en-IN" w:bidi="th-TH"/>
        </w:rPr>
      </w:pPr>
      <w:hyperlink w:anchor="_Toc388522996" w:history="1">
        <w:r w:rsidR="002C71AC" w:rsidRPr="003F5810">
          <w:rPr>
            <w:rStyle w:val="Hyperlink"/>
            <w:rFonts w:eastAsia="SimSun" w:cs="Arial"/>
            <w:noProof/>
          </w:rPr>
          <w:t xml:space="preserve">Microsoft User Experience Virtualization Hosting </w:t>
        </w:r>
        <w:r w:rsidR="002C71AC">
          <w:rPr>
            <w:rStyle w:val="Hyperlink"/>
            <w:rFonts w:eastAsia="SimSun" w:cs="Arial"/>
            <w:noProof/>
          </w:rPr>
          <w:br/>
        </w:r>
        <w:r w:rsidR="002C71AC" w:rsidRPr="003F5810">
          <w:rPr>
            <w:rStyle w:val="Hyperlink"/>
            <w:rFonts w:eastAsia="SimSun" w:cs="Arial"/>
            <w:noProof/>
          </w:rPr>
          <w:t xml:space="preserve">for Desktops 2.0 </w:t>
        </w:r>
        <w:r w:rsidR="002C71AC" w:rsidRPr="003F5810">
          <w:rPr>
            <w:rStyle w:val="Hyperlink"/>
            <w:rFonts w:eastAsia="SimSun" w:cs="Arial"/>
            <w:noProof/>
          </w:rPr>
          <w:t>版</w:t>
        </w:r>
        <w:r w:rsidR="002C71AC">
          <w:rPr>
            <w:noProof/>
            <w:webHidden/>
          </w:rPr>
          <w:tab/>
        </w:r>
        <w:r w:rsidR="002C71AC">
          <w:rPr>
            <w:noProof/>
            <w:webHidden/>
          </w:rPr>
          <w:fldChar w:fldCharType="begin"/>
        </w:r>
        <w:r w:rsidR="002C71AC">
          <w:rPr>
            <w:noProof/>
            <w:webHidden/>
          </w:rPr>
          <w:instrText xml:space="preserve"> PAGEREF _Toc388522996 \h </w:instrText>
        </w:r>
        <w:r w:rsidR="002C71AC">
          <w:rPr>
            <w:noProof/>
            <w:webHidden/>
          </w:rPr>
        </w:r>
        <w:r w:rsidR="002C71AC">
          <w:rPr>
            <w:noProof/>
            <w:webHidden/>
          </w:rPr>
          <w:fldChar w:fldCharType="separate"/>
        </w:r>
        <w:r w:rsidR="00F178BE">
          <w:rPr>
            <w:noProof/>
            <w:webHidden/>
          </w:rPr>
          <w:t>40</w:t>
        </w:r>
        <w:r w:rsidR="002C71AC">
          <w:rPr>
            <w:noProof/>
            <w:webHidden/>
          </w:rPr>
          <w:fldChar w:fldCharType="end"/>
        </w:r>
      </w:hyperlink>
    </w:p>
    <w:p w14:paraId="3DF31604" w14:textId="77777777" w:rsidR="002C71AC" w:rsidRDefault="00A23E1F" w:rsidP="008E3068">
      <w:pPr>
        <w:pStyle w:val="TOC2"/>
        <w:rPr>
          <w:noProof/>
          <w:color w:val="auto"/>
          <w:sz w:val="22"/>
          <w:szCs w:val="28"/>
          <w:lang w:val="en-IN" w:eastAsia="en-IN" w:bidi="th-TH"/>
        </w:rPr>
      </w:pPr>
      <w:hyperlink w:anchor="_Toc388522997" w:history="1">
        <w:r w:rsidR="002C71AC" w:rsidRPr="003F5810">
          <w:rPr>
            <w:rStyle w:val="Hyperlink"/>
            <w:rFonts w:eastAsia="SimSun" w:cs="Arial"/>
            <w:noProof/>
          </w:rPr>
          <w:t xml:space="preserve">Office </w:t>
        </w:r>
        <w:r w:rsidR="002C71AC" w:rsidRPr="003F5810">
          <w:rPr>
            <w:rStyle w:val="Hyperlink"/>
            <w:rFonts w:eastAsia="SimSun" w:cs="Arial"/>
            <w:noProof/>
          </w:rPr>
          <w:t>多语言包</w:t>
        </w:r>
        <w:r w:rsidR="002C71AC" w:rsidRPr="003F5810">
          <w:rPr>
            <w:rStyle w:val="Hyperlink"/>
            <w:rFonts w:eastAsia="SimSun" w:cs="Arial"/>
            <w:noProof/>
          </w:rPr>
          <w:t xml:space="preserve"> 2013</w:t>
        </w:r>
        <w:r w:rsidR="002C71AC">
          <w:rPr>
            <w:noProof/>
            <w:webHidden/>
          </w:rPr>
          <w:tab/>
        </w:r>
        <w:r w:rsidR="002C71AC">
          <w:rPr>
            <w:noProof/>
            <w:webHidden/>
          </w:rPr>
          <w:fldChar w:fldCharType="begin"/>
        </w:r>
        <w:r w:rsidR="002C71AC">
          <w:rPr>
            <w:noProof/>
            <w:webHidden/>
          </w:rPr>
          <w:instrText xml:space="preserve"> PAGEREF _Toc388522997 \h </w:instrText>
        </w:r>
        <w:r w:rsidR="002C71AC">
          <w:rPr>
            <w:noProof/>
            <w:webHidden/>
          </w:rPr>
        </w:r>
        <w:r w:rsidR="002C71AC">
          <w:rPr>
            <w:noProof/>
            <w:webHidden/>
          </w:rPr>
          <w:fldChar w:fldCharType="separate"/>
        </w:r>
        <w:r w:rsidR="00F178BE">
          <w:rPr>
            <w:noProof/>
            <w:webHidden/>
          </w:rPr>
          <w:t>40</w:t>
        </w:r>
        <w:r w:rsidR="002C71AC">
          <w:rPr>
            <w:noProof/>
            <w:webHidden/>
          </w:rPr>
          <w:fldChar w:fldCharType="end"/>
        </w:r>
      </w:hyperlink>
    </w:p>
    <w:p w14:paraId="31A05AAA" w14:textId="77777777" w:rsidR="002C71AC" w:rsidRDefault="00A23E1F" w:rsidP="008E3068">
      <w:pPr>
        <w:pStyle w:val="TOC2"/>
        <w:rPr>
          <w:noProof/>
          <w:color w:val="auto"/>
          <w:sz w:val="22"/>
          <w:szCs w:val="28"/>
          <w:lang w:val="en-IN" w:eastAsia="en-IN" w:bidi="th-TH"/>
        </w:rPr>
      </w:pPr>
      <w:hyperlink w:anchor="_Toc388522998" w:history="1">
        <w:r w:rsidR="002C71AC" w:rsidRPr="003F5810">
          <w:rPr>
            <w:rStyle w:val="Hyperlink"/>
            <w:rFonts w:eastAsia="SimSun" w:cs="Arial"/>
            <w:noProof/>
          </w:rPr>
          <w:t>Office Professional Plus 2013</w:t>
        </w:r>
        <w:r w:rsidR="002C71AC">
          <w:rPr>
            <w:noProof/>
            <w:webHidden/>
          </w:rPr>
          <w:tab/>
        </w:r>
        <w:r w:rsidR="002C71AC">
          <w:rPr>
            <w:noProof/>
            <w:webHidden/>
          </w:rPr>
          <w:fldChar w:fldCharType="begin"/>
        </w:r>
        <w:r w:rsidR="002C71AC">
          <w:rPr>
            <w:noProof/>
            <w:webHidden/>
          </w:rPr>
          <w:instrText xml:space="preserve"> PAGEREF _Toc388522998 \h </w:instrText>
        </w:r>
        <w:r w:rsidR="002C71AC">
          <w:rPr>
            <w:noProof/>
            <w:webHidden/>
          </w:rPr>
        </w:r>
        <w:r w:rsidR="002C71AC">
          <w:rPr>
            <w:noProof/>
            <w:webHidden/>
          </w:rPr>
          <w:fldChar w:fldCharType="separate"/>
        </w:r>
        <w:r w:rsidR="00F178BE">
          <w:rPr>
            <w:noProof/>
            <w:webHidden/>
          </w:rPr>
          <w:t>41</w:t>
        </w:r>
        <w:r w:rsidR="002C71AC">
          <w:rPr>
            <w:noProof/>
            <w:webHidden/>
          </w:rPr>
          <w:fldChar w:fldCharType="end"/>
        </w:r>
      </w:hyperlink>
    </w:p>
    <w:p w14:paraId="6FC302F9" w14:textId="77777777" w:rsidR="002C71AC" w:rsidRDefault="00A23E1F" w:rsidP="008E3068">
      <w:pPr>
        <w:pStyle w:val="TOC2"/>
        <w:rPr>
          <w:noProof/>
          <w:color w:val="auto"/>
          <w:sz w:val="22"/>
          <w:szCs w:val="28"/>
          <w:lang w:val="en-IN" w:eastAsia="en-IN" w:bidi="th-TH"/>
        </w:rPr>
      </w:pPr>
      <w:hyperlink w:anchor="_Toc388522999" w:history="1">
        <w:r w:rsidR="002C71AC" w:rsidRPr="003F5810">
          <w:rPr>
            <w:rStyle w:val="Hyperlink"/>
            <w:rFonts w:eastAsia="SimSun" w:cs="Arial"/>
            <w:noProof/>
          </w:rPr>
          <w:t>Office Standard 2013</w:t>
        </w:r>
        <w:r w:rsidR="002C71AC">
          <w:rPr>
            <w:noProof/>
            <w:webHidden/>
          </w:rPr>
          <w:tab/>
        </w:r>
        <w:r w:rsidR="002C71AC">
          <w:rPr>
            <w:noProof/>
            <w:webHidden/>
          </w:rPr>
          <w:fldChar w:fldCharType="begin"/>
        </w:r>
        <w:r w:rsidR="002C71AC">
          <w:rPr>
            <w:noProof/>
            <w:webHidden/>
          </w:rPr>
          <w:instrText xml:space="preserve"> PAGEREF _Toc388522999 \h </w:instrText>
        </w:r>
        <w:r w:rsidR="002C71AC">
          <w:rPr>
            <w:noProof/>
            <w:webHidden/>
          </w:rPr>
        </w:r>
        <w:r w:rsidR="002C71AC">
          <w:rPr>
            <w:noProof/>
            <w:webHidden/>
          </w:rPr>
          <w:fldChar w:fldCharType="separate"/>
        </w:r>
        <w:r w:rsidR="00F178BE">
          <w:rPr>
            <w:noProof/>
            <w:webHidden/>
          </w:rPr>
          <w:t>41</w:t>
        </w:r>
        <w:r w:rsidR="002C71AC">
          <w:rPr>
            <w:noProof/>
            <w:webHidden/>
          </w:rPr>
          <w:fldChar w:fldCharType="end"/>
        </w:r>
      </w:hyperlink>
    </w:p>
    <w:p w14:paraId="2755F4C8" w14:textId="77777777" w:rsidR="002C71AC" w:rsidRDefault="00A23E1F" w:rsidP="008E3068">
      <w:pPr>
        <w:pStyle w:val="TOC2"/>
        <w:rPr>
          <w:noProof/>
          <w:color w:val="auto"/>
          <w:sz w:val="22"/>
          <w:szCs w:val="28"/>
          <w:lang w:val="en-IN" w:eastAsia="en-IN" w:bidi="th-TH"/>
        </w:rPr>
      </w:pPr>
      <w:hyperlink w:anchor="_Toc388523000" w:history="1">
        <w:r w:rsidR="002C71AC" w:rsidRPr="003F5810">
          <w:rPr>
            <w:rStyle w:val="Hyperlink"/>
            <w:rFonts w:eastAsia="SimSun" w:cs="Arial"/>
            <w:noProof/>
          </w:rPr>
          <w:t>Productivity Suite</w:t>
        </w:r>
        <w:r w:rsidR="002C71AC">
          <w:rPr>
            <w:noProof/>
            <w:webHidden/>
          </w:rPr>
          <w:tab/>
        </w:r>
        <w:r w:rsidR="002C71AC">
          <w:rPr>
            <w:noProof/>
            <w:webHidden/>
          </w:rPr>
          <w:fldChar w:fldCharType="begin"/>
        </w:r>
        <w:r w:rsidR="002C71AC">
          <w:rPr>
            <w:noProof/>
            <w:webHidden/>
          </w:rPr>
          <w:instrText xml:space="preserve"> PAGEREF _Toc388523000 \h </w:instrText>
        </w:r>
        <w:r w:rsidR="002C71AC">
          <w:rPr>
            <w:noProof/>
            <w:webHidden/>
          </w:rPr>
        </w:r>
        <w:r w:rsidR="002C71AC">
          <w:rPr>
            <w:noProof/>
            <w:webHidden/>
          </w:rPr>
          <w:fldChar w:fldCharType="separate"/>
        </w:r>
        <w:r w:rsidR="00F178BE">
          <w:rPr>
            <w:noProof/>
            <w:webHidden/>
          </w:rPr>
          <w:t>42</w:t>
        </w:r>
        <w:r w:rsidR="002C71AC">
          <w:rPr>
            <w:noProof/>
            <w:webHidden/>
          </w:rPr>
          <w:fldChar w:fldCharType="end"/>
        </w:r>
      </w:hyperlink>
    </w:p>
    <w:p w14:paraId="279C6CE8" w14:textId="77777777" w:rsidR="002C71AC" w:rsidRDefault="00A23E1F" w:rsidP="008E3068">
      <w:pPr>
        <w:pStyle w:val="TOC2"/>
        <w:rPr>
          <w:noProof/>
          <w:color w:val="auto"/>
          <w:sz w:val="22"/>
          <w:szCs w:val="28"/>
          <w:lang w:val="en-IN" w:eastAsia="en-IN" w:bidi="th-TH"/>
        </w:rPr>
      </w:pPr>
      <w:hyperlink w:anchor="_Toc388523001" w:history="1">
        <w:r w:rsidR="002C71AC" w:rsidRPr="003F5810">
          <w:rPr>
            <w:rStyle w:val="Hyperlink"/>
            <w:rFonts w:eastAsia="SimSun" w:cs="Arial"/>
            <w:noProof/>
          </w:rPr>
          <w:t>Project 2013 Professional</w:t>
        </w:r>
        <w:r w:rsidR="002C71AC">
          <w:rPr>
            <w:noProof/>
            <w:webHidden/>
          </w:rPr>
          <w:tab/>
        </w:r>
        <w:r w:rsidR="002C71AC">
          <w:rPr>
            <w:noProof/>
            <w:webHidden/>
          </w:rPr>
          <w:fldChar w:fldCharType="begin"/>
        </w:r>
        <w:r w:rsidR="002C71AC">
          <w:rPr>
            <w:noProof/>
            <w:webHidden/>
          </w:rPr>
          <w:instrText xml:space="preserve"> PAGEREF _Toc388523001 \h </w:instrText>
        </w:r>
        <w:r w:rsidR="002C71AC">
          <w:rPr>
            <w:noProof/>
            <w:webHidden/>
          </w:rPr>
        </w:r>
        <w:r w:rsidR="002C71AC">
          <w:rPr>
            <w:noProof/>
            <w:webHidden/>
          </w:rPr>
          <w:fldChar w:fldCharType="separate"/>
        </w:r>
        <w:r w:rsidR="00F178BE">
          <w:rPr>
            <w:noProof/>
            <w:webHidden/>
          </w:rPr>
          <w:t>42</w:t>
        </w:r>
        <w:r w:rsidR="002C71AC">
          <w:rPr>
            <w:noProof/>
            <w:webHidden/>
          </w:rPr>
          <w:fldChar w:fldCharType="end"/>
        </w:r>
      </w:hyperlink>
    </w:p>
    <w:p w14:paraId="370AC85D" w14:textId="77777777" w:rsidR="002C71AC" w:rsidRDefault="00A23E1F" w:rsidP="008E3068">
      <w:pPr>
        <w:pStyle w:val="TOC2"/>
        <w:rPr>
          <w:noProof/>
          <w:color w:val="auto"/>
          <w:sz w:val="22"/>
          <w:szCs w:val="28"/>
          <w:lang w:val="en-IN" w:eastAsia="en-IN" w:bidi="th-TH"/>
        </w:rPr>
      </w:pPr>
      <w:hyperlink w:anchor="_Toc388523002" w:history="1">
        <w:r w:rsidR="002C71AC" w:rsidRPr="003F5810">
          <w:rPr>
            <w:rStyle w:val="Hyperlink"/>
            <w:rFonts w:eastAsia="SimSun" w:cs="Arial"/>
            <w:noProof/>
          </w:rPr>
          <w:t>Project 2013 Standard</w:t>
        </w:r>
        <w:r w:rsidR="002C71AC">
          <w:rPr>
            <w:noProof/>
            <w:webHidden/>
          </w:rPr>
          <w:tab/>
        </w:r>
        <w:r w:rsidR="002C71AC">
          <w:rPr>
            <w:noProof/>
            <w:webHidden/>
          </w:rPr>
          <w:fldChar w:fldCharType="begin"/>
        </w:r>
        <w:r w:rsidR="002C71AC">
          <w:rPr>
            <w:noProof/>
            <w:webHidden/>
          </w:rPr>
          <w:instrText xml:space="preserve"> PAGEREF _Toc388523002 \h </w:instrText>
        </w:r>
        <w:r w:rsidR="002C71AC">
          <w:rPr>
            <w:noProof/>
            <w:webHidden/>
          </w:rPr>
        </w:r>
        <w:r w:rsidR="002C71AC">
          <w:rPr>
            <w:noProof/>
            <w:webHidden/>
          </w:rPr>
          <w:fldChar w:fldCharType="separate"/>
        </w:r>
        <w:r w:rsidR="00F178BE">
          <w:rPr>
            <w:noProof/>
            <w:webHidden/>
          </w:rPr>
          <w:t>42</w:t>
        </w:r>
        <w:r w:rsidR="002C71AC">
          <w:rPr>
            <w:noProof/>
            <w:webHidden/>
          </w:rPr>
          <w:fldChar w:fldCharType="end"/>
        </w:r>
      </w:hyperlink>
    </w:p>
    <w:p w14:paraId="33B56796" w14:textId="77777777" w:rsidR="002C71AC" w:rsidRDefault="00A23E1F" w:rsidP="008E3068">
      <w:pPr>
        <w:pStyle w:val="TOC2"/>
        <w:rPr>
          <w:noProof/>
          <w:color w:val="auto"/>
          <w:sz w:val="22"/>
          <w:szCs w:val="28"/>
          <w:lang w:val="en-IN" w:eastAsia="en-IN" w:bidi="th-TH"/>
        </w:rPr>
      </w:pPr>
      <w:hyperlink w:anchor="_Toc388523003" w:history="1">
        <w:r w:rsidR="002C71AC" w:rsidRPr="003F5810">
          <w:rPr>
            <w:rStyle w:val="Hyperlink"/>
            <w:rFonts w:eastAsia="SimSun" w:cs="Arial"/>
            <w:noProof/>
          </w:rPr>
          <w:t>Project Server 2013</w:t>
        </w:r>
        <w:r w:rsidR="002C71AC">
          <w:rPr>
            <w:noProof/>
            <w:webHidden/>
          </w:rPr>
          <w:tab/>
        </w:r>
        <w:r w:rsidR="002C71AC">
          <w:rPr>
            <w:noProof/>
            <w:webHidden/>
          </w:rPr>
          <w:fldChar w:fldCharType="begin"/>
        </w:r>
        <w:r w:rsidR="002C71AC">
          <w:rPr>
            <w:noProof/>
            <w:webHidden/>
          </w:rPr>
          <w:instrText xml:space="preserve"> PAGEREF _Toc388523003 \h </w:instrText>
        </w:r>
        <w:r w:rsidR="002C71AC">
          <w:rPr>
            <w:noProof/>
            <w:webHidden/>
          </w:rPr>
        </w:r>
        <w:r w:rsidR="002C71AC">
          <w:rPr>
            <w:noProof/>
            <w:webHidden/>
          </w:rPr>
          <w:fldChar w:fldCharType="separate"/>
        </w:r>
        <w:r w:rsidR="00F178BE">
          <w:rPr>
            <w:noProof/>
            <w:webHidden/>
          </w:rPr>
          <w:t>43</w:t>
        </w:r>
        <w:r w:rsidR="002C71AC">
          <w:rPr>
            <w:noProof/>
            <w:webHidden/>
          </w:rPr>
          <w:fldChar w:fldCharType="end"/>
        </w:r>
      </w:hyperlink>
    </w:p>
    <w:p w14:paraId="5153AA20" w14:textId="77777777" w:rsidR="002C71AC" w:rsidRDefault="00A23E1F" w:rsidP="008E3068">
      <w:pPr>
        <w:pStyle w:val="TOC2"/>
        <w:rPr>
          <w:noProof/>
          <w:color w:val="auto"/>
          <w:sz w:val="22"/>
          <w:szCs w:val="28"/>
          <w:lang w:val="en-IN" w:eastAsia="en-IN" w:bidi="th-TH"/>
        </w:rPr>
      </w:pPr>
      <w:hyperlink w:anchor="_Toc388523004" w:history="1">
        <w:r w:rsidR="002C71AC" w:rsidRPr="003F5810">
          <w:rPr>
            <w:rStyle w:val="Hyperlink"/>
            <w:rFonts w:eastAsia="SimSun" w:cs="Arial"/>
            <w:noProof/>
          </w:rPr>
          <w:t>SharePoint Server 2013</w:t>
        </w:r>
        <w:r w:rsidR="002C71AC">
          <w:rPr>
            <w:noProof/>
            <w:webHidden/>
          </w:rPr>
          <w:tab/>
        </w:r>
        <w:r w:rsidR="002C71AC">
          <w:rPr>
            <w:noProof/>
            <w:webHidden/>
          </w:rPr>
          <w:fldChar w:fldCharType="begin"/>
        </w:r>
        <w:r w:rsidR="002C71AC">
          <w:rPr>
            <w:noProof/>
            <w:webHidden/>
          </w:rPr>
          <w:instrText xml:space="preserve"> PAGEREF _Toc388523004 \h </w:instrText>
        </w:r>
        <w:r w:rsidR="002C71AC">
          <w:rPr>
            <w:noProof/>
            <w:webHidden/>
          </w:rPr>
        </w:r>
        <w:r w:rsidR="002C71AC">
          <w:rPr>
            <w:noProof/>
            <w:webHidden/>
          </w:rPr>
          <w:fldChar w:fldCharType="separate"/>
        </w:r>
        <w:r w:rsidR="00F178BE">
          <w:rPr>
            <w:noProof/>
            <w:webHidden/>
          </w:rPr>
          <w:t>43</w:t>
        </w:r>
        <w:r w:rsidR="002C71AC">
          <w:rPr>
            <w:noProof/>
            <w:webHidden/>
          </w:rPr>
          <w:fldChar w:fldCharType="end"/>
        </w:r>
      </w:hyperlink>
    </w:p>
    <w:p w14:paraId="11B27627" w14:textId="77777777" w:rsidR="002C71AC" w:rsidRDefault="00A23E1F" w:rsidP="008E3068">
      <w:pPr>
        <w:pStyle w:val="TOC2"/>
        <w:rPr>
          <w:noProof/>
          <w:color w:val="auto"/>
          <w:sz w:val="22"/>
          <w:szCs w:val="28"/>
          <w:lang w:val="en-IN" w:eastAsia="en-IN" w:bidi="th-TH"/>
        </w:rPr>
      </w:pPr>
      <w:hyperlink w:anchor="_Toc388523005" w:history="1">
        <w:r w:rsidR="002C71AC" w:rsidRPr="003F5810">
          <w:rPr>
            <w:rStyle w:val="Hyperlink"/>
            <w:rFonts w:eastAsia="SimSun" w:cs="Arial"/>
            <w:noProof/>
          </w:rPr>
          <w:t>SQL Server 2014 Standard</w:t>
        </w:r>
        <w:r w:rsidR="002C71AC">
          <w:rPr>
            <w:noProof/>
            <w:webHidden/>
          </w:rPr>
          <w:tab/>
        </w:r>
        <w:r w:rsidR="002C71AC">
          <w:rPr>
            <w:noProof/>
            <w:webHidden/>
          </w:rPr>
          <w:fldChar w:fldCharType="begin"/>
        </w:r>
        <w:r w:rsidR="002C71AC">
          <w:rPr>
            <w:noProof/>
            <w:webHidden/>
          </w:rPr>
          <w:instrText xml:space="preserve"> PAGEREF _Toc388523005 \h </w:instrText>
        </w:r>
        <w:r w:rsidR="002C71AC">
          <w:rPr>
            <w:noProof/>
            <w:webHidden/>
          </w:rPr>
        </w:r>
        <w:r w:rsidR="002C71AC">
          <w:rPr>
            <w:noProof/>
            <w:webHidden/>
          </w:rPr>
          <w:fldChar w:fldCharType="separate"/>
        </w:r>
        <w:r w:rsidR="00F178BE">
          <w:rPr>
            <w:noProof/>
            <w:webHidden/>
          </w:rPr>
          <w:t>44</w:t>
        </w:r>
        <w:r w:rsidR="002C71AC">
          <w:rPr>
            <w:noProof/>
            <w:webHidden/>
          </w:rPr>
          <w:fldChar w:fldCharType="end"/>
        </w:r>
      </w:hyperlink>
    </w:p>
    <w:p w14:paraId="066B788F" w14:textId="77777777" w:rsidR="002C71AC" w:rsidRDefault="00A23E1F" w:rsidP="008E3068">
      <w:pPr>
        <w:pStyle w:val="TOC2"/>
        <w:rPr>
          <w:noProof/>
          <w:color w:val="auto"/>
          <w:sz w:val="22"/>
          <w:szCs w:val="28"/>
          <w:lang w:val="en-IN" w:eastAsia="en-IN" w:bidi="th-TH"/>
        </w:rPr>
      </w:pPr>
      <w:hyperlink w:anchor="_Toc388523006" w:history="1">
        <w:r w:rsidR="002C71AC" w:rsidRPr="003F5810">
          <w:rPr>
            <w:rStyle w:val="Hyperlink"/>
            <w:rFonts w:eastAsia="SimSun" w:cs="Arial"/>
            <w:noProof/>
          </w:rPr>
          <w:t>SQL Server 2014 Business Intelligence</w:t>
        </w:r>
        <w:r w:rsidR="002C71AC">
          <w:rPr>
            <w:noProof/>
            <w:webHidden/>
          </w:rPr>
          <w:tab/>
        </w:r>
        <w:r w:rsidR="002C71AC">
          <w:rPr>
            <w:noProof/>
            <w:webHidden/>
          </w:rPr>
          <w:fldChar w:fldCharType="begin"/>
        </w:r>
        <w:r w:rsidR="002C71AC">
          <w:rPr>
            <w:noProof/>
            <w:webHidden/>
          </w:rPr>
          <w:instrText xml:space="preserve"> PAGEREF _Toc388523006 \h </w:instrText>
        </w:r>
        <w:r w:rsidR="002C71AC">
          <w:rPr>
            <w:noProof/>
            <w:webHidden/>
          </w:rPr>
        </w:r>
        <w:r w:rsidR="002C71AC">
          <w:rPr>
            <w:noProof/>
            <w:webHidden/>
          </w:rPr>
          <w:fldChar w:fldCharType="separate"/>
        </w:r>
        <w:r w:rsidR="00F178BE">
          <w:rPr>
            <w:noProof/>
            <w:webHidden/>
          </w:rPr>
          <w:t>44</w:t>
        </w:r>
        <w:r w:rsidR="002C71AC">
          <w:rPr>
            <w:noProof/>
            <w:webHidden/>
          </w:rPr>
          <w:fldChar w:fldCharType="end"/>
        </w:r>
      </w:hyperlink>
    </w:p>
    <w:p w14:paraId="63FCB6E0" w14:textId="77777777" w:rsidR="002C71AC" w:rsidRDefault="00A23E1F" w:rsidP="008E3068">
      <w:pPr>
        <w:pStyle w:val="TOC2"/>
        <w:rPr>
          <w:noProof/>
          <w:color w:val="auto"/>
          <w:sz w:val="22"/>
          <w:szCs w:val="28"/>
          <w:lang w:val="en-IN" w:eastAsia="en-IN" w:bidi="th-TH"/>
        </w:rPr>
      </w:pPr>
      <w:hyperlink w:anchor="_Toc388523007" w:history="1">
        <w:r w:rsidR="002C71AC" w:rsidRPr="003F5810">
          <w:rPr>
            <w:rStyle w:val="Hyperlink"/>
            <w:rFonts w:eastAsia="SimSun" w:cs="Arial"/>
            <w:noProof/>
          </w:rPr>
          <w:t>System Center 2012 R2 Client Management Suite</w:t>
        </w:r>
        <w:r w:rsidR="002C71AC">
          <w:rPr>
            <w:noProof/>
            <w:webHidden/>
          </w:rPr>
          <w:tab/>
        </w:r>
        <w:r w:rsidR="002C71AC">
          <w:rPr>
            <w:noProof/>
            <w:webHidden/>
          </w:rPr>
          <w:fldChar w:fldCharType="begin"/>
        </w:r>
        <w:r w:rsidR="002C71AC">
          <w:rPr>
            <w:noProof/>
            <w:webHidden/>
          </w:rPr>
          <w:instrText xml:space="preserve"> PAGEREF _Toc388523007 \h </w:instrText>
        </w:r>
        <w:r w:rsidR="002C71AC">
          <w:rPr>
            <w:noProof/>
            <w:webHidden/>
          </w:rPr>
        </w:r>
        <w:r w:rsidR="002C71AC">
          <w:rPr>
            <w:noProof/>
            <w:webHidden/>
          </w:rPr>
          <w:fldChar w:fldCharType="separate"/>
        </w:r>
        <w:r w:rsidR="00F178BE">
          <w:rPr>
            <w:noProof/>
            <w:webHidden/>
          </w:rPr>
          <w:t>44</w:t>
        </w:r>
        <w:r w:rsidR="002C71AC">
          <w:rPr>
            <w:noProof/>
            <w:webHidden/>
          </w:rPr>
          <w:fldChar w:fldCharType="end"/>
        </w:r>
      </w:hyperlink>
    </w:p>
    <w:p w14:paraId="7100A0AA" w14:textId="77777777" w:rsidR="002C71AC" w:rsidRDefault="00A23E1F" w:rsidP="008E3068">
      <w:pPr>
        <w:pStyle w:val="TOC2"/>
        <w:rPr>
          <w:noProof/>
          <w:color w:val="auto"/>
          <w:sz w:val="22"/>
          <w:szCs w:val="28"/>
          <w:lang w:val="en-IN" w:eastAsia="en-IN" w:bidi="th-TH"/>
        </w:rPr>
      </w:pPr>
      <w:hyperlink w:anchor="_Toc388523008" w:history="1">
        <w:r w:rsidR="002C71AC" w:rsidRPr="003F5810">
          <w:rPr>
            <w:rStyle w:val="Hyperlink"/>
            <w:rFonts w:eastAsia="SimSun" w:cs="Arial"/>
            <w:noProof/>
          </w:rPr>
          <w:t>System Center 2012 R2 Configuration Manager</w:t>
        </w:r>
        <w:r w:rsidR="002C71AC">
          <w:rPr>
            <w:noProof/>
            <w:webHidden/>
          </w:rPr>
          <w:tab/>
        </w:r>
        <w:r w:rsidR="002C71AC">
          <w:rPr>
            <w:noProof/>
            <w:webHidden/>
          </w:rPr>
          <w:fldChar w:fldCharType="begin"/>
        </w:r>
        <w:r w:rsidR="002C71AC">
          <w:rPr>
            <w:noProof/>
            <w:webHidden/>
          </w:rPr>
          <w:instrText xml:space="preserve"> PAGEREF _Toc388523008 \h </w:instrText>
        </w:r>
        <w:r w:rsidR="002C71AC">
          <w:rPr>
            <w:noProof/>
            <w:webHidden/>
          </w:rPr>
        </w:r>
        <w:r w:rsidR="002C71AC">
          <w:rPr>
            <w:noProof/>
            <w:webHidden/>
          </w:rPr>
          <w:fldChar w:fldCharType="separate"/>
        </w:r>
        <w:r w:rsidR="00F178BE">
          <w:rPr>
            <w:noProof/>
            <w:webHidden/>
          </w:rPr>
          <w:t>45</w:t>
        </w:r>
        <w:r w:rsidR="002C71AC">
          <w:rPr>
            <w:noProof/>
            <w:webHidden/>
          </w:rPr>
          <w:fldChar w:fldCharType="end"/>
        </w:r>
      </w:hyperlink>
    </w:p>
    <w:p w14:paraId="40208C2C" w14:textId="77777777" w:rsidR="002C71AC" w:rsidRDefault="00A23E1F" w:rsidP="008E3068">
      <w:pPr>
        <w:pStyle w:val="TOC2"/>
        <w:rPr>
          <w:noProof/>
          <w:color w:val="auto"/>
          <w:sz w:val="22"/>
          <w:szCs w:val="28"/>
          <w:lang w:val="en-IN" w:eastAsia="en-IN" w:bidi="th-TH"/>
        </w:rPr>
      </w:pPr>
      <w:hyperlink w:anchor="_Toc388523009" w:history="1">
        <w:r w:rsidR="002C71AC" w:rsidRPr="003F5810">
          <w:rPr>
            <w:rStyle w:val="Hyperlink"/>
            <w:rFonts w:eastAsia="SimSun" w:cs="Arial"/>
            <w:noProof/>
          </w:rPr>
          <w:t>Visio 2013 Professional</w:t>
        </w:r>
        <w:r w:rsidR="002C71AC">
          <w:rPr>
            <w:noProof/>
            <w:webHidden/>
          </w:rPr>
          <w:tab/>
        </w:r>
        <w:r w:rsidR="002C71AC">
          <w:rPr>
            <w:noProof/>
            <w:webHidden/>
          </w:rPr>
          <w:fldChar w:fldCharType="begin"/>
        </w:r>
        <w:r w:rsidR="002C71AC">
          <w:rPr>
            <w:noProof/>
            <w:webHidden/>
          </w:rPr>
          <w:instrText xml:space="preserve"> PAGEREF _Toc388523009 \h </w:instrText>
        </w:r>
        <w:r w:rsidR="002C71AC">
          <w:rPr>
            <w:noProof/>
            <w:webHidden/>
          </w:rPr>
        </w:r>
        <w:r w:rsidR="002C71AC">
          <w:rPr>
            <w:noProof/>
            <w:webHidden/>
          </w:rPr>
          <w:fldChar w:fldCharType="separate"/>
        </w:r>
        <w:r w:rsidR="00F178BE">
          <w:rPr>
            <w:noProof/>
            <w:webHidden/>
          </w:rPr>
          <w:t>45</w:t>
        </w:r>
        <w:r w:rsidR="002C71AC">
          <w:rPr>
            <w:noProof/>
            <w:webHidden/>
          </w:rPr>
          <w:fldChar w:fldCharType="end"/>
        </w:r>
      </w:hyperlink>
    </w:p>
    <w:p w14:paraId="3BAE5BE9" w14:textId="77777777" w:rsidR="002C71AC" w:rsidRDefault="00A23E1F" w:rsidP="008E3068">
      <w:pPr>
        <w:pStyle w:val="TOC2"/>
        <w:rPr>
          <w:noProof/>
          <w:color w:val="auto"/>
          <w:sz w:val="22"/>
          <w:szCs w:val="28"/>
          <w:lang w:val="en-IN" w:eastAsia="en-IN" w:bidi="th-TH"/>
        </w:rPr>
      </w:pPr>
      <w:hyperlink w:anchor="_Toc388523010" w:history="1">
        <w:r w:rsidR="002C71AC" w:rsidRPr="003F5810">
          <w:rPr>
            <w:rStyle w:val="Hyperlink"/>
            <w:rFonts w:eastAsia="SimSun" w:cs="Arial"/>
            <w:noProof/>
          </w:rPr>
          <w:t>Visio 2013 Standard</w:t>
        </w:r>
        <w:r w:rsidR="002C71AC">
          <w:rPr>
            <w:noProof/>
            <w:webHidden/>
          </w:rPr>
          <w:tab/>
        </w:r>
        <w:r w:rsidR="002C71AC">
          <w:rPr>
            <w:noProof/>
            <w:webHidden/>
          </w:rPr>
          <w:fldChar w:fldCharType="begin"/>
        </w:r>
        <w:r w:rsidR="002C71AC">
          <w:rPr>
            <w:noProof/>
            <w:webHidden/>
          </w:rPr>
          <w:instrText xml:space="preserve"> PAGEREF _Toc388523010 \h </w:instrText>
        </w:r>
        <w:r w:rsidR="002C71AC">
          <w:rPr>
            <w:noProof/>
            <w:webHidden/>
          </w:rPr>
        </w:r>
        <w:r w:rsidR="002C71AC">
          <w:rPr>
            <w:noProof/>
            <w:webHidden/>
          </w:rPr>
          <w:fldChar w:fldCharType="separate"/>
        </w:r>
        <w:r w:rsidR="00F178BE">
          <w:rPr>
            <w:noProof/>
            <w:webHidden/>
          </w:rPr>
          <w:t>45</w:t>
        </w:r>
        <w:r w:rsidR="002C71AC">
          <w:rPr>
            <w:noProof/>
            <w:webHidden/>
          </w:rPr>
          <w:fldChar w:fldCharType="end"/>
        </w:r>
      </w:hyperlink>
    </w:p>
    <w:p w14:paraId="2B08D103" w14:textId="77777777" w:rsidR="002C71AC" w:rsidRDefault="00A23E1F" w:rsidP="008E3068">
      <w:pPr>
        <w:pStyle w:val="TOC2"/>
        <w:rPr>
          <w:noProof/>
          <w:color w:val="auto"/>
          <w:sz w:val="22"/>
          <w:szCs w:val="28"/>
          <w:lang w:val="en-IN" w:eastAsia="en-IN" w:bidi="th-TH"/>
        </w:rPr>
      </w:pPr>
      <w:hyperlink w:anchor="_Toc388523011" w:history="1">
        <w:r w:rsidR="002C71AC" w:rsidRPr="003F5810">
          <w:rPr>
            <w:rStyle w:val="Hyperlink"/>
            <w:rFonts w:eastAsia="SimSun" w:cs="Arial"/>
            <w:noProof/>
          </w:rPr>
          <w:t>Visual Studio Premium 2013</w:t>
        </w:r>
        <w:r w:rsidR="002C71AC">
          <w:rPr>
            <w:noProof/>
            <w:webHidden/>
          </w:rPr>
          <w:tab/>
        </w:r>
        <w:r w:rsidR="002C71AC">
          <w:rPr>
            <w:noProof/>
            <w:webHidden/>
          </w:rPr>
          <w:fldChar w:fldCharType="begin"/>
        </w:r>
        <w:r w:rsidR="002C71AC">
          <w:rPr>
            <w:noProof/>
            <w:webHidden/>
          </w:rPr>
          <w:instrText xml:space="preserve"> PAGEREF _Toc388523011 \h </w:instrText>
        </w:r>
        <w:r w:rsidR="002C71AC">
          <w:rPr>
            <w:noProof/>
            <w:webHidden/>
          </w:rPr>
        </w:r>
        <w:r w:rsidR="002C71AC">
          <w:rPr>
            <w:noProof/>
            <w:webHidden/>
          </w:rPr>
          <w:fldChar w:fldCharType="separate"/>
        </w:r>
        <w:r w:rsidR="00F178BE">
          <w:rPr>
            <w:noProof/>
            <w:webHidden/>
          </w:rPr>
          <w:t>46</w:t>
        </w:r>
        <w:r w:rsidR="002C71AC">
          <w:rPr>
            <w:noProof/>
            <w:webHidden/>
          </w:rPr>
          <w:fldChar w:fldCharType="end"/>
        </w:r>
      </w:hyperlink>
    </w:p>
    <w:p w14:paraId="0C4731FD" w14:textId="77777777" w:rsidR="002C71AC" w:rsidRDefault="00A23E1F" w:rsidP="008E3068">
      <w:pPr>
        <w:pStyle w:val="TOC2"/>
        <w:rPr>
          <w:noProof/>
          <w:color w:val="auto"/>
          <w:sz w:val="22"/>
          <w:szCs w:val="28"/>
          <w:lang w:val="en-IN" w:eastAsia="en-IN" w:bidi="th-TH"/>
        </w:rPr>
      </w:pPr>
      <w:hyperlink w:anchor="_Toc388523012" w:history="1">
        <w:r w:rsidR="002C71AC" w:rsidRPr="003F5810">
          <w:rPr>
            <w:rStyle w:val="Hyperlink"/>
            <w:rFonts w:eastAsia="SimSun" w:cs="Arial"/>
            <w:noProof/>
          </w:rPr>
          <w:t>Visual Studio Professional 2013</w:t>
        </w:r>
        <w:r w:rsidR="002C71AC">
          <w:rPr>
            <w:noProof/>
            <w:webHidden/>
          </w:rPr>
          <w:tab/>
        </w:r>
        <w:r w:rsidR="002C71AC">
          <w:rPr>
            <w:noProof/>
            <w:webHidden/>
          </w:rPr>
          <w:fldChar w:fldCharType="begin"/>
        </w:r>
        <w:r w:rsidR="002C71AC">
          <w:rPr>
            <w:noProof/>
            <w:webHidden/>
          </w:rPr>
          <w:instrText xml:space="preserve"> PAGEREF _Toc388523012 \h </w:instrText>
        </w:r>
        <w:r w:rsidR="002C71AC">
          <w:rPr>
            <w:noProof/>
            <w:webHidden/>
          </w:rPr>
        </w:r>
        <w:r w:rsidR="002C71AC">
          <w:rPr>
            <w:noProof/>
            <w:webHidden/>
          </w:rPr>
          <w:fldChar w:fldCharType="separate"/>
        </w:r>
        <w:r w:rsidR="00F178BE">
          <w:rPr>
            <w:noProof/>
            <w:webHidden/>
          </w:rPr>
          <w:t>47</w:t>
        </w:r>
        <w:r w:rsidR="002C71AC">
          <w:rPr>
            <w:noProof/>
            <w:webHidden/>
          </w:rPr>
          <w:fldChar w:fldCharType="end"/>
        </w:r>
      </w:hyperlink>
    </w:p>
    <w:p w14:paraId="22557ED8" w14:textId="77777777" w:rsidR="002C71AC" w:rsidRDefault="00A23E1F" w:rsidP="008E3068">
      <w:pPr>
        <w:pStyle w:val="TOC2"/>
        <w:rPr>
          <w:noProof/>
          <w:color w:val="auto"/>
          <w:sz w:val="22"/>
          <w:szCs w:val="28"/>
          <w:lang w:val="en-IN" w:eastAsia="en-IN" w:bidi="th-TH"/>
        </w:rPr>
      </w:pPr>
      <w:hyperlink w:anchor="_Toc388523013" w:history="1">
        <w:r w:rsidR="002C71AC" w:rsidRPr="003F5810">
          <w:rPr>
            <w:rStyle w:val="Hyperlink"/>
            <w:rFonts w:eastAsia="SimSun" w:cs="Arial"/>
            <w:noProof/>
          </w:rPr>
          <w:t>Visual Studio Ultimate 2013</w:t>
        </w:r>
        <w:r w:rsidR="002C71AC">
          <w:rPr>
            <w:noProof/>
            <w:webHidden/>
          </w:rPr>
          <w:tab/>
        </w:r>
        <w:r w:rsidR="002C71AC">
          <w:rPr>
            <w:noProof/>
            <w:webHidden/>
          </w:rPr>
          <w:fldChar w:fldCharType="begin"/>
        </w:r>
        <w:r w:rsidR="002C71AC">
          <w:rPr>
            <w:noProof/>
            <w:webHidden/>
          </w:rPr>
          <w:instrText xml:space="preserve"> PAGEREF _Toc388523013 \h </w:instrText>
        </w:r>
        <w:r w:rsidR="002C71AC">
          <w:rPr>
            <w:noProof/>
            <w:webHidden/>
          </w:rPr>
        </w:r>
        <w:r w:rsidR="002C71AC">
          <w:rPr>
            <w:noProof/>
            <w:webHidden/>
          </w:rPr>
          <w:fldChar w:fldCharType="separate"/>
        </w:r>
        <w:r w:rsidR="00F178BE">
          <w:rPr>
            <w:noProof/>
            <w:webHidden/>
          </w:rPr>
          <w:t>48</w:t>
        </w:r>
        <w:r w:rsidR="002C71AC">
          <w:rPr>
            <w:noProof/>
            <w:webHidden/>
          </w:rPr>
          <w:fldChar w:fldCharType="end"/>
        </w:r>
      </w:hyperlink>
    </w:p>
    <w:p w14:paraId="44EFE655" w14:textId="56D36C78" w:rsidR="002C71AC" w:rsidRDefault="00A23E1F" w:rsidP="008E3068">
      <w:pPr>
        <w:pStyle w:val="TOC2"/>
        <w:ind w:left="144" w:firstLine="0"/>
        <w:rPr>
          <w:noProof/>
          <w:color w:val="auto"/>
          <w:sz w:val="22"/>
          <w:szCs w:val="28"/>
          <w:lang w:val="en-IN" w:eastAsia="en-IN" w:bidi="th-TH"/>
        </w:rPr>
      </w:pPr>
      <w:hyperlink w:anchor="_Toc388523014" w:history="1">
        <w:r w:rsidR="002C71AC" w:rsidRPr="003F5810">
          <w:rPr>
            <w:rStyle w:val="Hyperlink"/>
            <w:rFonts w:eastAsia="SimSun" w:cs="Arial"/>
            <w:noProof/>
          </w:rPr>
          <w:t>采用</w:t>
        </w:r>
        <w:r w:rsidR="002C71AC" w:rsidRPr="003F5810">
          <w:rPr>
            <w:rStyle w:val="Hyperlink"/>
            <w:rFonts w:eastAsia="SimSun" w:cs="Arial"/>
            <w:noProof/>
          </w:rPr>
          <w:t xml:space="preserve"> SQL Server 2014 </w:t>
        </w:r>
        <w:r w:rsidR="002C71AC" w:rsidRPr="003F5810">
          <w:rPr>
            <w:rStyle w:val="Hyperlink"/>
            <w:rFonts w:eastAsia="SimSun" w:cs="Arial"/>
            <w:noProof/>
          </w:rPr>
          <w:t>技术的</w:t>
        </w:r>
        <w:r w:rsidR="002C71AC" w:rsidRPr="003F5810">
          <w:rPr>
            <w:rStyle w:val="Hyperlink"/>
            <w:rFonts w:eastAsia="SimSun" w:cs="Arial"/>
            <w:noProof/>
          </w:rPr>
          <w:t xml:space="preserve"> Visual Studio Team </w:t>
        </w:r>
        <w:r w:rsidR="002C71AC">
          <w:rPr>
            <w:rStyle w:val="Hyperlink"/>
            <w:rFonts w:eastAsia="SimSun" w:cs="Arial"/>
            <w:noProof/>
          </w:rPr>
          <w:br/>
        </w:r>
        <w:r w:rsidR="002C71AC" w:rsidRPr="003F5810">
          <w:rPr>
            <w:rStyle w:val="Hyperlink"/>
            <w:rFonts w:eastAsia="SimSun" w:cs="Arial"/>
            <w:noProof/>
          </w:rPr>
          <w:t>Foundation Server 2013</w:t>
        </w:r>
        <w:r w:rsidR="002C71AC">
          <w:rPr>
            <w:noProof/>
            <w:webHidden/>
          </w:rPr>
          <w:tab/>
        </w:r>
        <w:r w:rsidR="002C71AC">
          <w:rPr>
            <w:noProof/>
            <w:webHidden/>
          </w:rPr>
          <w:fldChar w:fldCharType="begin"/>
        </w:r>
        <w:r w:rsidR="002C71AC">
          <w:rPr>
            <w:noProof/>
            <w:webHidden/>
          </w:rPr>
          <w:instrText xml:space="preserve"> PAGEREF _Toc388523014 \h </w:instrText>
        </w:r>
        <w:r w:rsidR="002C71AC">
          <w:rPr>
            <w:noProof/>
            <w:webHidden/>
          </w:rPr>
        </w:r>
        <w:r w:rsidR="002C71AC">
          <w:rPr>
            <w:noProof/>
            <w:webHidden/>
          </w:rPr>
          <w:fldChar w:fldCharType="separate"/>
        </w:r>
        <w:r w:rsidR="00F178BE">
          <w:rPr>
            <w:noProof/>
            <w:webHidden/>
          </w:rPr>
          <w:t>50</w:t>
        </w:r>
        <w:r w:rsidR="002C71AC">
          <w:rPr>
            <w:noProof/>
            <w:webHidden/>
          </w:rPr>
          <w:fldChar w:fldCharType="end"/>
        </w:r>
      </w:hyperlink>
    </w:p>
    <w:p w14:paraId="426417C1" w14:textId="77777777" w:rsidR="002C71AC" w:rsidRDefault="00A23E1F" w:rsidP="008E3068">
      <w:pPr>
        <w:pStyle w:val="TOC2"/>
        <w:rPr>
          <w:noProof/>
          <w:color w:val="auto"/>
          <w:sz w:val="22"/>
          <w:szCs w:val="28"/>
          <w:lang w:val="en-IN" w:eastAsia="en-IN" w:bidi="th-TH"/>
        </w:rPr>
      </w:pPr>
      <w:hyperlink w:anchor="_Toc388523015" w:history="1">
        <w:r w:rsidR="002C71AC" w:rsidRPr="003F5810">
          <w:rPr>
            <w:rStyle w:val="Hyperlink"/>
            <w:rFonts w:eastAsia="SimSun" w:cs="Arial"/>
            <w:noProof/>
          </w:rPr>
          <w:t>Visual Studio Test Professional 2013</w:t>
        </w:r>
        <w:r w:rsidR="002C71AC">
          <w:rPr>
            <w:noProof/>
            <w:webHidden/>
          </w:rPr>
          <w:tab/>
        </w:r>
        <w:r w:rsidR="002C71AC">
          <w:rPr>
            <w:noProof/>
            <w:webHidden/>
          </w:rPr>
          <w:fldChar w:fldCharType="begin"/>
        </w:r>
        <w:r w:rsidR="002C71AC">
          <w:rPr>
            <w:noProof/>
            <w:webHidden/>
          </w:rPr>
          <w:instrText xml:space="preserve"> PAGEREF _Toc388523015 \h </w:instrText>
        </w:r>
        <w:r w:rsidR="002C71AC">
          <w:rPr>
            <w:noProof/>
            <w:webHidden/>
          </w:rPr>
        </w:r>
        <w:r w:rsidR="002C71AC">
          <w:rPr>
            <w:noProof/>
            <w:webHidden/>
          </w:rPr>
          <w:fldChar w:fldCharType="separate"/>
        </w:r>
        <w:r w:rsidR="00F178BE">
          <w:rPr>
            <w:noProof/>
            <w:webHidden/>
          </w:rPr>
          <w:t>51</w:t>
        </w:r>
        <w:r w:rsidR="002C71AC">
          <w:rPr>
            <w:noProof/>
            <w:webHidden/>
          </w:rPr>
          <w:fldChar w:fldCharType="end"/>
        </w:r>
      </w:hyperlink>
    </w:p>
    <w:p w14:paraId="14F02EE4" w14:textId="66B447AF" w:rsidR="002C71AC" w:rsidRDefault="00A23E1F" w:rsidP="008E3068">
      <w:pPr>
        <w:pStyle w:val="TOC2"/>
        <w:ind w:left="144" w:firstLine="0"/>
        <w:rPr>
          <w:noProof/>
          <w:color w:val="auto"/>
          <w:sz w:val="22"/>
          <w:szCs w:val="28"/>
          <w:lang w:val="en-IN" w:eastAsia="en-IN" w:bidi="th-TH"/>
        </w:rPr>
      </w:pPr>
      <w:hyperlink w:anchor="_Toc388523016" w:history="1">
        <w:r w:rsidR="002C71AC" w:rsidRPr="003F5810">
          <w:rPr>
            <w:rStyle w:val="Hyperlink"/>
            <w:rFonts w:eastAsia="SimSun" w:cs="Arial"/>
            <w:noProof/>
          </w:rPr>
          <w:t xml:space="preserve">Windows Server 2012 R2 Active Directory </w:t>
        </w:r>
        <w:r w:rsidR="006B27E0">
          <w:rPr>
            <w:rStyle w:val="Hyperlink"/>
            <w:rFonts w:eastAsia="SimSun" w:cs="Arial"/>
            <w:noProof/>
          </w:rPr>
          <w:br/>
        </w:r>
        <w:r w:rsidR="002C71AC" w:rsidRPr="003F5810">
          <w:rPr>
            <w:rStyle w:val="Hyperlink"/>
            <w:rFonts w:eastAsia="SimSun" w:cs="Arial"/>
            <w:noProof/>
          </w:rPr>
          <w:t>Rights Management Services</w:t>
        </w:r>
        <w:r w:rsidR="002C71AC">
          <w:rPr>
            <w:noProof/>
            <w:webHidden/>
          </w:rPr>
          <w:tab/>
        </w:r>
        <w:r w:rsidR="002C71AC">
          <w:rPr>
            <w:noProof/>
            <w:webHidden/>
          </w:rPr>
          <w:fldChar w:fldCharType="begin"/>
        </w:r>
        <w:r w:rsidR="002C71AC">
          <w:rPr>
            <w:noProof/>
            <w:webHidden/>
          </w:rPr>
          <w:instrText xml:space="preserve"> PAGEREF _Toc388523016 \h </w:instrText>
        </w:r>
        <w:r w:rsidR="002C71AC">
          <w:rPr>
            <w:noProof/>
            <w:webHidden/>
          </w:rPr>
        </w:r>
        <w:r w:rsidR="002C71AC">
          <w:rPr>
            <w:noProof/>
            <w:webHidden/>
          </w:rPr>
          <w:fldChar w:fldCharType="separate"/>
        </w:r>
        <w:r w:rsidR="00F178BE">
          <w:rPr>
            <w:noProof/>
            <w:webHidden/>
          </w:rPr>
          <w:t>52</w:t>
        </w:r>
        <w:r w:rsidR="002C71AC">
          <w:rPr>
            <w:noProof/>
            <w:webHidden/>
          </w:rPr>
          <w:fldChar w:fldCharType="end"/>
        </w:r>
      </w:hyperlink>
    </w:p>
    <w:p w14:paraId="5D43AA42" w14:textId="77777777" w:rsidR="002C71AC" w:rsidRDefault="00A23E1F" w:rsidP="008E3068">
      <w:pPr>
        <w:pStyle w:val="TOC2"/>
        <w:rPr>
          <w:noProof/>
          <w:color w:val="auto"/>
          <w:sz w:val="22"/>
          <w:szCs w:val="28"/>
          <w:lang w:val="en-IN" w:eastAsia="en-IN" w:bidi="th-TH"/>
        </w:rPr>
      </w:pPr>
      <w:hyperlink w:anchor="_Toc388523017" w:history="1">
        <w:r w:rsidR="002C71AC" w:rsidRPr="003F5810">
          <w:rPr>
            <w:rStyle w:val="Hyperlink"/>
            <w:rFonts w:eastAsia="SimSun" w:cs="Arial"/>
            <w:noProof/>
          </w:rPr>
          <w:t xml:space="preserve">Windows Server 2012 R2 </w:t>
        </w:r>
        <w:r w:rsidR="002C71AC" w:rsidRPr="003F5810">
          <w:rPr>
            <w:rStyle w:val="Hyperlink"/>
            <w:rFonts w:eastAsia="SimSun" w:cs="Arial"/>
            <w:noProof/>
          </w:rPr>
          <w:t>远程桌面服务</w:t>
        </w:r>
        <w:r w:rsidR="002C71AC">
          <w:rPr>
            <w:noProof/>
            <w:webHidden/>
          </w:rPr>
          <w:tab/>
        </w:r>
        <w:r w:rsidR="002C71AC">
          <w:rPr>
            <w:noProof/>
            <w:webHidden/>
          </w:rPr>
          <w:fldChar w:fldCharType="begin"/>
        </w:r>
        <w:r w:rsidR="002C71AC">
          <w:rPr>
            <w:noProof/>
            <w:webHidden/>
          </w:rPr>
          <w:instrText xml:space="preserve"> PAGEREF _Toc388523017 \h </w:instrText>
        </w:r>
        <w:r w:rsidR="002C71AC">
          <w:rPr>
            <w:noProof/>
            <w:webHidden/>
          </w:rPr>
        </w:r>
        <w:r w:rsidR="002C71AC">
          <w:rPr>
            <w:noProof/>
            <w:webHidden/>
          </w:rPr>
          <w:fldChar w:fldCharType="separate"/>
        </w:r>
        <w:r w:rsidR="00F178BE">
          <w:rPr>
            <w:noProof/>
            <w:webHidden/>
          </w:rPr>
          <w:t>52</w:t>
        </w:r>
        <w:r w:rsidR="002C71AC">
          <w:rPr>
            <w:noProof/>
            <w:webHidden/>
          </w:rPr>
          <w:fldChar w:fldCharType="end"/>
        </w:r>
      </w:hyperlink>
    </w:p>
    <w:p w14:paraId="6D3F5685" w14:textId="77777777" w:rsidR="000C3222" w:rsidRPr="003D1F30" w:rsidRDefault="0006656D" w:rsidP="008E3068">
      <w:pPr>
        <w:pStyle w:val="PURHeading1"/>
        <w:pBdr>
          <w:bottom w:val="none" w:sz="0" w:space="0" w:color="auto"/>
        </w:pBdr>
        <w:rPr>
          <w:rFonts w:eastAsia="SimSun" w:cs="Arial"/>
        </w:rPr>
        <w:sectPr w:rsidR="000C3222" w:rsidRPr="003D1F30" w:rsidSect="003D1F30">
          <w:type w:val="continuous"/>
          <w:pgSz w:w="12240" w:h="15840" w:code="1"/>
          <w:pgMar w:top="1166" w:right="720" w:bottom="720" w:left="720" w:header="432" w:footer="288" w:gutter="0"/>
          <w:cols w:num="2" w:space="360"/>
          <w:docGrid w:linePitch="360"/>
        </w:sectPr>
      </w:pPr>
      <w:r w:rsidRPr="003D1F30">
        <w:rPr>
          <w:rFonts w:eastAsia="SimSun" w:cs="Arial"/>
        </w:rPr>
        <w:fldChar w:fldCharType="end"/>
      </w:r>
    </w:p>
    <w:p w14:paraId="58EE9D6E" w14:textId="2C12EDF3" w:rsidR="009C7C76" w:rsidRPr="003D1F30" w:rsidRDefault="009C7C76" w:rsidP="009A4C7C">
      <w:pPr>
        <w:pStyle w:val="PURHeading1"/>
        <w:rPr>
          <w:rFonts w:eastAsia="SimSun" w:cs="Arial"/>
        </w:rPr>
      </w:pPr>
    </w:p>
    <w:p w14:paraId="551A70B5" w14:textId="77777777" w:rsidR="009A4C7C" w:rsidRPr="003D1F30" w:rsidRDefault="009A4C7C" w:rsidP="009A4C7C">
      <w:pPr>
        <w:pStyle w:val="PURHeading1"/>
        <w:rPr>
          <w:rFonts w:eastAsia="SimSun" w:cs="Arial"/>
        </w:rPr>
      </w:pPr>
      <w:r w:rsidRPr="003D1F30">
        <w:rPr>
          <w:rFonts w:eastAsia="SimSun" w:cs="Arial"/>
        </w:rPr>
        <w:t>一般条款</w:t>
      </w:r>
    </w:p>
    <w:p w14:paraId="7262B13C" w14:textId="77777777" w:rsidR="00351C31" w:rsidRPr="003D1F30" w:rsidRDefault="00BC6C4C" w:rsidP="00FD0B26">
      <w:pPr>
        <w:pStyle w:val="PURBlueStrong"/>
        <w:ind w:left="0"/>
        <w:rPr>
          <w:rFonts w:eastAsia="SimSun" w:cs="Arial"/>
        </w:rPr>
      </w:pPr>
      <w:r w:rsidRPr="003D1F30">
        <w:rPr>
          <w:rFonts w:eastAsia="SimSun" w:cs="Arial"/>
        </w:rPr>
        <w:t xml:space="preserve">SAL </w:t>
      </w:r>
      <w:r w:rsidRPr="003D1F30">
        <w:rPr>
          <w:rFonts w:eastAsia="SimSun" w:cs="Arial"/>
        </w:rPr>
        <w:t>一般条款的组织方式</w:t>
      </w:r>
    </w:p>
    <w:p w14:paraId="4F3630B3" w14:textId="0DCAB71C" w:rsidR="009A4C7C" w:rsidRPr="00804DB5" w:rsidRDefault="009A4C7C" w:rsidP="00FD0B26">
      <w:pPr>
        <w:pStyle w:val="PURBody"/>
        <w:rPr>
          <w:rFonts w:eastAsia="SimSun" w:cs="Arial"/>
          <w:spacing w:val="-6"/>
        </w:rPr>
      </w:pPr>
      <w:r w:rsidRPr="00804DB5">
        <w:rPr>
          <w:rFonts w:eastAsia="SimSun" w:cs="Arial"/>
          <w:spacing w:val="-6"/>
        </w:rPr>
        <w:t>这些条款分为三个小节：</w:t>
      </w:r>
      <w:hyperlink w:anchor="SALTerms_Server" w:history="1">
        <w:r w:rsidRPr="00804DB5">
          <w:rPr>
            <w:rStyle w:val="Hyperlink"/>
            <w:rFonts w:eastAsia="SimSun" w:cs="Arial"/>
            <w:i/>
            <w:spacing w:val="-6"/>
          </w:rPr>
          <w:t>服务器软件</w:t>
        </w:r>
      </w:hyperlink>
      <w:r w:rsidRPr="00804DB5">
        <w:rPr>
          <w:rFonts w:eastAsia="SimSun" w:cs="Arial"/>
          <w:spacing w:val="-6"/>
        </w:rPr>
        <w:t>、</w:t>
      </w:r>
      <w:hyperlink w:anchor="SALTerms_MGMT" w:history="1">
        <w:r w:rsidRPr="00804DB5">
          <w:rPr>
            <w:rStyle w:val="Hyperlink"/>
            <w:rFonts w:eastAsia="SimSun" w:cs="Arial"/>
            <w:i/>
            <w:spacing w:val="-6"/>
          </w:rPr>
          <w:t>管理服务器</w:t>
        </w:r>
      </w:hyperlink>
      <w:r w:rsidRPr="00804DB5">
        <w:rPr>
          <w:rFonts w:eastAsia="SimSun" w:cs="Arial"/>
          <w:spacing w:val="-6"/>
        </w:rPr>
        <w:t>和</w:t>
      </w:r>
      <w:hyperlink w:anchor="SALTerms_Desktop" w:history="1">
        <w:r w:rsidRPr="00804DB5">
          <w:rPr>
            <w:rStyle w:val="Hyperlink"/>
            <w:rFonts w:eastAsia="SimSun" w:cs="Arial"/>
            <w:i/>
            <w:spacing w:val="-6"/>
          </w:rPr>
          <w:t>桌面应用程序</w:t>
        </w:r>
      </w:hyperlink>
      <w:r w:rsidRPr="00804DB5">
        <w:rPr>
          <w:rFonts w:eastAsia="SimSun" w:cs="Arial"/>
          <w:spacing w:val="-6"/>
        </w:rPr>
        <w:t>。欲了解特定产品适用哪个小节的一般条款，请查看</w:t>
      </w:r>
      <w:r w:rsidRPr="00804DB5">
        <w:rPr>
          <w:rFonts w:ascii="SimSun" w:eastAsia="SimSun" w:hAnsi="SimSun" w:cs="Arial"/>
          <w:spacing w:val="-6"/>
        </w:rPr>
        <w:t>“</w:t>
      </w:r>
      <w:r w:rsidRPr="00804DB5">
        <w:rPr>
          <w:rFonts w:eastAsia="SimSun" w:cs="Arial"/>
          <w:spacing w:val="-6"/>
        </w:rPr>
        <w:t>产品特定许可条款</w:t>
      </w:r>
      <w:r w:rsidRPr="00804DB5">
        <w:rPr>
          <w:rFonts w:ascii="SimSun" w:eastAsia="SimSun" w:hAnsi="SimSun" w:cs="Arial"/>
          <w:spacing w:val="-6"/>
        </w:rPr>
        <w:t>”</w:t>
      </w:r>
      <w:r w:rsidRPr="00804DB5">
        <w:rPr>
          <w:rFonts w:eastAsia="SimSun" w:cs="Arial"/>
          <w:spacing w:val="-6"/>
        </w:rPr>
        <w:t>一节中该产品相应的内容。</w:t>
      </w:r>
    </w:p>
    <w:p w14:paraId="5062678A" w14:textId="33455BBE" w:rsidR="000C3222" w:rsidRPr="006B27E0" w:rsidRDefault="009A4C7C" w:rsidP="005E0251">
      <w:pPr>
        <w:pStyle w:val="PURHeading2"/>
        <w:pBdr>
          <w:bottom w:val="single" w:sz="4" w:space="1" w:color="auto"/>
        </w:pBdr>
        <w:rPr>
          <w:rFonts w:ascii="Arial" w:eastAsia="SimSun" w:hAnsi="Arial" w:cs="Arial"/>
          <w:b/>
          <w:bCs/>
        </w:rPr>
      </w:pPr>
      <w:bookmarkStart w:id="396" w:name="SALTerms_Server"/>
      <w:r w:rsidRPr="006B27E0">
        <w:rPr>
          <w:rFonts w:ascii="Arial" w:eastAsia="SimSun" w:hAnsi="Arial" w:cs="Arial"/>
          <w:b/>
          <w:bCs/>
        </w:rPr>
        <w:t>服务器软件</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3D1F30" w14:paraId="2A0D56BF" w14:textId="77777777" w:rsidTr="008B1CCE">
        <w:tc>
          <w:tcPr>
            <w:tcW w:w="5508" w:type="dxa"/>
          </w:tcPr>
          <w:bookmarkEnd w:id="396"/>
          <w:p w14:paraId="5F494040" w14:textId="33712934" w:rsidR="008B1CCE" w:rsidRPr="003D1F30" w:rsidRDefault="008B1CCE" w:rsidP="009E3081">
            <w:pPr>
              <w:pStyle w:val="PURBullet-Indented"/>
              <w:rPr>
                <w:rFonts w:eastAsia="SimSun" w:cs="Arial"/>
              </w:rPr>
            </w:pPr>
            <w:r w:rsidRPr="003D1F30">
              <w:rPr>
                <w:rFonts w:eastAsia="SimSun" w:cs="Arial"/>
              </w:rPr>
              <w:t xml:space="preserve">Exchange Server 2013 Standard </w:t>
            </w:r>
            <w:r w:rsidRPr="003D1F30">
              <w:rPr>
                <w:rFonts w:eastAsia="SimSun" w:cs="Arial"/>
              </w:rPr>
              <w:t>和</w:t>
            </w:r>
            <w:r w:rsidRPr="003D1F30">
              <w:rPr>
                <w:rFonts w:eastAsia="SimSun" w:cs="Arial"/>
              </w:rPr>
              <w:t xml:space="preserve"> Enterprise</w:t>
            </w:r>
          </w:p>
          <w:p w14:paraId="1832BB95" w14:textId="3060516D" w:rsidR="008B1CCE" w:rsidRPr="003D1F30" w:rsidRDefault="008B1CCE" w:rsidP="009E3081">
            <w:pPr>
              <w:pStyle w:val="PURBullet-Indented"/>
              <w:rPr>
                <w:rFonts w:eastAsia="SimSun" w:cs="Arial"/>
              </w:rPr>
            </w:pPr>
            <w:r w:rsidRPr="003D1F30">
              <w:rPr>
                <w:rFonts w:eastAsia="SimSun" w:cs="Arial"/>
              </w:rPr>
              <w:t>Forefront Identity Manager 2010 R2</w:t>
            </w:r>
          </w:p>
          <w:p w14:paraId="41358583" w14:textId="5A1E0D65" w:rsidR="008B1CCE" w:rsidRPr="003D1F30" w:rsidRDefault="008B1CCE" w:rsidP="009E3081">
            <w:pPr>
              <w:pStyle w:val="PURBullet-Indented"/>
              <w:rPr>
                <w:rFonts w:eastAsia="SimSun" w:cs="Arial"/>
              </w:rPr>
            </w:pPr>
            <w:r w:rsidRPr="003D1F30">
              <w:rPr>
                <w:rFonts w:eastAsia="SimSun" w:cs="Arial"/>
              </w:rPr>
              <w:t>Lync Server 2013</w:t>
            </w:r>
          </w:p>
          <w:p w14:paraId="1E105CC9" w14:textId="77777777" w:rsidR="00E75ABC" w:rsidRPr="003D1F30" w:rsidRDefault="00E75ABC" w:rsidP="00E75ABC">
            <w:pPr>
              <w:pStyle w:val="PURBullet-Indented"/>
              <w:spacing w:after="120"/>
              <w:rPr>
                <w:rFonts w:eastAsia="SimSun" w:cs="Arial"/>
              </w:rPr>
            </w:pPr>
            <w:r w:rsidRPr="003D1F30">
              <w:rPr>
                <w:rFonts w:eastAsia="SimSun" w:cs="Arial"/>
              </w:rPr>
              <w:t>Microsoft Application Virtualization for Remote Desktop Services</w:t>
            </w:r>
          </w:p>
          <w:p w14:paraId="392BCC17" w14:textId="77777777" w:rsidR="008B1CCE" w:rsidRPr="003D1F30" w:rsidRDefault="008B1CCE" w:rsidP="009E3081">
            <w:pPr>
              <w:pStyle w:val="PURBullet-Indented"/>
              <w:rPr>
                <w:rFonts w:eastAsia="SimSun" w:cs="Arial"/>
              </w:rPr>
            </w:pPr>
            <w:r w:rsidRPr="003D1F30">
              <w:rPr>
                <w:rFonts w:eastAsia="SimSun" w:cs="Arial"/>
              </w:rPr>
              <w:t>Microsoft Application Virtualization Hosting for Desktops</w:t>
            </w:r>
          </w:p>
          <w:p w14:paraId="60416951" w14:textId="572B1312" w:rsidR="008B1CCE" w:rsidRPr="003D1F30" w:rsidRDefault="008B1CCE" w:rsidP="009E3081">
            <w:pPr>
              <w:pStyle w:val="PURBullet-Indented"/>
              <w:rPr>
                <w:rFonts w:eastAsia="SimSun" w:cs="Arial"/>
              </w:rPr>
            </w:pPr>
            <w:r w:rsidRPr="003D1F30">
              <w:rPr>
                <w:rFonts w:eastAsia="SimSun" w:cs="Arial"/>
              </w:rPr>
              <w:t>Microsoft Dynamics AX 2012 R3</w:t>
            </w:r>
          </w:p>
          <w:p w14:paraId="487235E5" w14:textId="77777777" w:rsidR="008B1CCE" w:rsidRPr="003D1F30" w:rsidRDefault="008B1CCE" w:rsidP="009E3081">
            <w:pPr>
              <w:pStyle w:val="PURBullet-Indented"/>
              <w:rPr>
                <w:rFonts w:eastAsia="SimSun" w:cs="Arial"/>
              </w:rPr>
            </w:pPr>
            <w:r w:rsidRPr="003D1F30">
              <w:rPr>
                <w:rFonts w:eastAsia="SimSun" w:cs="Arial"/>
              </w:rPr>
              <w:t>Microsoft Dynamics C5 2012</w:t>
            </w:r>
          </w:p>
          <w:p w14:paraId="5963921A" w14:textId="77777777" w:rsidR="008B1CCE" w:rsidRPr="003D1F30" w:rsidRDefault="008B1CCE" w:rsidP="00DD6505">
            <w:pPr>
              <w:pStyle w:val="PURBullet-Indented"/>
              <w:rPr>
                <w:rFonts w:eastAsia="SimSun" w:cs="Arial"/>
              </w:rPr>
            </w:pPr>
            <w:r w:rsidRPr="003D1F30">
              <w:rPr>
                <w:rFonts w:eastAsia="SimSun" w:cs="Arial"/>
              </w:rPr>
              <w:t>Microsoft Dynamics CRM 2013 Service Provider</w:t>
            </w:r>
          </w:p>
          <w:p w14:paraId="43608A92" w14:textId="77777777" w:rsidR="00EE7C5B" w:rsidRPr="003D1F30" w:rsidRDefault="00EE7C5B" w:rsidP="00EE7C5B">
            <w:pPr>
              <w:pStyle w:val="PURBullet-Indented"/>
              <w:rPr>
                <w:rFonts w:eastAsia="SimSun" w:cs="Arial"/>
              </w:rPr>
            </w:pPr>
            <w:r w:rsidRPr="003D1F30">
              <w:rPr>
                <w:rFonts w:eastAsia="SimSun" w:cs="Arial"/>
              </w:rPr>
              <w:t>Microsoft Dynamics GP 2013</w:t>
            </w:r>
          </w:p>
          <w:p w14:paraId="69B0CC51" w14:textId="77777777" w:rsidR="00EE7C5B" w:rsidRPr="003D1F30" w:rsidRDefault="00EE7C5B" w:rsidP="00EE7C5B">
            <w:pPr>
              <w:pStyle w:val="PURBullet-Indented"/>
              <w:rPr>
                <w:rFonts w:eastAsia="SimSun" w:cs="Arial"/>
              </w:rPr>
            </w:pPr>
            <w:r w:rsidRPr="003D1F30">
              <w:rPr>
                <w:rFonts w:eastAsia="SimSun" w:cs="Arial"/>
              </w:rPr>
              <w:t>Microsoft Dynamics NAV 2013 R2</w:t>
            </w:r>
          </w:p>
          <w:p w14:paraId="6F60495A" w14:textId="469652BA" w:rsidR="00EE7C5B" w:rsidRPr="003D1F30" w:rsidRDefault="00EE7C5B" w:rsidP="00EE7C5B">
            <w:pPr>
              <w:pStyle w:val="PURBullet-Indented"/>
              <w:rPr>
                <w:rFonts w:eastAsia="SimSun" w:cs="Arial"/>
              </w:rPr>
            </w:pPr>
            <w:r w:rsidRPr="003D1F30">
              <w:rPr>
                <w:rFonts w:eastAsia="SimSun" w:cs="Arial"/>
              </w:rPr>
              <w:t>Microsoft Dynamics SL 2011</w:t>
            </w:r>
          </w:p>
        </w:tc>
        <w:tc>
          <w:tcPr>
            <w:tcW w:w="5508" w:type="dxa"/>
          </w:tcPr>
          <w:p w14:paraId="3DAFBFDB" w14:textId="303E2FC9" w:rsidR="00094CB3" w:rsidRPr="003D1F30" w:rsidRDefault="00094CB3" w:rsidP="00F60F84">
            <w:pPr>
              <w:pStyle w:val="PURBullet-Indented"/>
              <w:rPr>
                <w:rFonts w:eastAsia="SimSun" w:cs="Arial"/>
              </w:rPr>
            </w:pPr>
            <w:r w:rsidRPr="003D1F30">
              <w:rPr>
                <w:rFonts w:eastAsia="SimSun" w:cs="Arial"/>
              </w:rPr>
              <w:t xml:space="preserve">Microsoft User Experience Virtualization Hosting for Desktops 2.0 </w:t>
            </w:r>
            <w:r w:rsidRPr="003D1F30">
              <w:rPr>
                <w:rFonts w:eastAsia="SimSun" w:cs="Arial"/>
              </w:rPr>
              <w:t>版</w:t>
            </w:r>
          </w:p>
          <w:p w14:paraId="0BF69941" w14:textId="77777777" w:rsidR="00F60F84" w:rsidRPr="003D1F30" w:rsidRDefault="00F60F84" w:rsidP="00F60F84">
            <w:pPr>
              <w:pStyle w:val="PURBullet-Indented"/>
              <w:rPr>
                <w:rFonts w:eastAsia="SimSun" w:cs="Arial"/>
              </w:rPr>
            </w:pPr>
            <w:r w:rsidRPr="003D1F30">
              <w:rPr>
                <w:rFonts w:eastAsia="SimSun" w:cs="Arial"/>
              </w:rPr>
              <w:t xml:space="preserve">Productivity Suite </w:t>
            </w:r>
          </w:p>
          <w:p w14:paraId="708345AB" w14:textId="0E62190D" w:rsidR="00F60F84" w:rsidRPr="003D1F30" w:rsidRDefault="00F60F84" w:rsidP="00F60F84">
            <w:pPr>
              <w:pStyle w:val="PURBullet-Indented"/>
              <w:rPr>
                <w:rFonts w:eastAsia="SimSun" w:cs="Arial"/>
              </w:rPr>
            </w:pPr>
            <w:r w:rsidRPr="003D1F30">
              <w:rPr>
                <w:rFonts w:eastAsia="SimSun" w:cs="Arial"/>
              </w:rPr>
              <w:t>Project Server 2013</w:t>
            </w:r>
          </w:p>
          <w:p w14:paraId="1B312982" w14:textId="0D97A81A" w:rsidR="00D6363C" w:rsidRPr="003D1F30" w:rsidRDefault="001B2E39" w:rsidP="009E3081">
            <w:pPr>
              <w:pStyle w:val="PURBullet-Indented"/>
              <w:rPr>
                <w:rFonts w:eastAsia="SimSun" w:cs="Arial"/>
              </w:rPr>
            </w:pPr>
            <w:r w:rsidRPr="003D1F30">
              <w:rPr>
                <w:rFonts w:eastAsia="SimSun" w:cs="Arial"/>
              </w:rPr>
              <w:t>SharePoint Server 2013</w:t>
            </w:r>
          </w:p>
          <w:p w14:paraId="08788E61" w14:textId="5A95DCAB" w:rsidR="00F81C03" w:rsidRPr="003D1F30" w:rsidRDefault="00F81C03" w:rsidP="009E3081">
            <w:pPr>
              <w:pStyle w:val="PURBullet-Indented"/>
              <w:rPr>
                <w:rFonts w:eastAsia="SimSun" w:cs="Arial"/>
              </w:rPr>
            </w:pPr>
            <w:r w:rsidRPr="003D1F30">
              <w:rPr>
                <w:rFonts w:eastAsia="SimSun" w:cs="Arial"/>
              </w:rPr>
              <w:t>SQL Server 2014 Standard</w:t>
            </w:r>
          </w:p>
          <w:p w14:paraId="423F61C4" w14:textId="3B1FEB9F" w:rsidR="00F81C03" w:rsidRPr="003D1F30" w:rsidRDefault="00F81C03" w:rsidP="009E3081">
            <w:pPr>
              <w:pStyle w:val="PURBullet-Indented"/>
              <w:rPr>
                <w:rFonts w:eastAsia="SimSun" w:cs="Arial"/>
              </w:rPr>
            </w:pPr>
            <w:r w:rsidRPr="003D1F30">
              <w:rPr>
                <w:rFonts w:eastAsia="SimSun" w:cs="Arial"/>
              </w:rPr>
              <w:t>SQL Server 2014 Business Intelligence</w:t>
            </w:r>
          </w:p>
          <w:p w14:paraId="0D7330B5" w14:textId="7C3486F8" w:rsidR="000C3222" w:rsidRPr="003D1F30" w:rsidRDefault="008B1CCE" w:rsidP="00811B51">
            <w:pPr>
              <w:pStyle w:val="PURBullet-Indented"/>
              <w:rPr>
                <w:rFonts w:eastAsia="SimSun" w:cs="Arial"/>
              </w:rPr>
            </w:pPr>
            <w:r w:rsidRPr="003D1F30">
              <w:rPr>
                <w:rFonts w:eastAsia="SimSun" w:cs="Arial"/>
              </w:rPr>
              <w:t>采用</w:t>
            </w:r>
            <w:r w:rsidRPr="003D1F30">
              <w:rPr>
                <w:rFonts w:eastAsia="SimSun" w:cs="Arial"/>
              </w:rPr>
              <w:t xml:space="preserve"> SQL Server 2012 </w:t>
            </w:r>
            <w:r w:rsidRPr="003D1F30">
              <w:rPr>
                <w:rFonts w:eastAsia="SimSun" w:cs="Arial"/>
              </w:rPr>
              <w:t>技术的</w:t>
            </w:r>
            <w:r w:rsidRPr="003D1F30">
              <w:rPr>
                <w:rFonts w:eastAsia="SimSun" w:cs="Arial"/>
              </w:rPr>
              <w:t xml:space="preserve"> Visual Studio Team Foundation Server 2013</w:t>
            </w:r>
          </w:p>
          <w:p w14:paraId="3F0381F9" w14:textId="19447BCE" w:rsidR="00632041" w:rsidRPr="003D1F30" w:rsidRDefault="00632041" w:rsidP="00811B51">
            <w:pPr>
              <w:pStyle w:val="PURBullet-Indented"/>
              <w:rPr>
                <w:rFonts w:eastAsia="SimSun" w:cs="Arial"/>
              </w:rPr>
            </w:pPr>
            <w:r w:rsidRPr="003D1F30">
              <w:rPr>
                <w:rFonts w:eastAsia="SimSun" w:cs="Arial"/>
              </w:rPr>
              <w:t xml:space="preserve">Windows Server 2012 R2 </w:t>
            </w:r>
            <w:r w:rsidRPr="003D1F30">
              <w:rPr>
                <w:rFonts w:eastAsia="SimSun" w:cs="Arial"/>
              </w:rPr>
              <w:t>远程桌面服务</w:t>
            </w:r>
          </w:p>
          <w:p w14:paraId="3EE31E47" w14:textId="202BBDB2" w:rsidR="00632041" w:rsidRPr="003D1F30" w:rsidRDefault="00632041" w:rsidP="00DE591B">
            <w:pPr>
              <w:pStyle w:val="PURBullet-Indented"/>
              <w:rPr>
                <w:rFonts w:eastAsia="SimSun" w:cs="Arial"/>
              </w:rPr>
            </w:pPr>
            <w:r w:rsidRPr="003D1F30">
              <w:rPr>
                <w:rFonts w:eastAsia="SimSun" w:cs="Arial"/>
              </w:rPr>
              <w:t>Windows Server 2012 R2 Active Directory Rights Management Services</w:t>
            </w:r>
          </w:p>
        </w:tc>
      </w:tr>
    </w:tbl>
    <w:p w14:paraId="372B5908" w14:textId="77777777" w:rsidR="00EE7C5B" w:rsidRPr="003D1F30" w:rsidRDefault="00EE7C5B" w:rsidP="00555CBF">
      <w:pPr>
        <w:pStyle w:val="PURBody"/>
        <w:rPr>
          <w:rFonts w:eastAsia="SimSun" w:cs="Arial"/>
        </w:rPr>
      </w:pPr>
    </w:p>
    <w:p w14:paraId="25753BE1" w14:textId="32021342" w:rsidR="00555CBF" w:rsidRPr="003D1F30" w:rsidRDefault="00555CBF" w:rsidP="00555CBF">
      <w:pPr>
        <w:pStyle w:val="PURBody"/>
        <w:rPr>
          <w:rFonts w:eastAsia="SimSun" w:cs="Arial"/>
        </w:rPr>
      </w:pPr>
      <w:r w:rsidRPr="003D1F30">
        <w:rPr>
          <w:rFonts w:eastAsia="SimSun" w:cs="Arial"/>
        </w:rPr>
        <w:t>对于您获得的每个相应</w:t>
      </w:r>
      <w:r w:rsidRPr="003D1F30">
        <w:rPr>
          <w:rFonts w:eastAsia="SimSun" w:cs="Arial"/>
        </w:rPr>
        <w:t xml:space="preserve"> SAL</w:t>
      </w:r>
      <w:r w:rsidRPr="003D1F30">
        <w:rPr>
          <w:rFonts w:eastAsia="SimSun" w:cs="Arial"/>
        </w:rPr>
        <w:t>，您都拥有以下权利。</w:t>
      </w:r>
    </w:p>
    <w:p w14:paraId="1D86DAE4" w14:textId="77777777" w:rsidR="009A4C7C" w:rsidRPr="003D1F30" w:rsidRDefault="009A4C7C" w:rsidP="00830DCA">
      <w:pPr>
        <w:pStyle w:val="PURBlueStrong-Indented"/>
        <w:rPr>
          <w:rFonts w:eastAsia="SimSun" w:cs="Arial"/>
        </w:rPr>
      </w:pPr>
      <w:r w:rsidRPr="003D1F30">
        <w:rPr>
          <w:rFonts w:eastAsia="SimSun" w:cs="Arial"/>
        </w:rPr>
        <w:t>订户访问许可</w:t>
      </w:r>
      <w:r w:rsidRPr="003D1F30">
        <w:rPr>
          <w:rFonts w:eastAsia="SimSun" w:cs="Arial"/>
        </w:rPr>
        <w:t xml:space="preserve"> (SAL)</w:t>
      </w:r>
    </w:p>
    <w:p w14:paraId="5988207D" w14:textId="67F8E62E" w:rsidR="009A4C7C" w:rsidRPr="003D1F30" w:rsidRDefault="009A4C7C" w:rsidP="009A4C7C">
      <w:pPr>
        <w:pStyle w:val="PURBody-Indented"/>
        <w:rPr>
          <w:rFonts w:eastAsia="SimSun" w:cs="Arial"/>
        </w:rPr>
      </w:pPr>
      <w:r w:rsidRPr="003D1F30">
        <w:rPr>
          <w:rFonts w:eastAsia="SimSun" w:cs="Arial"/>
          <w:bCs/>
        </w:rPr>
        <w:t>您</w:t>
      </w:r>
      <w:r w:rsidRPr="003D1F30">
        <w:rPr>
          <w:rFonts w:eastAsia="SimSun" w:cs="Arial"/>
        </w:rPr>
        <w:t>必须为有权直接或间接访问您的服务器软件实例的每位用户获取并分配一个</w:t>
      </w:r>
      <w:r w:rsidRPr="003D1F30">
        <w:rPr>
          <w:rFonts w:eastAsia="SimSun" w:cs="Arial"/>
        </w:rPr>
        <w:t xml:space="preserve"> SAL</w:t>
      </w:r>
      <w:r w:rsidRPr="003D1F30">
        <w:rPr>
          <w:rFonts w:eastAsia="SimSun" w:cs="Arial"/>
        </w:rPr>
        <w:t>，</w:t>
      </w:r>
      <w:r w:rsidRPr="003D1F30">
        <w:rPr>
          <w:rFonts w:eastAsia="SimSun" w:cs="Arial"/>
          <w:bCs/>
        </w:rPr>
        <w:t>而不管他们是否实际访问服务器软件。不提供设备</w:t>
      </w:r>
      <w:r w:rsidRPr="003D1F30">
        <w:rPr>
          <w:rFonts w:eastAsia="SimSun" w:cs="Arial"/>
          <w:bCs/>
        </w:rPr>
        <w:t xml:space="preserve"> SAL</w:t>
      </w:r>
      <w:r w:rsidRPr="003D1F30">
        <w:rPr>
          <w:rFonts w:eastAsia="SimSun" w:cs="Arial"/>
          <w:bCs/>
        </w:rPr>
        <w:t>，但在</w:t>
      </w:r>
      <w:r w:rsidRPr="007F20CC">
        <w:rPr>
          <w:rFonts w:ascii="SimSun" w:eastAsia="SimSun" w:hAnsi="SimSun" w:cs="Arial"/>
          <w:bCs/>
        </w:rPr>
        <w:t>“</w:t>
      </w:r>
      <w:r w:rsidRPr="003D1F30">
        <w:rPr>
          <w:rFonts w:eastAsia="SimSun" w:cs="Arial"/>
          <w:bCs/>
        </w:rPr>
        <w:t>产品特定许可条款</w:t>
      </w:r>
      <w:r w:rsidRPr="007F20CC">
        <w:rPr>
          <w:rFonts w:ascii="SimSun" w:eastAsia="SimSun" w:hAnsi="SimSun" w:cs="Arial"/>
          <w:bCs/>
        </w:rPr>
        <w:t>”</w:t>
      </w:r>
      <w:r w:rsidRPr="003D1F30">
        <w:rPr>
          <w:rFonts w:eastAsia="SimSun" w:cs="Arial"/>
          <w:bCs/>
        </w:rPr>
        <w:t>一节中指明的产品除外。</w:t>
      </w:r>
      <w:r w:rsidRPr="003D1F30">
        <w:rPr>
          <w:rFonts w:eastAsia="SimSun" w:cs="Arial"/>
        </w:rPr>
        <w:t>硬件分区或刀片被视为单独的设备。下面的</w:t>
      </w:r>
      <w:r w:rsidRPr="007F20CC">
        <w:rPr>
          <w:rFonts w:ascii="SimSun" w:eastAsia="SimSun" w:hAnsi="SimSun" w:cs="Arial"/>
        </w:rPr>
        <w:t>“</w:t>
      </w:r>
      <w:r w:rsidRPr="003D1F30">
        <w:rPr>
          <w:rFonts w:eastAsia="SimSun" w:cs="Arial"/>
        </w:rPr>
        <w:t>产品特定许可条款</w:t>
      </w:r>
      <w:r w:rsidRPr="007F20CC">
        <w:rPr>
          <w:rFonts w:ascii="SimSun" w:eastAsia="SimSun" w:hAnsi="SimSun" w:cs="Arial"/>
        </w:rPr>
        <w:t>”</w:t>
      </w:r>
      <w:r w:rsidRPr="003D1F30">
        <w:rPr>
          <w:rFonts w:eastAsia="SimSun" w:cs="Arial"/>
        </w:rPr>
        <w:t>一节列出了每个产品的相应</w:t>
      </w:r>
      <w:r w:rsidRPr="003D1F30">
        <w:rPr>
          <w:rFonts w:eastAsia="SimSun" w:cs="Arial"/>
        </w:rPr>
        <w:t xml:space="preserve"> SAL</w:t>
      </w:r>
      <w:r w:rsidRPr="003D1F30">
        <w:rPr>
          <w:rFonts w:eastAsia="SimSun" w:cs="Arial"/>
        </w:rPr>
        <w:t>。</w:t>
      </w:r>
    </w:p>
    <w:p w14:paraId="56533613" w14:textId="563BFBF1" w:rsidR="009A4C7C" w:rsidRPr="003D1F30" w:rsidRDefault="00094CB3" w:rsidP="009A4C7C">
      <w:pPr>
        <w:pStyle w:val="PURBody-Indented"/>
        <w:rPr>
          <w:rFonts w:eastAsia="SimSun" w:cs="Arial"/>
        </w:rPr>
      </w:pPr>
      <w:r w:rsidRPr="003D1F30">
        <w:rPr>
          <w:rFonts w:eastAsia="SimSun" w:cs="Arial"/>
          <w:bCs/>
        </w:rPr>
        <w:t>除本文档</w:t>
      </w:r>
      <w:r w:rsidRPr="007F20CC">
        <w:rPr>
          <w:rFonts w:ascii="SimSun" w:eastAsia="SimSun" w:hAnsi="SimSun" w:cs="Arial"/>
          <w:bCs/>
        </w:rPr>
        <w:t>“</w:t>
      </w:r>
      <w:r w:rsidRPr="003D1F30">
        <w:rPr>
          <w:rFonts w:eastAsia="SimSun" w:cs="Arial"/>
          <w:bCs/>
        </w:rPr>
        <w:t>每处理器</w:t>
      </w:r>
      <w:r w:rsidRPr="007F20CC">
        <w:rPr>
          <w:rFonts w:ascii="SimSun" w:eastAsia="SimSun" w:hAnsi="SimSun" w:cs="Arial"/>
          <w:bCs/>
        </w:rPr>
        <w:t>”</w:t>
      </w:r>
      <w:r w:rsidRPr="003D1F30">
        <w:rPr>
          <w:rFonts w:eastAsia="SimSun" w:cs="Arial"/>
          <w:bCs/>
        </w:rPr>
        <w:t>一节规定的以外，您无需为根据每处理器或每内核许可许可的任何软件</w:t>
      </w:r>
      <w:r w:rsidRPr="003D1F30">
        <w:rPr>
          <w:rFonts w:eastAsia="SimSun" w:cs="Arial"/>
        </w:rPr>
        <w:t>获取</w:t>
      </w:r>
      <w:r w:rsidRPr="003D1F30">
        <w:rPr>
          <w:rFonts w:eastAsia="SimSun" w:cs="Arial"/>
        </w:rPr>
        <w:t xml:space="preserve"> SAL</w:t>
      </w:r>
      <w:r w:rsidRPr="003D1F30">
        <w:rPr>
          <w:rFonts w:eastAsia="SimSun" w:cs="Arial"/>
        </w:rPr>
        <w:t>。</w:t>
      </w:r>
    </w:p>
    <w:p w14:paraId="05B61614" w14:textId="5C3E7DC1" w:rsidR="00BB2971" w:rsidRPr="006B27E0" w:rsidRDefault="00BB2971" w:rsidP="00BB2971">
      <w:pPr>
        <w:pStyle w:val="PURBody-Indented"/>
        <w:rPr>
          <w:rFonts w:eastAsia="SimSun" w:cs="Arial"/>
          <w:spacing w:val="-2"/>
        </w:rPr>
      </w:pPr>
      <w:r w:rsidRPr="006B27E0">
        <w:rPr>
          <w:rFonts w:eastAsia="SimSun" w:cs="Arial"/>
          <w:bCs/>
          <w:spacing w:val="-2"/>
        </w:rPr>
        <w:t>某些产品同时拥有基本和附加</w:t>
      </w:r>
      <w:r w:rsidRPr="006B27E0">
        <w:rPr>
          <w:rFonts w:eastAsia="SimSun" w:cs="Arial"/>
          <w:bCs/>
          <w:spacing w:val="-2"/>
        </w:rPr>
        <w:t xml:space="preserve"> SAL</w:t>
      </w:r>
      <w:r w:rsidRPr="006B27E0">
        <w:rPr>
          <w:rFonts w:eastAsia="SimSun" w:cs="Arial"/>
          <w:bCs/>
          <w:spacing w:val="-2"/>
        </w:rPr>
        <w:t>。通常，附加</w:t>
      </w:r>
      <w:r w:rsidRPr="006B27E0">
        <w:rPr>
          <w:rFonts w:eastAsia="SimSun" w:cs="Arial"/>
          <w:bCs/>
          <w:spacing w:val="-2"/>
        </w:rPr>
        <w:t xml:space="preserve"> SAL </w:t>
      </w:r>
      <w:r w:rsidRPr="006B27E0">
        <w:rPr>
          <w:rFonts w:eastAsia="SimSun" w:cs="Arial"/>
          <w:bCs/>
          <w:spacing w:val="-2"/>
        </w:rPr>
        <w:t>允许访问基础功能以及</w:t>
      </w:r>
      <w:r w:rsidRPr="006B27E0">
        <w:rPr>
          <w:rFonts w:eastAsia="SimSun" w:cs="Arial"/>
          <w:bCs/>
          <w:spacing w:val="-2"/>
        </w:rPr>
        <w:t xml:space="preserve"> SAL </w:t>
      </w:r>
      <w:r w:rsidRPr="006B27E0">
        <w:rPr>
          <w:rFonts w:eastAsia="SimSun" w:cs="Arial"/>
          <w:bCs/>
          <w:spacing w:val="-2"/>
        </w:rPr>
        <w:t>中所列的高级特性或功能。即使存在该通用规则，</w:t>
      </w:r>
      <w:r w:rsidR="007B12A4">
        <w:rPr>
          <w:rFonts w:eastAsia="SimSun" w:cs="Arial"/>
          <w:bCs/>
          <w:spacing w:val="-2"/>
        </w:rPr>
        <w:br/>
      </w:r>
      <w:r w:rsidRPr="006B27E0">
        <w:rPr>
          <w:rFonts w:eastAsia="SimSun" w:cs="Arial"/>
          <w:bCs/>
          <w:spacing w:val="-2"/>
        </w:rPr>
        <w:t>某些产品仍要求同时具有基本</w:t>
      </w:r>
      <w:r w:rsidRPr="006B27E0">
        <w:rPr>
          <w:rFonts w:eastAsia="SimSun" w:cs="Arial"/>
          <w:bCs/>
          <w:spacing w:val="-2"/>
        </w:rPr>
        <w:t xml:space="preserve"> SAL </w:t>
      </w:r>
      <w:r w:rsidRPr="006B27E0">
        <w:rPr>
          <w:rFonts w:eastAsia="SimSun" w:cs="Arial"/>
          <w:bCs/>
          <w:spacing w:val="-2"/>
        </w:rPr>
        <w:t>和附加</w:t>
      </w:r>
      <w:r w:rsidRPr="006B27E0">
        <w:rPr>
          <w:rFonts w:eastAsia="SimSun" w:cs="Arial"/>
          <w:bCs/>
          <w:spacing w:val="-2"/>
        </w:rPr>
        <w:t xml:space="preserve"> SAL </w:t>
      </w:r>
      <w:r w:rsidRPr="006B27E0">
        <w:rPr>
          <w:rFonts w:eastAsia="SimSun" w:cs="Arial"/>
          <w:bCs/>
          <w:spacing w:val="-2"/>
        </w:rPr>
        <w:t>才能访问高级特性和功能，而某些产品则要求针对特定的特性和功能使用不同的</w:t>
      </w:r>
      <w:r w:rsidRPr="006B27E0">
        <w:rPr>
          <w:rFonts w:eastAsia="SimSun" w:cs="Arial"/>
          <w:bCs/>
          <w:spacing w:val="-2"/>
        </w:rPr>
        <w:t xml:space="preserve"> SAL</w:t>
      </w:r>
      <w:r w:rsidRPr="006B27E0">
        <w:rPr>
          <w:rFonts w:eastAsia="SimSun" w:cs="Arial"/>
          <w:bCs/>
          <w:spacing w:val="-2"/>
        </w:rPr>
        <w:t>。请参阅</w:t>
      </w:r>
      <w:r w:rsidRPr="006B27E0">
        <w:rPr>
          <w:rFonts w:eastAsia="SimSun" w:cs="Arial"/>
          <w:spacing w:val="-2"/>
        </w:rPr>
        <w:t>下面的</w:t>
      </w:r>
      <w:r w:rsidRPr="006B27E0">
        <w:rPr>
          <w:rFonts w:ascii="SimSun" w:eastAsia="SimSun" w:hAnsi="SimSun" w:cs="Arial"/>
          <w:spacing w:val="-2"/>
        </w:rPr>
        <w:t>“</w:t>
      </w:r>
      <w:r w:rsidRPr="006B27E0">
        <w:rPr>
          <w:rFonts w:eastAsia="SimSun" w:cs="Arial"/>
          <w:spacing w:val="-2"/>
        </w:rPr>
        <w:t>产品特定许可条款</w:t>
      </w:r>
      <w:r w:rsidRPr="006B27E0">
        <w:rPr>
          <w:rFonts w:ascii="SimSun" w:eastAsia="SimSun" w:hAnsi="SimSun" w:cs="Arial"/>
          <w:spacing w:val="-2"/>
        </w:rPr>
        <w:t>”</w:t>
      </w:r>
      <w:r w:rsidRPr="006B27E0">
        <w:rPr>
          <w:rFonts w:eastAsia="SimSun" w:cs="Arial"/>
          <w:spacing w:val="-2"/>
        </w:rPr>
        <w:t>一节，了解每款产品的</w:t>
      </w:r>
      <w:r w:rsidRPr="006B27E0">
        <w:rPr>
          <w:rFonts w:eastAsia="SimSun" w:cs="Arial"/>
          <w:spacing w:val="-2"/>
        </w:rPr>
        <w:t xml:space="preserve"> SAL </w:t>
      </w:r>
      <w:r w:rsidRPr="006B27E0">
        <w:rPr>
          <w:rFonts w:eastAsia="SimSun" w:cs="Arial"/>
          <w:spacing w:val="-2"/>
        </w:rPr>
        <w:t>要求</w:t>
      </w:r>
      <w:r w:rsidRPr="006B27E0">
        <w:rPr>
          <w:rFonts w:eastAsia="SimSun" w:cs="Arial"/>
          <w:bCs/>
          <w:spacing w:val="-2"/>
        </w:rPr>
        <w:t>。</w:t>
      </w:r>
    </w:p>
    <w:p w14:paraId="434028EC" w14:textId="77777777" w:rsidR="009A4C7C" w:rsidRPr="003D1F30" w:rsidRDefault="009A4C7C" w:rsidP="00830DCA">
      <w:pPr>
        <w:pStyle w:val="PURBlueStrong-Indented"/>
        <w:rPr>
          <w:rFonts w:eastAsia="SimSun" w:cs="Arial"/>
        </w:rPr>
      </w:pPr>
      <w:r w:rsidRPr="003D1F30">
        <w:rPr>
          <w:rFonts w:eastAsia="SimSun" w:cs="Arial"/>
        </w:rPr>
        <w:lastRenderedPageBreak/>
        <w:t xml:space="preserve">SAL </w:t>
      </w:r>
      <w:r w:rsidRPr="003D1F30">
        <w:rPr>
          <w:rFonts w:eastAsia="SimSun" w:cs="Arial"/>
        </w:rPr>
        <w:t>的类型</w:t>
      </w:r>
    </w:p>
    <w:p w14:paraId="0F6EB815" w14:textId="5A94C73D" w:rsidR="009A4C7C" w:rsidRPr="003D1F30" w:rsidRDefault="009A4C7C" w:rsidP="009A4C7C">
      <w:pPr>
        <w:pStyle w:val="PURBody-Indented"/>
        <w:rPr>
          <w:rFonts w:eastAsia="SimSun" w:cs="Arial"/>
        </w:rPr>
      </w:pPr>
      <w:r w:rsidRPr="003D1F30">
        <w:rPr>
          <w:rFonts w:eastAsia="SimSun" w:cs="Arial"/>
        </w:rPr>
        <w:t xml:space="preserve">SAL </w:t>
      </w:r>
      <w:r w:rsidRPr="003D1F30">
        <w:rPr>
          <w:rFonts w:eastAsia="SimSun" w:cs="Arial"/>
        </w:rPr>
        <w:t>有三种类型：一种针对设备，一种针对用户，一种针对合格的教育客户（以下简称</w:t>
      </w:r>
      <w:r w:rsidRPr="007F20CC">
        <w:rPr>
          <w:rFonts w:ascii="SimSun" w:eastAsia="SimSun" w:hAnsi="SimSun" w:cs="Arial"/>
        </w:rPr>
        <w:t>“</w:t>
      </w:r>
      <w:r w:rsidRPr="003D1F30">
        <w:rPr>
          <w:rFonts w:eastAsia="SimSun" w:cs="Arial"/>
        </w:rPr>
        <w:t>学生</w:t>
      </w:r>
      <w:r w:rsidRPr="007F20CC">
        <w:rPr>
          <w:rFonts w:ascii="SimSun" w:eastAsia="SimSun" w:hAnsi="SimSun" w:cs="Arial"/>
        </w:rPr>
        <w:t>”</w:t>
      </w:r>
      <w:r w:rsidRPr="003D1F30">
        <w:rPr>
          <w:rFonts w:eastAsia="SimSun" w:cs="Arial"/>
        </w:rPr>
        <w:t>）。每一个设备</w:t>
      </w:r>
      <w:r w:rsidRPr="003D1F30">
        <w:rPr>
          <w:rFonts w:eastAsia="SimSun" w:cs="Arial"/>
        </w:rPr>
        <w:t xml:space="preserve"> SAL</w:t>
      </w:r>
      <w:r w:rsidRPr="003D1F30">
        <w:rPr>
          <w:rFonts w:eastAsia="SimSun" w:cs="Arial"/>
        </w:rPr>
        <w:t>（对于允许设备</w:t>
      </w:r>
      <w:r w:rsidRPr="003D1F30">
        <w:rPr>
          <w:rFonts w:eastAsia="SimSun" w:cs="Arial"/>
        </w:rPr>
        <w:t xml:space="preserve"> SAL </w:t>
      </w:r>
      <w:r w:rsidRPr="003D1F30">
        <w:rPr>
          <w:rFonts w:eastAsia="SimSun" w:cs="Arial"/>
        </w:rPr>
        <w:t>的产品）允许任何用户使用一台设备访问服务器上的服务器软件实例。每一个用户</w:t>
      </w:r>
      <w:r w:rsidRPr="003D1F30">
        <w:rPr>
          <w:rFonts w:eastAsia="SimSun" w:cs="Arial"/>
        </w:rPr>
        <w:t xml:space="preserve"> SAL </w:t>
      </w:r>
      <w:r w:rsidRPr="003D1F30">
        <w:rPr>
          <w:rFonts w:eastAsia="SimSun" w:cs="Arial"/>
        </w:rPr>
        <w:t>允许一位用户使用任何设备访问服务器上的服务器软件实例。提供学生</w:t>
      </w:r>
      <w:r w:rsidRPr="003D1F30">
        <w:rPr>
          <w:rFonts w:eastAsia="SimSun" w:cs="Arial"/>
        </w:rPr>
        <w:t xml:space="preserve"> SAL </w:t>
      </w:r>
      <w:r w:rsidRPr="003D1F30">
        <w:rPr>
          <w:rFonts w:eastAsia="SimSun" w:cs="Arial"/>
        </w:rPr>
        <w:t>的产品要求通过合格教育客户附加条款的认定。与用户</w:t>
      </w:r>
      <w:r w:rsidRPr="003D1F30">
        <w:rPr>
          <w:rFonts w:eastAsia="SimSun" w:cs="Arial"/>
        </w:rPr>
        <w:t xml:space="preserve"> SAL </w:t>
      </w:r>
      <w:r w:rsidRPr="003D1F30">
        <w:rPr>
          <w:rFonts w:eastAsia="SimSun" w:cs="Arial"/>
        </w:rPr>
        <w:t>一样，每一个学生</w:t>
      </w:r>
      <w:r w:rsidRPr="003D1F30">
        <w:rPr>
          <w:rFonts w:eastAsia="SimSun" w:cs="Arial"/>
        </w:rPr>
        <w:t xml:space="preserve"> SAL </w:t>
      </w:r>
      <w:r w:rsidRPr="003D1F30">
        <w:rPr>
          <w:rFonts w:eastAsia="SimSun" w:cs="Arial"/>
        </w:rPr>
        <w:t>允许一位用户使用任何设备访问服务器上的服务器软件实例。</w:t>
      </w:r>
    </w:p>
    <w:p w14:paraId="2598C902" w14:textId="77777777" w:rsidR="00FD0B26" w:rsidRPr="003D1F30" w:rsidRDefault="00FD0B26" w:rsidP="00FD0B26">
      <w:pPr>
        <w:pStyle w:val="PURBlueStrong-Indented"/>
        <w:rPr>
          <w:rFonts w:eastAsia="SimSun" w:cs="Arial"/>
        </w:rPr>
      </w:pPr>
      <w:r w:rsidRPr="003D1F30">
        <w:rPr>
          <w:rFonts w:eastAsia="SimSun" w:cs="Arial"/>
        </w:rPr>
        <w:t>订户访问许可</w:t>
      </w:r>
      <w:r w:rsidRPr="003D1F30">
        <w:rPr>
          <w:rFonts w:eastAsia="SimSun" w:cs="Arial"/>
        </w:rPr>
        <w:t xml:space="preserve"> (SAL) </w:t>
      </w:r>
      <w:r w:rsidRPr="003D1F30">
        <w:rPr>
          <w:rFonts w:eastAsia="SimSun" w:cs="Arial"/>
        </w:rPr>
        <w:t>的重新分配</w:t>
      </w:r>
    </w:p>
    <w:p w14:paraId="35DEB9D0" w14:textId="5D7CF8CB" w:rsidR="00FD0B26" w:rsidRPr="007B12A4" w:rsidRDefault="00FD0B26" w:rsidP="000D4966">
      <w:pPr>
        <w:pStyle w:val="PURBody-Indented"/>
        <w:rPr>
          <w:rFonts w:eastAsia="SimSun" w:cs="Arial"/>
          <w:spacing w:val="-4"/>
        </w:rPr>
      </w:pPr>
      <w:r w:rsidRPr="007B12A4">
        <w:rPr>
          <w:rFonts w:eastAsia="SimSun" w:cs="Arial"/>
          <w:spacing w:val="-4"/>
        </w:rPr>
        <w:t>您可以将一台设备的设备</w:t>
      </w:r>
      <w:r w:rsidRPr="007B12A4">
        <w:rPr>
          <w:rFonts w:eastAsia="SimSun" w:cs="Arial"/>
          <w:spacing w:val="-4"/>
        </w:rPr>
        <w:t xml:space="preserve"> SAL </w:t>
      </w:r>
      <w:r w:rsidRPr="007B12A4">
        <w:rPr>
          <w:rFonts w:eastAsia="SimSun" w:cs="Arial"/>
          <w:spacing w:val="-4"/>
        </w:rPr>
        <w:t>重新分配给另一台设备，或将一位用户的用户</w:t>
      </w:r>
      <w:r w:rsidRPr="007B12A4">
        <w:rPr>
          <w:rFonts w:eastAsia="SimSun" w:cs="Arial"/>
          <w:spacing w:val="-4"/>
        </w:rPr>
        <w:t xml:space="preserve"> SAL </w:t>
      </w:r>
      <w:r w:rsidRPr="007B12A4">
        <w:rPr>
          <w:rFonts w:eastAsia="SimSun" w:cs="Arial"/>
          <w:spacing w:val="-4"/>
        </w:rPr>
        <w:t>重新分配给另一位用户，但是不能在同一个日历月中进行，除非您是在第一个设备无法使用时暂时将设备</w:t>
      </w:r>
      <w:r w:rsidRPr="007B12A4">
        <w:rPr>
          <w:rFonts w:eastAsia="SimSun" w:cs="Arial"/>
          <w:spacing w:val="-4"/>
        </w:rPr>
        <w:t xml:space="preserve"> SAL </w:t>
      </w:r>
      <w:r w:rsidRPr="007B12A4">
        <w:rPr>
          <w:rFonts w:eastAsia="SimSun" w:cs="Arial"/>
          <w:spacing w:val="-4"/>
        </w:rPr>
        <w:t>重新分配给替代设备，或在用户不在时暂时将用户</w:t>
      </w:r>
      <w:r w:rsidRPr="007B12A4">
        <w:rPr>
          <w:rFonts w:eastAsia="SimSun" w:cs="Arial"/>
          <w:spacing w:val="-4"/>
        </w:rPr>
        <w:t xml:space="preserve"> SAL </w:t>
      </w:r>
      <w:r w:rsidRPr="007B12A4">
        <w:rPr>
          <w:rFonts w:eastAsia="SimSun" w:cs="Arial"/>
          <w:spacing w:val="-4"/>
        </w:rPr>
        <w:t>重新分配给临时员工。</w:t>
      </w:r>
    </w:p>
    <w:p w14:paraId="3C8B2173" w14:textId="77777777" w:rsidR="009A4C7C" w:rsidRPr="003D1F30" w:rsidRDefault="009A4C7C" w:rsidP="009A4C7C">
      <w:pPr>
        <w:pStyle w:val="PURBlueStrong"/>
        <w:rPr>
          <w:rFonts w:eastAsia="SimSun" w:cs="Arial"/>
        </w:rPr>
      </w:pPr>
      <w:r w:rsidRPr="003D1F30">
        <w:rPr>
          <w:rFonts w:eastAsia="SimSun" w:cs="Arial"/>
        </w:rPr>
        <w:t>适用于软件保障的</w:t>
      </w:r>
      <w:r w:rsidRPr="003D1F30">
        <w:rPr>
          <w:rFonts w:eastAsia="SimSun" w:cs="Arial"/>
        </w:rPr>
        <w:t xml:space="preserve"> SAL</w:t>
      </w:r>
    </w:p>
    <w:p w14:paraId="408F1E28" w14:textId="02D4C9E9" w:rsidR="009A4C7C" w:rsidRPr="007B12A4" w:rsidRDefault="009A4C7C" w:rsidP="009A4C7C">
      <w:pPr>
        <w:pStyle w:val="PURBody-Indented"/>
        <w:rPr>
          <w:rFonts w:eastAsia="SimSun" w:cs="Arial"/>
          <w:spacing w:val="-2"/>
        </w:rPr>
      </w:pPr>
      <w:r w:rsidRPr="007B12A4">
        <w:rPr>
          <w:rFonts w:eastAsia="SimSun" w:cs="Arial"/>
          <w:spacing w:val="-2"/>
        </w:rPr>
        <w:t>可以为以下用户获取并分配适用于软件保障的</w:t>
      </w:r>
      <w:r w:rsidRPr="007B12A4">
        <w:rPr>
          <w:rFonts w:eastAsia="SimSun" w:cs="Arial"/>
          <w:spacing w:val="-2"/>
        </w:rPr>
        <w:t xml:space="preserve"> SAL</w:t>
      </w:r>
      <w:r w:rsidRPr="007B12A4">
        <w:rPr>
          <w:rFonts w:eastAsia="SimSun" w:cs="Arial"/>
          <w:spacing w:val="-2"/>
        </w:rPr>
        <w:t>：已根据微软批量许可计划获分配了带有效软件保障（以下简称</w:t>
      </w:r>
      <w:r w:rsidRPr="007B12A4">
        <w:rPr>
          <w:rFonts w:eastAsia="SimSun" w:cs="Arial"/>
          <w:spacing w:val="-2"/>
        </w:rPr>
        <w:t>“SA”</w:t>
      </w:r>
      <w:r w:rsidRPr="007B12A4">
        <w:rPr>
          <w:rFonts w:eastAsia="SimSun" w:cs="Arial"/>
          <w:spacing w:val="-2"/>
        </w:rPr>
        <w:t>）的合格客户端访问许可（以下简称</w:t>
      </w:r>
      <w:r w:rsidRPr="007B12A4">
        <w:rPr>
          <w:rFonts w:eastAsia="SimSun" w:cs="Arial"/>
          <w:spacing w:val="-2"/>
        </w:rPr>
        <w:t>“CAL”</w:t>
      </w:r>
      <w:r w:rsidRPr="007B12A4">
        <w:rPr>
          <w:rFonts w:eastAsia="SimSun" w:cs="Arial"/>
          <w:spacing w:val="-2"/>
        </w:rPr>
        <w:t>）的用户，或使用已分配了带有效软件保障范围的合格设备</w:t>
      </w:r>
      <w:r w:rsidRPr="007B12A4">
        <w:rPr>
          <w:rFonts w:eastAsia="SimSun" w:cs="Arial"/>
          <w:spacing w:val="-2"/>
        </w:rPr>
        <w:t xml:space="preserve"> CAL </w:t>
      </w:r>
      <w:r w:rsidRPr="007B12A4">
        <w:rPr>
          <w:rFonts w:eastAsia="SimSun" w:cs="Arial"/>
          <w:spacing w:val="-2"/>
        </w:rPr>
        <w:t>的用户。对于任何一个给定的合格</w:t>
      </w:r>
      <w:r w:rsidRPr="007B12A4">
        <w:rPr>
          <w:rFonts w:eastAsia="SimSun" w:cs="Arial"/>
          <w:spacing w:val="-2"/>
        </w:rPr>
        <w:t xml:space="preserve"> CAL</w:t>
      </w:r>
      <w:r w:rsidRPr="007B12A4">
        <w:rPr>
          <w:rFonts w:eastAsia="SimSun" w:cs="Arial"/>
          <w:spacing w:val="-2"/>
        </w:rPr>
        <w:t>，您不得为多个用户取得适用于软件保障的</w:t>
      </w:r>
      <w:r w:rsidRPr="007B12A4">
        <w:rPr>
          <w:rFonts w:eastAsia="SimSun" w:cs="Arial"/>
          <w:spacing w:val="-2"/>
        </w:rPr>
        <w:t xml:space="preserve"> SAL</w:t>
      </w:r>
      <w:r w:rsidRPr="007B12A4">
        <w:rPr>
          <w:rFonts w:eastAsia="SimSun" w:cs="Arial"/>
          <w:spacing w:val="-2"/>
        </w:rPr>
        <w:t>。适用于软件保障的</w:t>
      </w:r>
      <w:r w:rsidRPr="007B12A4">
        <w:rPr>
          <w:rFonts w:eastAsia="SimSun" w:cs="Arial"/>
          <w:spacing w:val="-2"/>
        </w:rPr>
        <w:t xml:space="preserve"> SAL </w:t>
      </w:r>
      <w:r w:rsidRPr="007B12A4">
        <w:rPr>
          <w:rFonts w:eastAsia="SimSun" w:cs="Arial"/>
          <w:spacing w:val="-2"/>
        </w:rPr>
        <w:t>的使用权利与其对应</w:t>
      </w:r>
      <w:r w:rsidRPr="007B12A4">
        <w:rPr>
          <w:rFonts w:eastAsia="SimSun" w:cs="Arial"/>
          <w:spacing w:val="-2"/>
        </w:rPr>
        <w:t xml:space="preserve"> SAL </w:t>
      </w:r>
      <w:r w:rsidRPr="007B12A4">
        <w:rPr>
          <w:rFonts w:eastAsia="SimSun" w:cs="Arial"/>
          <w:spacing w:val="-2"/>
        </w:rPr>
        <w:t>的使用权利一样（如本文档所述）。在合格</w:t>
      </w:r>
      <w:r w:rsidRPr="007B12A4">
        <w:rPr>
          <w:rFonts w:eastAsia="SimSun" w:cs="Arial"/>
          <w:spacing w:val="-2"/>
        </w:rPr>
        <w:t xml:space="preserve"> CAL </w:t>
      </w:r>
      <w:r w:rsidRPr="007B12A4">
        <w:rPr>
          <w:rFonts w:eastAsia="SimSun" w:cs="Arial"/>
          <w:spacing w:val="-2"/>
        </w:rPr>
        <w:t>软件保障范围期满时，向用户或设备分配软件保障的</w:t>
      </w:r>
      <w:r w:rsidRPr="007B12A4">
        <w:rPr>
          <w:rFonts w:eastAsia="SimSun" w:cs="Arial"/>
          <w:spacing w:val="-2"/>
        </w:rPr>
        <w:t xml:space="preserve"> SAL </w:t>
      </w:r>
      <w:r w:rsidRPr="007B12A4">
        <w:rPr>
          <w:rFonts w:eastAsia="SimSun" w:cs="Arial"/>
          <w:spacing w:val="-2"/>
        </w:rPr>
        <w:t>的权利同时也会过期。使用适用于软件保障的</w:t>
      </w:r>
      <w:r w:rsidRPr="007B12A4">
        <w:rPr>
          <w:rFonts w:eastAsia="SimSun" w:cs="Arial"/>
          <w:spacing w:val="-2"/>
        </w:rPr>
        <w:t xml:space="preserve"> SAL </w:t>
      </w:r>
      <w:r w:rsidRPr="007B12A4">
        <w:rPr>
          <w:rFonts w:eastAsia="SimSun" w:cs="Arial"/>
          <w:spacing w:val="-2"/>
        </w:rPr>
        <w:t>并不会使合格</w:t>
      </w:r>
      <w:r w:rsidRPr="007B12A4">
        <w:rPr>
          <w:rFonts w:eastAsia="SimSun" w:cs="Arial"/>
          <w:spacing w:val="-2"/>
        </w:rPr>
        <w:t xml:space="preserve"> CAL </w:t>
      </w:r>
      <w:r w:rsidRPr="007B12A4">
        <w:rPr>
          <w:rFonts w:eastAsia="SimSun" w:cs="Arial"/>
          <w:spacing w:val="-2"/>
        </w:rPr>
        <w:t>的使用权无效。适用于软件保障的</w:t>
      </w:r>
      <w:r w:rsidRPr="007B12A4">
        <w:rPr>
          <w:rFonts w:eastAsia="SimSun" w:cs="Arial"/>
          <w:spacing w:val="-2"/>
        </w:rPr>
        <w:t xml:space="preserve"> SAL </w:t>
      </w:r>
      <w:r w:rsidRPr="007B12A4">
        <w:rPr>
          <w:rFonts w:eastAsia="SimSun" w:cs="Arial"/>
          <w:spacing w:val="-2"/>
        </w:rPr>
        <w:t>只能（而且必须）在转让合格的</w:t>
      </w:r>
      <w:r w:rsidRPr="007B12A4">
        <w:rPr>
          <w:rFonts w:eastAsia="SimSun" w:cs="Arial"/>
          <w:spacing w:val="-2"/>
        </w:rPr>
        <w:t xml:space="preserve"> CAL </w:t>
      </w:r>
      <w:r w:rsidRPr="007B12A4">
        <w:rPr>
          <w:rFonts w:eastAsia="SimSun" w:cs="Arial"/>
          <w:spacing w:val="-2"/>
        </w:rPr>
        <w:t>时进行转让。有关订购软件保障的</w:t>
      </w:r>
      <w:r w:rsidRPr="007B12A4">
        <w:rPr>
          <w:rFonts w:eastAsia="SimSun" w:cs="Arial"/>
          <w:spacing w:val="-2"/>
        </w:rPr>
        <w:t xml:space="preserve"> SAL </w:t>
      </w:r>
      <w:r w:rsidRPr="007B12A4">
        <w:rPr>
          <w:rFonts w:eastAsia="SimSun" w:cs="Arial"/>
          <w:spacing w:val="-2"/>
        </w:rPr>
        <w:t>及订购验证程序的详细信息，请访问</w:t>
      </w:r>
      <w:r w:rsidRPr="007B12A4">
        <w:rPr>
          <w:rFonts w:eastAsia="SimSun" w:cs="Arial"/>
          <w:spacing w:val="-2"/>
        </w:rPr>
        <w:t xml:space="preserve"> </w:t>
      </w:r>
      <w:hyperlink r:id="rId149" w:history="1">
        <w:r w:rsidRPr="007B12A4">
          <w:rPr>
            <w:rStyle w:val="Hyperlink"/>
            <w:rFonts w:eastAsia="SimSun" w:cs="Arial"/>
            <w:spacing w:val="-2"/>
          </w:rPr>
          <w:t>http://www.explore.ms</w:t>
        </w:r>
      </w:hyperlink>
      <w:r w:rsidRPr="007B12A4">
        <w:rPr>
          <w:rFonts w:eastAsia="SimSun" w:cs="Arial"/>
          <w:spacing w:val="-2"/>
        </w:rPr>
        <w:t xml:space="preserve"> </w:t>
      </w:r>
      <w:r w:rsidRPr="007B12A4">
        <w:rPr>
          <w:rFonts w:eastAsia="SimSun" w:cs="Arial"/>
          <w:spacing w:val="-2"/>
        </w:rPr>
        <w:t>或与您的软件产品经销商联系。</w:t>
      </w:r>
    </w:p>
    <w:p w14:paraId="4D84B527" w14:textId="5A5C8E87" w:rsidR="009A4C7C" w:rsidRPr="003D1F30" w:rsidRDefault="009A4C7C" w:rsidP="009A4C7C">
      <w:pPr>
        <w:pStyle w:val="PURBody-Indented"/>
        <w:rPr>
          <w:rFonts w:eastAsia="SimSun" w:cs="Arial"/>
        </w:rPr>
      </w:pPr>
      <w:r w:rsidRPr="003D1F30">
        <w:rPr>
          <w:rFonts w:eastAsia="SimSun" w:cs="Arial"/>
        </w:rPr>
        <w:t>适用于软件保障客户的</w:t>
      </w:r>
      <w:r w:rsidRPr="003D1F30">
        <w:rPr>
          <w:rFonts w:eastAsia="SimSun" w:cs="Arial"/>
        </w:rPr>
        <w:t xml:space="preserve"> SAL </w:t>
      </w:r>
      <w:r w:rsidRPr="003D1F30">
        <w:rPr>
          <w:rFonts w:eastAsia="SimSun" w:cs="Arial"/>
        </w:rPr>
        <w:t>及其合格的</w:t>
      </w:r>
      <w:r w:rsidRPr="003D1F30">
        <w:rPr>
          <w:rFonts w:eastAsia="SimSun" w:cs="Arial"/>
        </w:rPr>
        <w:t xml:space="preserve"> CAL </w:t>
      </w:r>
      <w:r w:rsidRPr="003D1F30">
        <w:rPr>
          <w:rFonts w:eastAsia="SimSun" w:cs="Arial"/>
        </w:rPr>
        <w:t>在下面</w:t>
      </w:r>
      <w:r w:rsidRPr="007F20CC">
        <w:rPr>
          <w:rFonts w:ascii="SimSun" w:eastAsia="SimSun" w:hAnsi="SimSun" w:cs="Arial"/>
        </w:rPr>
        <w:t>“</w:t>
      </w:r>
      <w:r w:rsidRPr="003D1F30">
        <w:rPr>
          <w:rFonts w:eastAsia="SimSun" w:cs="Arial"/>
        </w:rPr>
        <w:t>产品特定许可条款</w:t>
      </w:r>
      <w:r w:rsidRPr="007F20CC">
        <w:rPr>
          <w:rFonts w:ascii="SimSun" w:eastAsia="SimSun" w:hAnsi="SimSun" w:cs="Arial"/>
        </w:rPr>
        <w:t>”</w:t>
      </w:r>
      <w:r w:rsidRPr="003D1F30">
        <w:rPr>
          <w:rFonts w:eastAsia="SimSun" w:cs="Arial"/>
        </w:rPr>
        <w:t>一节中的适用产品部分下列出。</w:t>
      </w:r>
    </w:p>
    <w:p w14:paraId="77268416" w14:textId="29411787" w:rsidR="003814EB" w:rsidRPr="003D1F30" w:rsidRDefault="003814EB" w:rsidP="003814EB">
      <w:pPr>
        <w:pStyle w:val="PURBlueStrong"/>
        <w:rPr>
          <w:rFonts w:eastAsia="SimSun" w:cs="Arial"/>
        </w:rPr>
      </w:pPr>
      <w:r w:rsidRPr="003D1F30">
        <w:rPr>
          <w:rFonts w:eastAsia="SimSun" w:cs="Arial"/>
        </w:rPr>
        <w:t>在服务器或存储介质上创建和存储实例。</w:t>
      </w:r>
    </w:p>
    <w:p w14:paraId="1BA647EA" w14:textId="77777777" w:rsidR="003814EB" w:rsidRPr="003D1F30" w:rsidRDefault="003814EB" w:rsidP="007B2A51">
      <w:pPr>
        <w:pStyle w:val="PURBody-Indented"/>
        <w:rPr>
          <w:rFonts w:eastAsia="SimSun" w:cs="Arial"/>
        </w:rPr>
      </w:pPr>
      <w:r w:rsidRPr="003D1F30">
        <w:rPr>
          <w:rFonts w:eastAsia="SimSun" w:cs="Arial"/>
        </w:rPr>
        <w:t>对于获得的每一份软件许可，您拥有以下附加权利：</w:t>
      </w:r>
    </w:p>
    <w:p w14:paraId="5521A2AA" w14:textId="77777777" w:rsidR="003814EB" w:rsidRPr="003D1F30" w:rsidRDefault="003814EB" w:rsidP="00CF7821">
      <w:pPr>
        <w:pStyle w:val="PURBullet-Indented"/>
        <w:rPr>
          <w:rFonts w:eastAsia="SimSun" w:cs="Arial"/>
        </w:rPr>
      </w:pPr>
      <w:r w:rsidRPr="003D1F30">
        <w:rPr>
          <w:rFonts w:eastAsia="SimSun" w:cs="Arial"/>
        </w:rPr>
        <w:t>您可以创建服务器软件和客户端软件的任意数量的实例。</w:t>
      </w:r>
    </w:p>
    <w:p w14:paraId="066A389D" w14:textId="77777777" w:rsidR="003814EB" w:rsidRPr="003D1F30" w:rsidRDefault="003814EB" w:rsidP="00CF7821">
      <w:pPr>
        <w:pStyle w:val="PURBullet-Indented"/>
        <w:rPr>
          <w:rFonts w:eastAsia="SimSun" w:cs="Arial"/>
        </w:rPr>
      </w:pPr>
      <w:r w:rsidRPr="003D1F30">
        <w:rPr>
          <w:rFonts w:eastAsia="SimSun" w:cs="Arial"/>
        </w:rPr>
        <w:t>您可以在任何服务器或存储介质上存储服务器软件和客户端软件的实例。</w:t>
      </w:r>
    </w:p>
    <w:p w14:paraId="340AA53E" w14:textId="2A25991E" w:rsidR="003814EB" w:rsidRPr="003D1F30" w:rsidRDefault="003814EB" w:rsidP="00D6363C">
      <w:pPr>
        <w:pStyle w:val="PURBullet-Indented"/>
        <w:rPr>
          <w:rFonts w:eastAsia="SimSun" w:cs="Arial"/>
        </w:rPr>
      </w:pPr>
      <w:r w:rsidRPr="003D1F30">
        <w:rPr>
          <w:rFonts w:eastAsia="SimSun" w:cs="Arial"/>
        </w:rPr>
        <w:t>您可创建和存储服务器软件及客户端软件的实例，但目的仅限于按照以上所述依据软件许可行使运行服务器软件实例的权利。</w:t>
      </w:r>
    </w:p>
    <w:p w14:paraId="17721CEF" w14:textId="6791899C" w:rsidR="003814EB" w:rsidRPr="003D1F30" w:rsidRDefault="00D80750" w:rsidP="003814EB">
      <w:pPr>
        <w:pStyle w:val="PURBlueStrong"/>
        <w:rPr>
          <w:rFonts w:eastAsia="SimSun" w:cs="Arial"/>
        </w:rPr>
      </w:pPr>
      <w:r w:rsidRPr="003D1F30">
        <w:rPr>
          <w:rFonts w:eastAsia="SimSun" w:cs="Arial"/>
        </w:rPr>
        <w:t xml:space="preserve">System Center </w:t>
      </w:r>
      <w:r w:rsidRPr="003D1F30">
        <w:rPr>
          <w:rFonts w:eastAsia="SimSun" w:cs="Arial"/>
        </w:rPr>
        <w:t>包</w:t>
      </w:r>
    </w:p>
    <w:p w14:paraId="0FCCB566" w14:textId="09091799" w:rsidR="003814EB" w:rsidRPr="003D1F30" w:rsidRDefault="00D80750" w:rsidP="003814EB">
      <w:pPr>
        <w:pStyle w:val="PURBody-Indented"/>
        <w:rPr>
          <w:rFonts w:eastAsia="SimSun" w:cs="Arial"/>
        </w:rPr>
      </w:pPr>
      <w:r w:rsidRPr="003D1F30">
        <w:rPr>
          <w:rFonts w:eastAsia="SimSun" w:cs="Arial"/>
        </w:rPr>
        <w:t>相应的</w:t>
      </w:r>
      <w:r w:rsidRPr="003D1F30">
        <w:rPr>
          <w:rFonts w:eastAsia="SimSun" w:cs="Arial"/>
        </w:rPr>
        <w:t xml:space="preserve"> System Center </w:t>
      </w:r>
      <w:r w:rsidRPr="003D1F30">
        <w:rPr>
          <w:rFonts w:eastAsia="SimSun" w:cs="Arial"/>
        </w:rPr>
        <w:t>产品的许可条款适用于您对该软件中包括的管理包、配置包、进程包和集成包的使用。</w:t>
      </w:r>
    </w:p>
    <w:p w14:paraId="3B57C2DA" w14:textId="77777777" w:rsidR="009A4C7C" w:rsidRPr="003D1F30" w:rsidRDefault="009A4C7C" w:rsidP="009A4C7C">
      <w:pPr>
        <w:pStyle w:val="PURBlueStrong"/>
        <w:rPr>
          <w:rFonts w:eastAsia="SimSun" w:cs="Arial"/>
        </w:rPr>
      </w:pPr>
      <w:r w:rsidRPr="003D1F30">
        <w:rPr>
          <w:rFonts w:eastAsia="SimSun" w:cs="Arial"/>
        </w:rPr>
        <w:t>软件</w:t>
      </w:r>
    </w:p>
    <w:p w14:paraId="30DAF2E6" w14:textId="52ED0918" w:rsidR="009A4C7C" w:rsidRPr="003D1F30" w:rsidRDefault="009A4C7C" w:rsidP="009A4C7C">
      <w:pPr>
        <w:pStyle w:val="PURBody-Indented"/>
        <w:rPr>
          <w:rFonts w:eastAsia="SimSun" w:cs="Arial"/>
        </w:rPr>
      </w:pPr>
      <w:r w:rsidRPr="003D1F30">
        <w:rPr>
          <w:rStyle w:val="Strong"/>
          <w:rFonts w:eastAsia="SimSun" w:cs="Arial"/>
        </w:rPr>
        <w:t>运行服务器软件的实例：</w:t>
      </w:r>
      <w:r w:rsidRPr="003D1F30">
        <w:rPr>
          <w:rFonts w:eastAsia="SimSun" w:cs="Arial"/>
        </w:rPr>
        <w:t>您可以在任意数量的设备上的物理或虚拟操作系统环境</w:t>
      </w:r>
      <w:r w:rsidRPr="003D1F30">
        <w:rPr>
          <w:rFonts w:eastAsia="SimSun" w:cs="Arial"/>
        </w:rPr>
        <w:t xml:space="preserve"> (OSE) </w:t>
      </w:r>
      <w:r w:rsidRPr="003D1F30">
        <w:rPr>
          <w:rFonts w:eastAsia="SimSun" w:cs="Arial"/>
        </w:rPr>
        <w:t>中，运行或以其他方式使用任意数量的服务器软件的实例。</w:t>
      </w:r>
    </w:p>
    <w:p w14:paraId="5AA522E4" w14:textId="4757D8DC" w:rsidR="009A4C7C" w:rsidRPr="003D1F30" w:rsidRDefault="009A4C7C" w:rsidP="007B2A51">
      <w:pPr>
        <w:pStyle w:val="PURBody-Indented"/>
        <w:rPr>
          <w:rFonts w:eastAsia="SimSun" w:cs="Arial"/>
        </w:rPr>
      </w:pPr>
      <w:r w:rsidRPr="003D1F30">
        <w:rPr>
          <w:rStyle w:val="Strong"/>
          <w:rFonts w:eastAsia="SimSun" w:cs="Arial"/>
        </w:rPr>
        <w:t>运行客户端软件的实例：</w:t>
      </w:r>
      <w:r w:rsidRPr="003D1F30">
        <w:rPr>
          <w:rFonts w:eastAsia="SimSun" w:cs="Arial"/>
        </w:rPr>
        <w:t>您可以在任意数量的设备上的物理或虚拟操作系统环境</w:t>
      </w:r>
      <w:r w:rsidRPr="003D1F30">
        <w:rPr>
          <w:rFonts w:eastAsia="SimSun" w:cs="Arial"/>
        </w:rPr>
        <w:t xml:space="preserve"> (OSE) </w:t>
      </w:r>
      <w:r w:rsidRPr="003D1F30">
        <w:rPr>
          <w:rFonts w:eastAsia="SimSun" w:cs="Arial"/>
        </w:rPr>
        <w:t>中运行或以其他方式使用</w:t>
      </w:r>
      <w:hyperlink w:anchor="Appendix1" w:history="1">
        <w:r w:rsidRPr="00E0295D">
          <w:rPr>
            <w:rStyle w:val="Hyperlink"/>
            <w:rFonts w:eastAsia="SimSun" w:cs="Arial"/>
          </w:rPr>
          <w:t>附录</w:t>
        </w:r>
        <w:r w:rsidRPr="00E0295D">
          <w:rPr>
            <w:rStyle w:val="Hyperlink"/>
            <w:rFonts w:eastAsia="SimSun" w:cs="Arial"/>
          </w:rPr>
          <w:t xml:space="preserve"> 1</w:t>
        </w:r>
      </w:hyperlink>
      <w:r w:rsidRPr="003D1F30">
        <w:rPr>
          <w:rFonts w:eastAsia="SimSun" w:cs="Arial"/>
        </w:rPr>
        <w:t xml:space="preserve"> </w:t>
      </w:r>
      <w:r w:rsidRPr="003D1F30">
        <w:rPr>
          <w:rFonts w:eastAsia="SimSun" w:cs="Arial"/>
        </w:rPr>
        <w:t>中列出的客户端软件任意数量的实例。客户端软件只能与服务器软件结合使用，无论是直接使用还是通过其他客户端软件间接使用。</w:t>
      </w:r>
    </w:p>
    <w:p w14:paraId="2B77C32B" w14:textId="77777777" w:rsidR="000C3222" w:rsidRPr="003D1F30" w:rsidRDefault="000C3222" w:rsidP="007B2A51">
      <w:pPr>
        <w:pStyle w:val="PURBody-Indented"/>
        <w:rPr>
          <w:rFonts w:eastAsia="SimSun" w:cs="Arial"/>
        </w:rPr>
      </w:pPr>
    </w:p>
    <w:p w14:paraId="333DC875" w14:textId="77777777" w:rsidR="000C3222" w:rsidRPr="007B12A4" w:rsidRDefault="009A4C7C" w:rsidP="006F1DFB">
      <w:pPr>
        <w:pStyle w:val="PURHeading2"/>
        <w:pBdr>
          <w:bottom w:val="single" w:sz="4" w:space="1" w:color="auto"/>
        </w:pBdr>
        <w:rPr>
          <w:rFonts w:ascii="Arial" w:eastAsia="SimSun" w:hAnsi="Arial" w:cs="Arial"/>
          <w:b/>
          <w:bCs/>
        </w:rPr>
      </w:pPr>
      <w:bookmarkStart w:id="397" w:name="SALTerms_MGMT"/>
      <w:r w:rsidRPr="007B12A4">
        <w:rPr>
          <w:rFonts w:ascii="Arial" w:eastAsia="SimSun" w:hAnsi="Arial" w:cs="Arial"/>
          <w:b/>
          <w:bCs/>
        </w:rPr>
        <w:t>管理服务器</w:t>
      </w:r>
      <w:bookmarkEnd w:id="39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3D1F30" w14:paraId="2BD3404E" w14:textId="77777777" w:rsidTr="00652F97">
        <w:tc>
          <w:tcPr>
            <w:tcW w:w="5508" w:type="dxa"/>
          </w:tcPr>
          <w:p w14:paraId="7E6502F9" w14:textId="56573787" w:rsidR="00EE7C5B" w:rsidRPr="003D1F30" w:rsidRDefault="00EE7C5B" w:rsidP="00EE7C5B">
            <w:pPr>
              <w:pStyle w:val="PURBullet-Indented"/>
              <w:rPr>
                <w:rFonts w:eastAsia="SimSun" w:cs="Arial"/>
                <w:lang w:val="fr-FR"/>
              </w:rPr>
            </w:pPr>
            <w:r w:rsidRPr="003D1F30">
              <w:rPr>
                <w:rFonts w:eastAsia="SimSun" w:cs="Arial"/>
              </w:rPr>
              <w:t>System Center 2012 R2 Client Management Suite</w:t>
            </w:r>
          </w:p>
        </w:tc>
        <w:tc>
          <w:tcPr>
            <w:tcW w:w="5508" w:type="dxa"/>
          </w:tcPr>
          <w:p w14:paraId="01AED94E" w14:textId="3337BF37" w:rsidR="00EE7C5B" w:rsidRPr="003D1F30" w:rsidRDefault="00EE7C5B" w:rsidP="00EE7C5B">
            <w:pPr>
              <w:pStyle w:val="PURBullet-Indented"/>
              <w:rPr>
                <w:rFonts w:eastAsia="SimSun" w:cs="Arial"/>
                <w:lang w:val="fr-FR"/>
              </w:rPr>
            </w:pPr>
            <w:r w:rsidRPr="003D1F30">
              <w:rPr>
                <w:rFonts w:eastAsia="SimSun" w:cs="Arial"/>
              </w:rPr>
              <w:t>System Center 2012 R2 Configuration Manager</w:t>
            </w:r>
          </w:p>
        </w:tc>
      </w:tr>
    </w:tbl>
    <w:p w14:paraId="2C503F5C" w14:textId="77777777" w:rsidR="00EE7C5B" w:rsidRPr="003D1F30" w:rsidRDefault="00EE7C5B" w:rsidP="00CD6E9D">
      <w:pPr>
        <w:pStyle w:val="PURBullet-Indented"/>
        <w:numPr>
          <w:ilvl w:val="0"/>
          <w:numId w:val="0"/>
        </w:numPr>
        <w:ind w:left="270"/>
        <w:rPr>
          <w:rFonts w:eastAsia="SimSun" w:cs="Arial"/>
        </w:rPr>
      </w:pPr>
    </w:p>
    <w:p w14:paraId="2A797575" w14:textId="77777777" w:rsidR="000C3222" w:rsidRPr="003D1F30" w:rsidRDefault="000C3222" w:rsidP="002448BE">
      <w:pPr>
        <w:pStyle w:val="PURBody-Indented"/>
        <w:rPr>
          <w:rFonts w:eastAsia="SimSun" w:cs="Arial"/>
        </w:rPr>
        <w:sectPr w:rsidR="000C3222" w:rsidRPr="003D1F30" w:rsidSect="003D1F30">
          <w:type w:val="continuous"/>
          <w:pgSz w:w="12240" w:h="15840" w:code="1"/>
          <w:pgMar w:top="1166" w:right="720" w:bottom="720" w:left="720" w:header="432" w:footer="288" w:gutter="0"/>
          <w:cols w:space="360"/>
          <w:docGrid w:linePitch="360"/>
        </w:sectPr>
      </w:pPr>
    </w:p>
    <w:p w14:paraId="356630E7" w14:textId="005B089B" w:rsidR="009A4C7C" w:rsidRPr="003D1F30" w:rsidRDefault="00AF0812" w:rsidP="000C3222">
      <w:pPr>
        <w:pStyle w:val="PURBody-Indented"/>
        <w:ind w:left="0"/>
        <w:rPr>
          <w:rFonts w:eastAsia="SimSun" w:cs="Arial"/>
        </w:rPr>
      </w:pPr>
      <w:r w:rsidRPr="003D1F30">
        <w:rPr>
          <w:rFonts w:eastAsia="SimSun" w:cs="Arial"/>
        </w:rPr>
        <w:lastRenderedPageBreak/>
        <w:t>您必须为您将使用服务器软件实例来直接或间接管理的操作系统环境</w:t>
      </w:r>
      <w:r w:rsidRPr="003D1F30">
        <w:rPr>
          <w:rFonts w:eastAsia="SimSun" w:cs="Arial"/>
        </w:rPr>
        <w:t xml:space="preserve"> (OSE) </w:t>
      </w:r>
      <w:r w:rsidRPr="003D1F30">
        <w:rPr>
          <w:rFonts w:eastAsia="SimSun" w:cs="Arial"/>
        </w:rPr>
        <w:t>购买相应类型的客户端</w:t>
      </w:r>
      <w:r w:rsidRPr="003D1F30">
        <w:rPr>
          <w:rFonts w:eastAsia="SimSun" w:cs="Arial"/>
        </w:rPr>
        <w:t xml:space="preserve"> SAL</w:t>
      </w:r>
      <w:r w:rsidRPr="003D1F30">
        <w:rPr>
          <w:rFonts w:eastAsia="SimSun" w:cs="Arial"/>
        </w:rPr>
        <w:t>，并将其分配给设备或用户。</w:t>
      </w:r>
    </w:p>
    <w:p w14:paraId="5F3B3E16" w14:textId="77777777" w:rsidR="00414AC5" w:rsidRPr="003D1F30" w:rsidRDefault="009A4C7C" w:rsidP="009A4C7C">
      <w:pPr>
        <w:pStyle w:val="PURBody-Indented"/>
        <w:rPr>
          <w:rFonts w:eastAsia="SimSun" w:cs="Arial"/>
        </w:rPr>
      </w:pPr>
      <w:r w:rsidRPr="003D1F30">
        <w:rPr>
          <w:rStyle w:val="Strong"/>
          <w:rFonts w:eastAsia="SimSun" w:cs="Arial"/>
        </w:rPr>
        <w:t>两种类型的客户端</w:t>
      </w:r>
      <w:r w:rsidRPr="003D1F30">
        <w:rPr>
          <w:rStyle w:val="Strong"/>
          <w:rFonts w:eastAsia="SimSun" w:cs="Arial"/>
        </w:rPr>
        <w:t xml:space="preserve"> SAL</w:t>
      </w:r>
      <w:r w:rsidRPr="003D1F30">
        <w:rPr>
          <w:rStyle w:val="Strong"/>
          <w:rFonts w:eastAsia="SimSun" w:cs="Arial"/>
        </w:rPr>
        <w:t>：</w:t>
      </w:r>
    </w:p>
    <w:p w14:paraId="1EC2A326" w14:textId="6C4784AF" w:rsidR="00414AC5" w:rsidRPr="003D1F30" w:rsidRDefault="00414AC5" w:rsidP="00414AC5">
      <w:pPr>
        <w:pStyle w:val="PURBlueStrong-Indented"/>
        <w:rPr>
          <w:rFonts w:eastAsia="SimSun" w:cs="Arial"/>
        </w:rPr>
      </w:pPr>
      <w:r w:rsidRPr="003D1F30">
        <w:rPr>
          <w:rFonts w:eastAsia="SimSun" w:cs="Arial"/>
        </w:rPr>
        <w:t>客户端</w:t>
      </w:r>
      <w:r w:rsidRPr="003D1F30">
        <w:rPr>
          <w:rFonts w:eastAsia="SimSun" w:cs="Arial"/>
        </w:rPr>
        <w:t xml:space="preserve"> SAL </w:t>
      </w:r>
      <w:r w:rsidRPr="003D1F30">
        <w:rPr>
          <w:rFonts w:eastAsia="SimSun" w:cs="Arial"/>
        </w:rPr>
        <w:t>类型</w:t>
      </w:r>
    </w:p>
    <w:p w14:paraId="135BC41B" w14:textId="7EC9CCCC" w:rsidR="009A4C7C" w:rsidRPr="003D1F30" w:rsidRDefault="009A4C7C" w:rsidP="009A4C7C">
      <w:pPr>
        <w:pStyle w:val="PURBody-Indented"/>
        <w:rPr>
          <w:rFonts w:eastAsia="SimSun" w:cs="Arial"/>
        </w:rPr>
      </w:pPr>
      <w:r w:rsidRPr="003D1F30">
        <w:rPr>
          <w:rFonts w:eastAsia="SimSun" w:cs="Arial"/>
        </w:rPr>
        <w:t>客户端</w:t>
      </w:r>
      <w:r w:rsidRPr="003D1F30">
        <w:rPr>
          <w:rFonts w:eastAsia="SimSun" w:cs="Arial"/>
        </w:rPr>
        <w:t xml:space="preserve"> SAL </w:t>
      </w:r>
      <w:r w:rsidRPr="003D1F30">
        <w:rPr>
          <w:rFonts w:eastAsia="SimSun" w:cs="Arial"/>
        </w:rPr>
        <w:t>有两种类型：一种类型针对托管</w:t>
      </w:r>
      <w:r w:rsidRPr="003D1F30">
        <w:rPr>
          <w:rFonts w:eastAsia="SimSun" w:cs="Arial"/>
        </w:rPr>
        <w:t xml:space="preserve"> OSE</w:t>
      </w:r>
      <w:r w:rsidRPr="003D1F30">
        <w:rPr>
          <w:rFonts w:eastAsia="SimSun" w:cs="Arial"/>
        </w:rPr>
        <w:t>，一种类型针对用户。</w:t>
      </w:r>
    </w:p>
    <w:p w14:paraId="427EF861" w14:textId="25FB4EE7" w:rsidR="009A4C7C" w:rsidRPr="003D1F30" w:rsidRDefault="009A4C7C" w:rsidP="00CF7821">
      <w:pPr>
        <w:pStyle w:val="PURBullet-Indented"/>
        <w:rPr>
          <w:rFonts w:eastAsia="SimSun" w:cs="Arial"/>
        </w:rPr>
      </w:pPr>
      <w:r w:rsidRPr="003D1F30">
        <w:rPr>
          <w:rFonts w:eastAsia="SimSun" w:cs="Arial"/>
        </w:rPr>
        <w:t xml:space="preserve">OSE </w:t>
      </w:r>
      <w:r w:rsidRPr="003D1F30">
        <w:rPr>
          <w:rFonts w:eastAsia="SimSun" w:cs="Arial"/>
        </w:rPr>
        <w:t>客户端</w:t>
      </w:r>
      <w:r w:rsidRPr="003D1F30">
        <w:rPr>
          <w:rFonts w:eastAsia="SimSun" w:cs="Arial"/>
        </w:rPr>
        <w:t xml:space="preserve"> SAL </w:t>
      </w:r>
      <w:r w:rsidRPr="003D1F30">
        <w:rPr>
          <w:rFonts w:eastAsia="SimSun" w:cs="Arial"/>
        </w:rPr>
        <w:t>允许您的服务器软件实例管理与任何用户可使用的</w:t>
      </w:r>
      <w:r w:rsidRPr="003D1F30">
        <w:rPr>
          <w:rFonts w:eastAsia="SimSun" w:cs="Arial"/>
        </w:rPr>
        <w:t xml:space="preserve"> OSE </w:t>
      </w:r>
      <w:r w:rsidRPr="003D1F30">
        <w:rPr>
          <w:rFonts w:eastAsia="SimSun" w:cs="Arial"/>
        </w:rPr>
        <w:t>数量相同的</w:t>
      </w:r>
      <w:r w:rsidRPr="003D1F30">
        <w:rPr>
          <w:rFonts w:eastAsia="SimSun" w:cs="Arial"/>
        </w:rPr>
        <w:t xml:space="preserve"> OSE</w:t>
      </w:r>
      <w:r w:rsidRPr="003D1F30">
        <w:rPr>
          <w:rFonts w:eastAsia="SimSun" w:cs="Arial"/>
        </w:rPr>
        <w:t>。</w:t>
      </w:r>
    </w:p>
    <w:p w14:paraId="1C0B8066" w14:textId="0BFBBCEC" w:rsidR="009A4C7C" w:rsidRPr="003D1F30" w:rsidRDefault="009A4C7C" w:rsidP="00CF7821">
      <w:pPr>
        <w:pStyle w:val="PURBullet-Indented"/>
        <w:rPr>
          <w:rFonts w:eastAsia="SimSun" w:cs="Arial"/>
        </w:rPr>
      </w:pPr>
      <w:r w:rsidRPr="003D1F30">
        <w:rPr>
          <w:rFonts w:eastAsia="SimSun" w:cs="Arial"/>
        </w:rPr>
        <w:t>用户客户端</w:t>
      </w:r>
      <w:r w:rsidRPr="003D1F30">
        <w:rPr>
          <w:rFonts w:eastAsia="SimSun" w:cs="Arial"/>
        </w:rPr>
        <w:t xml:space="preserve"> SAL </w:t>
      </w:r>
      <w:r w:rsidRPr="003D1F30">
        <w:rPr>
          <w:rFonts w:eastAsia="SimSun" w:cs="Arial"/>
        </w:rPr>
        <w:t>允许您的服务器软件实例管理每一位已获得所分配客户端</w:t>
      </w:r>
      <w:r w:rsidRPr="003D1F30">
        <w:rPr>
          <w:rFonts w:eastAsia="SimSun" w:cs="Arial"/>
        </w:rPr>
        <w:t xml:space="preserve"> SAL </w:t>
      </w:r>
      <w:r w:rsidRPr="003D1F30">
        <w:rPr>
          <w:rFonts w:eastAsia="SimSun" w:cs="Arial"/>
        </w:rPr>
        <w:t>的用户使用的</w:t>
      </w:r>
      <w:r w:rsidRPr="003D1F30">
        <w:rPr>
          <w:rFonts w:eastAsia="SimSun" w:cs="Arial"/>
        </w:rPr>
        <w:t xml:space="preserve"> OSE</w:t>
      </w:r>
      <w:r w:rsidRPr="003D1F30">
        <w:rPr>
          <w:rFonts w:eastAsia="SimSun" w:cs="Arial"/>
        </w:rPr>
        <w:t>。如果您有多个用户使用一个</w:t>
      </w:r>
      <w:r w:rsidRPr="003D1F30">
        <w:rPr>
          <w:rFonts w:eastAsia="SimSun" w:cs="Arial"/>
        </w:rPr>
        <w:t xml:space="preserve"> OSE</w:t>
      </w:r>
      <w:r w:rsidRPr="003D1F30">
        <w:rPr>
          <w:rFonts w:eastAsia="SimSun" w:cs="Arial"/>
        </w:rPr>
        <w:t>，而您没有获得</w:t>
      </w:r>
      <w:r w:rsidRPr="003D1F30">
        <w:rPr>
          <w:rFonts w:eastAsia="SimSun" w:cs="Arial"/>
        </w:rPr>
        <w:t xml:space="preserve"> OSE </w:t>
      </w:r>
      <w:r w:rsidRPr="003D1F30">
        <w:rPr>
          <w:rFonts w:eastAsia="SimSun" w:cs="Arial"/>
        </w:rPr>
        <w:t>许可，那么您必须向这些用户中的每一位分配用户客户端</w:t>
      </w:r>
      <w:r w:rsidRPr="003D1F30">
        <w:rPr>
          <w:rFonts w:eastAsia="SimSun" w:cs="Arial"/>
        </w:rPr>
        <w:t xml:space="preserve"> SAL</w:t>
      </w:r>
      <w:r w:rsidRPr="003D1F30">
        <w:rPr>
          <w:rFonts w:eastAsia="SimSun" w:cs="Arial"/>
        </w:rPr>
        <w:t>。</w:t>
      </w:r>
    </w:p>
    <w:p w14:paraId="004996C2" w14:textId="4CF91DDE" w:rsidR="009A4C7C" w:rsidRPr="003D1F30" w:rsidRDefault="009A4C7C" w:rsidP="00CF7821">
      <w:pPr>
        <w:pStyle w:val="PURBullet-Indented"/>
        <w:rPr>
          <w:rFonts w:eastAsia="SimSun" w:cs="Arial"/>
        </w:rPr>
      </w:pPr>
      <w:r w:rsidRPr="003D1F30">
        <w:rPr>
          <w:rFonts w:eastAsia="SimSun" w:cs="Arial"/>
        </w:rPr>
        <w:t>客户端</w:t>
      </w:r>
      <w:r w:rsidRPr="003D1F30">
        <w:rPr>
          <w:rFonts w:eastAsia="SimSun" w:cs="Arial"/>
        </w:rPr>
        <w:t xml:space="preserve"> SAL </w:t>
      </w:r>
      <w:r w:rsidRPr="003D1F30">
        <w:rPr>
          <w:rFonts w:eastAsia="SimSun" w:cs="Arial"/>
        </w:rPr>
        <w:t>不允许管理任何运行着服务器操作系统的</w:t>
      </w:r>
      <w:r w:rsidRPr="003D1F30">
        <w:rPr>
          <w:rFonts w:eastAsia="SimSun" w:cs="Arial"/>
        </w:rPr>
        <w:t xml:space="preserve"> OSE</w:t>
      </w:r>
      <w:r w:rsidRPr="003D1F30">
        <w:rPr>
          <w:rFonts w:eastAsia="SimSun" w:cs="Arial"/>
        </w:rPr>
        <w:t>。</w:t>
      </w:r>
    </w:p>
    <w:p w14:paraId="15D5359C" w14:textId="592E2597" w:rsidR="00AF0812" w:rsidRPr="003D1F30" w:rsidRDefault="00AF0812" w:rsidP="00830DCA">
      <w:pPr>
        <w:pStyle w:val="PURBlueStrong-Indented"/>
        <w:rPr>
          <w:rFonts w:eastAsia="SimSun" w:cs="Arial"/>
        </w:rPr>
      </w:pPr>
      <w:r w:rsidRPr="003D1F30">
        <w:rPr>
          <w:rFonts w:eastAsia="SimSun" w:cs="Arial"/>
        </w:rPr>
        <w:t>管理</w:t>
      </w:r>
      <w:r w:rsidRPr="003D1F30">
        <w:rPr>
          <w:rFonts w:eastAsia="SimSun" w:cs="Arial"/>
        </w:rPr>
        <w:t xml:space="preserve"> SAL</w:t>
      </w:r>
    </w:p>
    <w:p w14:paraId="2F765ED1" w14:textId="741C23EE" w:rsidR="00AF0812" w:rsidRPr="003D1F30" w:rsidRDefault="00AF0812" w:rsidP="00AF0812">
      <w:pPr>
        <w:pStyle w:val="PURBody-Indented"/>
        <w:rPr>
          <w:rFonts w:eastAsia="SimSun" w:cs="Arial"/>
        </w:rPr>
      </w:pPr>
      <w:r w:rsidRPr="003D1F30">
        <w:rPr>
          <w:rFonts w:eastAsia="SimSun" w:cs="Arial"/>
        </w:rPr>
        <w:t>如果您获得了用户客户端</w:t>
      </w:r>
      <w:r w:rsidRPr="003D1F30">
        <w:rPr>
          <w:rFonts w:eastAsia="SimSun" w:cs="Arial"/>
        </w:rPr>
        <w:t xml:space="preserve"> SAL</w:t>
      </w:r>
      <w:r w:rsidRPr="003D1F30">
        <w:rPr>
          <w:rFonts w:eastAsia="SimSun" w:cs="Arial"/>
        </w:rPr>
        <w:t>，必须将它们分配给您的服务器软件实例管理的</w:t>
      </w:r>
      <w:r w:rsidRPr="003D1F30">
        <w:rPr>
          <w:rFonts w:eastAsia="SimSun" w:cs="Arial"/>
        </w:rPr>
        <w:t xml:space="preserve"> OSE </w:t>
      </w:r>
      <w:r w:rsidRPr="003D1F30">
        <w:rPr>
          <w:rFonts w:eastAsia="SimSun" w:cs="Arial"/>
        </w:rPr>
        <w:t>的用户。</w:t>
      </w:r>
    </w:p>
    <w:p w14:paraId="6B2033CB" w14:textId="098FC8DB" w:rsidR="00AF0812" w:rsidRPr="003D1F30" w:rsidRDefault="00AF0812" w:rsidP="00AF0812">
      <w:pPr>
        <w:pStyle w:val="PURBody-Indented"/>
        <w:rPr>
          <w:rFonts w:eastAsia="SimSun" w:cs="Arial"/>
        </w:rPr>
      </w:pPr>
      <w:r w:rsidRPr="003D1F30">
        <w:rPr>
          <w:rFonts w:eastAsia="SimSun" w:cs="Arial"/>
        </w:rPr>
        <w:t>如果您获得了</w:t>
      </w:r>
      <w:r w:rsidRPr="003D1F30">
        <w:rPr>
          <w:rFonts w:eastAsia="SimSun" w:cs="Arial"/>
        </w:rPr>
        <w:t xml:space="preserve"> OSE </w:t>
      </w:r>
      <w:r w:rsidRPr="003D1F30">
        <w:rPr>
          <w:rFonts w:eastAsia="SimSun" w:cs="Arial"/>
        </w:rPr>
        <w:t>客户端</w:t>
      </w:r>
      <w:r w:rsidRPr="003D1F30">
        <w:rPr>
          <w:rFonts w:eastAsia="SimSun" w:cs="Arial"/>
        </w:rPr>
        <w:t xml:space="preserve"> SAL</w:t>
      </w:r>
      <w:r w:rsidRPr="003D1F30">
        <w:rPr>
          <w:rFonts w:eastAsia="SimSun" w:cs="Arial"/>
        </w:rPr>
        <w:t>，必须将它们分配给将运行您的托管</w:t>
      </w:r>
      <w:r w:rsidRPr="003D1F30">
        <w:rPr>
          <w:rFonts w:eastAsia="SimSun" w:cs="Arial"/>
        </w:rPr>
        <w:t xml:space="preserve"> OSE </w:t>
      </w:r>
      <w:r w:rsidRPr="003D1F30">
        <w:rPr>
          <w:rFonts w:eastAsia="SimSun" w:cs="Arial"/>
        </w:rPr>
        <w:t>的设备。硬件分区或刀片被视为单独的设备。任何时候，一台设备上同时管理的</w:t>
      </w:r>
      <w:r w:rsidRPr="003D1F30">
        <w:rPr>
          <w:rFonts w:eastAsia="SimSun" w:cs="Arial"/>
        </w:rPr>
        <w:t xml:space="preserve"> OSE </w:t>
      </w:r>
      <w:r w:rsidRPr="003D1F30">
        <w:rPr>
          <w:rFonts w:eastAsia="SimSun" w:cs="Arial"/>
        </w:rPr>
        <w:t>的数量都不能超过分配给该设备的</w:t>
      </w:r>
      <w:r w:rsidRPr="003D1F30">
        <w:rPr>
          <w:rFonts w:eastAsia="SimSun" w:cs="Arial"/>
        </w:rPr>
        <w:t xml:space="preserve"> OSE </w:t>
      </w:r>
      <w:r w:rsidRPr="003D1F30">
        <w:rPr>
          <w:rFonts w:eastAsia="SimSun" w:cs="Arial"/>
        </w:rPr>
        <w:t>客户端或服务器管理</w:t>
      </w:r>
      <w:r w:rsidRPr="003D1F30">
        <w:rPr>
          <w:rFonts w:eastAsia="SimSun" w:cs="Arial"/>
        </w:rPr>
        <w:t xml:space="preserve"> SAL </w:t>
      </w:r>
      <w:r w:rsidRPr="003D1F30">
        <w:rPr>
          <w:rFonts w:eastAsia="SimSun" w:cs="Arial"/>
        </w:rPr>
        <w:t>的数量。</w:t>
      </w:r>
    </w:p>
    <w:p w14:paraId="646B4923" w14:textId="77777777" w:rsidR="007B12A4" w:rsidRDefault="007B12A4" w:rsidP="00AF0812">
      <w:pPr>
        <w:pStyle w:val="PURBody-Indented"/>
        <w:rPr>
          <w:rFonts w:eastAsia="SimSun" w:cs="Arial"/>
        </w:rPr>
      </w:pPr>
    </w:p>
    <w:p w14:paraId="02E1BB28" w14:textId="77777777" w:rsidR="007B12A4" w:rsidRDefault="007B12A4" w:rsidP="00AF0812">
      <w:pPr>
        <w:pStyle w:val="PURBody-Indented"/>
        <w:rPr>
          <w:rFonts w:eastAsia="SimSun" w:cs="Arial"/>
        </w:rPr>
      </w:pPr>
    </w:p>
    <w:p w14:paraId="1AFEA353" w14:textId="510DF441" w:rsidR="00AF0812" w:rsidRPr="003D1F30" w:rsidRDefault="00AF0812" w:rsidP="00AF0812">
      <w:pPr>
        <w:pStyle w:val="PURBody-Indented"/>
        <w:rPr>
          <w:rFonts w:eastAsia="SimSun" w:cs="Arial"/>
        </w:rPr>
      </w:pPr>
      <w:r w:rsidRPr="003D1F30">
        <w:rPr>
          <w:rFonts w:eastAsia="SimSun" w:cs="Arial"/>
        </w:rPr>
        <w:lastRenderedPageBreak/>
        <w:t>对于以下情况，您不需要管理</w:t>
      </w:r>
      <w:r w:rsidRPr="003D1F30">
        <w:rPr>
          <w:rFonts w:eastAsia="SimSun" w:cs="Arial"/>
        </w:rPr>
        <w:t xml:space="preserve"> SAL</w:t>
      </w:r>
      <w:r w:rsidRPr="003D1F30">
        <w:rPr>
          <w:rFonts w:eastAsia="SimSun" w:cs="Arial"/>
        </w:rPr>
        <w:t>：</w:t>
      </w:r>
    </w:p>
    <w:p w14:paraId="35CC681E" w14:textId="77777777" w:rsidR="00AF0812" w:rsidRPr="003D1F30" w:rsidRDefault="00AF0812" w:rsidP="00AF0812">
      <w:pPr>
        <w:pStyle w:val="PURBullet-Indented"/>
        <w:rPr>
          <w:rFonts w:eastAsia="SimSun" w:cs="Arial"/>
        </w:rPr>
      </w:pPr>
      <w:r w:rsidRPr="003D1F30">
        <w:rPr>
          <w:rFonts w:eastAsia="SimSun" w:cs="Arial"/>
        </w:rPr>
        <w:t>没有运行软件实例的任何</w:t>
      </w:r>
      <w:r w:rsidRPr="003D1F30">
        <w:rPr>
          <w:rFonts w:eastAsia="SimSun" w:cs="Arial"/>
        </w:rPr>
        <w:t xml:space="preserve"> OSE</w:t>
      </w:r>
      <w:r w:rsidRPr="003D1F30">
        <w:rPr>
          <w:rFonts w:eastAsia="SimSun" w:cs="Arial"/>
        </w:rPr>
        <w:t>，</w:t>
      </w:r>
    </w:p>
    <w:p w14:paraId="7DC30CE1" w14:textId="77777777" w:rsidR="00AF0812" w:rsidRPr="003D1F30" w:rsidRDefault="00AF0812" w:rsidP="00AF0812">
      <w:pPr>
        <w:pStyle w:val="PURBullet-Indented"/>
        <w:rPr>
          <w:rFonts w:eastAsia="SimSun" w:cs="Arial"/>
        </w:rPr>
      </w:pPr>
      <w:r w:rsidRPr="003D1F30">
        <w:rPr>
          <w:rFonts w:eastAsia="SimSun" w:cs="Arial"/>
        </w:rPr>
        <w:t>任何仅用作网络基础结构的设备（</w:t>
      </w:r>
      <w:r w:rsidRPr="003D1F30">
        <w:rPr>
          <w:rFonts w:eastAsia="SimSun" w:cs="Arial"/>
        </w:rPr>
        <w:t xml:space="preserve">OSI </w:t>
      </w:r>
      <w:r w:rsidRPr="003D1F30">
        <w:rPr>
          <w:rFonts w:eastAsia="SimSun" w:cs="Arial"/>
        </w:rPr>
        <w:t>第三层或更低层），或</w:t>
      </w:r>
    </w:p>
    <w:p w14:paraId="3ED2069B" w14:textId="2FAC15A0" w:rsidR="00AF0812" w:rsidRPr="003D1F30" w:rsidRDefault="00AF0812" w:rsidP="00AF0812">
      <w:pPr>
        <w:pStyle w:val="PURBullet-Indented"/>
        <w:rPr>
          <w:rFonts w:eastAsia="SimSun" w:cs="Arial"/>
        </w:rPr>
      </w:pPr>
      <w:r w:rsidRPr="003D1F30">
        <w:rPr>
          <w:rFonts w:eastAsia="SimSun" w:cs="Arial"/>
        </w:rPr>
        <w:t>仅对其执行带外管理的任何设备，您均不需要管理</w:t>
      </w:r>
      <w:r w:rsidRPr="003D1F30">
        <w:rPr>
          <w:rFonts w:eastAsia="SimSun" w:cs="Arial"/>
        </w:rPr>
        <w:t xml:space="preserve"> SAL</w:t>
      </w:r>
      <w:r w:rsidRPr="003D1F30">
        <w:rPr>
          <w:rFonts w:eastAsia="SimSun" w:cs="Arial"/>
        </w:rPr>
        <w:t>。</w:t>
      </w:r>
      <w:r w:rsidRPr="007F20CC">
        <w:rPr>
          <w:rFonts w:ascii="SimSun" w:eastAsia="SimSun" w:hAnsi="SimSun" w:cs="Arial"/>
        </w:rPr>
        <w:t>“</w:t>
      </w:r>
      <w:r w:rsidRPr="003D1F30">
        <w:rPr>
          <w:rFonts w:eastAsia="SimSun" w:cs="Arial"/>
        </w:rPr>
        <w:t>带外管理</w:t>
      </w:r>
      <w:r w:rsidRPr="007F20CC">
        <w:rPr>
          <w:rFonts w:ascii="SimSun" w:eastAsia="SimSun" w:hAnsi="SimSun" w:cs="Arial"/>
        </w:rPr>
        <w:t>”</w:t>
      </w:r>
      <w:r w:rsidRPr="003D1F30">
        <w:rPr>
          <w:rFonts w:eastAsia="SimSun" w:cs="Arial"/>
        </w:rPr>
        <w:t>包含通过网络连接与硬件管理控制器进行交互，从而监视或管理硬件组件的状态（例如，系统温度、风扇速度、电源开</w:t>
      </w:r>
      <w:r w:rsidRPr="003D1F30">
        <w:rPr>
          <w:rFonts w:eastAsia="SimSun" w:cs="Arial"/>
        </w:rPr>
        <w:t>/</w:t>
      </w:r>
      <w:r w:rsidRPr="003D1F30">
        <w:rPr>
          <w:rFonts w:eastAsia="SimSun" w:cs="Arial"/>
        </w:rPr>
        <w:t>关、系统重置、</w:t>
      </w:r>
      <w:r w:rsidRPr="003D1F30">
        <w:rPr>
          <w:rFonts w:eastAsia="SimSun" w:cs="Arial"/>
        </w:rPr>
        <w:t xml:space="preserve">CPU </w:t>
      </w:r>
      <w:r w:rsidRPr="003D1F30">
        <w:rPr>
          <w:rFonts w:eastAsia="SimSun" w:cs="Arial"/>
        </w:rPr>
        <w:t>可用性）。对以下组件的利用情况进行监视被视为间接管理</w:t>
      </w:r>
      <w:r w:rsidRPr="003D1F30">
        <w:rPr>
          <w:rFonts w:eastAsia="SimSun" w:cs="Arial"/>
        </w:rPr>
        <w:t xml:space="preserve"> OSE</w:t>
      </w:r>
      <w:r w:rsidRPr="003D1F30">
        <w:rPr>
          <w:rFonts w:eastAsia="SimSun" w:cs="Arial"/>
        </w:rPr>
        <w:t>，并且需要管理许可：</w:t>
      </w:r>
      <w:r w:rsidRPr="003D1F30">
        <w:rPr>
          <w:rFonts w:eastAsia="SimSun" w:cs="Arial"/>
        </w:rPr>
        <w:t>CPU</w:t>
      </w:r>
      <w:r w:rsidRPr="003D1F30">
        <w:rPr>
          <w:rFonts w:eastAsia="SimSun" w:cs="Arial"/>
        </w:rPr>
        <w:t>、</w:t>
      </w:r>
      <w:r w:rsidRPr="003D1F30">
        <w:rPr>
          <w:rFonts w:eastAsia="SimSun" w:cs="Arial"/>
        </w:rPr>
        <w:t>RAM</w:t>
      </w:r>
      <w:r w:rsidRPr="003D1F30">
        <w:rPr>
          <w:rFonts w:eastAsia="SimSun" w:cs="Arial"/>
        </w:rPr>
        <w:t>、</w:t>
      </w:r>
      <w:r w:rsidRPr="003D1F30">
        <w:rPr>
          <w:rFonts w:eastAsia="SimSun" w:cs="Arial"/>
        </w:rPr>
        <w:t xml:space="preserve">NIC </w:t>
      </w:r>
      <w:r w:rsidRPr="003D1F30">
        <w:rPr>
          <w:rFonts w:eastAsia="SimSun" w:cs="Arial"/>
        </w:rPr>
        <w:t>或存储。</w:t>
      </w:r>
    </w:p>
    <w:p w14:paraId="17DDB28D" w14:textId="77777777" w:rsidR="009A4C7C" w:rsidRPr="003D1F30" w:rsidRDefault="009A4C7C" w:rsidP="009A4C7C">
      <w:pPr>
        <w:pStyle w:val="PURBlueStrong"/>
        <w:rPr>
          <w:rFonts w:eastAsia="SimSun" w:cs="Arial"/>
        </w:rPr>
      </w:pPr>
      <w:r w:rsidRPr="003D1F30">
        <w:rPr>
          <w:rFonts w:eastAsia="SimSun" w:cs="Arial"/>
        </w:rPr>
        <w:t xml:space="preserve">SAL </w:t>
      </w:r>
      <w:r w:rsidRPr="003D1F30">
        <w:rPr>
          <w:rFonts w:eastAsia="SimSun" w:cs="Arial"/>
        </w:rPr>
        <w:t>的重新分配</w:t>
      </w:r>
    </w:p>
    <w:p w14:paraId="324FC5C3" w14:textId="110995DB" w:rsidR="00AF0812" w:rsidRPr="003D1F30" w:rsidRDefault="009A4C7C" w:rsidP="000D4966">
      <w:pPr>
        <w:pStyle w:val="PURBody-Indented"/>
        <w:rPr>
          <w:rFonts w:eastAsia="SimSun" w:cs="Arial"/>
        </w:rPr>
      </w:pPr>
      <w:r w:rsidRPr="003D1F30">
        <w:rPr>
          <w:rFonts w:eastAsia="SimSun" w:cs="Arial"/>
        </w:rPr>
        <w:t>您可以将一台设备的</w:t>
      </w:r>
      <w:r w:rsidRPr="003D1F30">
        <w:rPr>
          <w:rFonts w:eastAsia="SimSun" w:cs="Arial"/>
        </w:rPr>
        <w:t xml:space="preserve"> OSE </w:t>
      </w:r>
      <w:r w:rsidRPr="003D1F30">
        <w:rPr>
          <w:rFonts w:eastAsia="SimSun" w:cs="Arial"/>
        </w:rPr>
        <w:t>客户端</w:t>
      </w:r>
      <w:r w:rsidRPr="003D1F30">
        <w:rPr>
          <w:rFonts w:eastAsia="SimSun" w:cs="Arial"/>
        </w:rPr>
        <w:t xml:space="preserve"> SAL </w:t>
      </w:r>
      <w:r w:rsidRPr="003D1F30">
        <w:rPr>
          <w:rFonts w:eastAsia="SimSun" w:cs="Arial"/>
        </w:rPr>
        <w:t>重新分配给另一台设备，或将一位用户的用户客户端</w:t>
      </w:r>
      <w:r w:rsidRPr="003D1F30">
        <w:rPr>
          <w:rFonts w:eastAsia="SimSun" w:cs="Arial"/>
        </w:rPr>
        <w:t xml:space="preserve"> SAL </w:t>
      </w:r>
      <w:r w:rsidRPr="003D1F30">
        <w:rPr>
          <w:rFonts w:eastAsia="SimSun" w:cs="Arial"/>
        </w:rPr>
        <w:t>重新分配给另一位用户，但不能在同一个日历月中进行，除非您是在第一个设备无法使用时暂时将</w:t>
      </w:r>
      <w:r w:rsidRPr="003D1F30">
        <w:rPr>
          <w:rFonts w:eastAsia="SimSun" w:cs="Arial"/>
        </w:rPr>
        <w:t xml:space="preserve"> OSE </w:t>
      </w:r>
      <w:r w:rsidRPr="003D1F30">
        <w:rPr>
          <w:rFonts w:eastAsia="SimSun" w:cs="Arial"/>
        </w:rPr>
        <w:t>客户端</w:t>
      </w:r>
      <w:r w:rsidRPr="003D1F30">
        <w:rPr>
          <w:rFonts w:eastAsia="SimSun" w:cs="Arial"/>
        </w:rPr>
        <w:t xml:space="preserve"> SAL </w:t>
      </w:r>
      <w:r w:rsidRPr="003D1F30">
        <w:rPr>
          <w:rFonts w:eastAsia="SimSun" w:cs="Arial"/>
        </w:rPr>
        <w:t>重新分配给替代设备，或在用户不在时暂时将用户客户端</w:t>
      </w:r>
      <w:r w:rsidRPr="003D1F30">
        <w:rPr>
          <w:rFonts w:eastAsia="SimSun" w:cs="Arial"/>
        </w:rPr>
        <w:t xml:space="preserve"> SAL </w:t>
      </w:r>
      <w:r w:rsidRPr="003D1F30">
        <w:rPr>
          <w:rFonts w:eastAsia="SimSun" w:cs="Arial"/>
        </w:rPr>
        <w:t>重新分配给临时员工。</w:t>
      </w:r>
    </w:p>
    <w:p w14:paraId="7C6E050E" w14:textId="77777777" w:rsidR="009A4C7C" w:rsidRPr="003D1F30" w:rsidRDefault="009A4C7C" w:rsidP="009A4C7C">
      <w:pPr>
        <w:pStyle w:val="PURBlueStrong"/>
        <w:rPr>
          <w:rFonts w:eastAsia="SimSun" w:cs="Arial"/>
        </w:rPr>
      </w:pPr>
      <w:r w:rsidRPr="003D1F30">
        <w:rPr>
          <w:rFonts w:eastAsia="SimSun" w:cs="Arial"/>
        </w:rPr>
        <w:t>软件</w:t>
      </w:r>
    </w:p>
    <w:p w14:paraId="06734D5A" w14:textId="77777777" w:rsidR="00094034" w:rsidRPr="003D1F30" w:rsidRDefault="00094034" w:rsidP="00094034">
      <w:pPr>
        <w:pStyle w:val="PURBody-Indented"/>
        <w:rPr>
          <w:rFonts w:eastAsia="SimSun" w:cs="Arial"/>
        </w:rPr>
      </w:pPr>
      <w:r w:rsidRPr="003D1F30">
        <w:rPr>
          <w:rFonts w:eastAsia="SimSun" w:cs="Arial"/>
        </w:rPr>
        <w:t>您可以使用该软件管理：</w:t>
      </w:r>
    </w:p>
    <w:p w14:paraId="106B3816" w14:textId="77777777" w:rsidR="00094034" w:rsidRPr="003D1F30" w:rsidRDefault="00094034" w:rsidP="00094034">
      <w:pPr>
        <w:pStyle w:val="PURBullet-Indented"/>
        <w:rPr>
          <w:rFonts w:eastAsia="SimSun" w:cs="Arial"/>
        </w:rPr>
      </w:pPr>
      <w:r w:rsidRPr="003D1F30">
        <w:rPr>
          <w:rFonts w:eastAsia="SimSun" w:cs="Arial"/>
        </w:rPr>
        <w:t>一台设备上的任何数量的</w:t>
      </w:r>
      <w:r w:rsidRPr="003D1F30">
        <w:rPr>
          <w:rFonts w:eastAsia="SimSun" w:cs="Arial"/>
        </w:rPr>
        <w:t xml:space="preserve"> OSE</w:t>
      </w:r>
      <w:r w:rsidRPr="003D1F30">
        <w:rPr>
          <w:rFonts w:eastAsia="SimSun" w:cs="Arial"/>
        </w:rPr>
        <w:t>（如果您向该设备分配了相同数量的管理</w:t>
      </w:r>
      <w:r w:rsidRPr="003D1F30">
        <w:rPr>
          <w:rFonts w:eastAsia="SimSun" w:cs="Arial"/>
        </w:rPr>
        <w:t xml:space="preserve"> SAL</w:t>
      </w:r>
      <w:r w:rsidRPr="003D1F30">
        <w:rPr>
          <w:rFonts w:eastAsia="SimSun" w:cs="Arial"/>
        </w:rPr>
        <w:t>）。</w:t>
      </w:r>
    </w:p>
    <w:p w14:paraId="423F2FCA" w14:textId="13B16611" w:rsidR="00094034" w:rsidRPr="003D1F30" w:rsidRDefault="00094034" w:rsidP="00094034">
      <w:pPr>
        <w:pStyle w:val="PURBullet-Indented"/>
        <w:rPr>
          <w:rFonts w:eastAsia="SimSun" w:cs="Arial"/>
        </w:rPr>
      </w:pPr>
      <w:r w:rsidRPr="003D1F30">
        <w:rPr>
          <w:rFonts w:eastAsia="SimSun" w:cs="Arial"/>
        </w:rPr>
        <w:t xml:space="preserve">OSE </w:t>
      </w:r>
      <w:r w:rsidRPr="003D1F30">
        <w:rPr>
          <w:rFonts w:eastAsia="SimSun" w:cs="Arial"/>
        </w:rPr>
        <w:t>用户使用情况（如果您向这些用户分配了管理</w:t>
      </w:r>
      <w:r w:rsidRPr="003D1F30">
        <w:rPr>
          <w:rFonts w:eastAsia="SimSun" w:cs="Arial"/>
        </w:rPr>
        <w:t xml:space="preserve"> SAL</w:t>
      </w:r>
      <w:r w:rsidRPr="003D1F30">
        <w:rPr>
          <w:rFonts w:eastAsia="SimSun" w:cs="Arial"/>
        </w:rPr>
        <w:t>）。</w:t>
      </w:r>
    </w:p>
    <w:p w14:paraId="18C7A7F2" w14:textId="153AC96D" w:rsidR="009A4C7C" w:rsidRPr="003D1F30" w:rsidRDefault="00094034" w:rsidP="009A4C7C">
      <w:pPr>
        <w:pStyle w:val="PURBlueStrong"/>
        <w:rPr>
          <w:rFonts w:eastAsia="SimSun" w:cs="Arial"/>
        </w:rPr>
      </w:pPr>
      <w:r w:rsidRPr="003D1F30">
        <w:rPr>
          <w:rStyle w:val="PURBlueStrong-IndentedChar"/>
          <w:rFonts w:eastAsia="SimSun" w:cs="Arial"/>
          <w:smallCaps/>
        </w:rPr>
        <w:t xml:space="preserve">System Center </w:t>
      </w:r>
      <w:r w:rsidRPr="003D1F30">
        <w:rPr>
          <w:rStyle w:val="PURBlueStrong-IndentedChar"/>
          <w:rFonts w:eastAsia="SimSun" w:cs="Arial"/>
          <w:smallCaps/>
        </w:rPr>
        <w:t>包</w:t>
      </w:r>
    </w:p>
    <w:p w14:paraId="3E82AB28" w14:textId="53EAA148" w:rsidR="009A4C7C" w:rsidRPr="003D1F30" w:rsidRDefault="00094034" w:rsidP="009A4C7C">
      <w:pPr>
        <w:pStyle w:val="PURBody-Indented"/>
        <w:rPr>
          <w:rFonts w:eastAsia="SimSun" w:cs="Arial"/>
        </w:rPr>
      </w:pPr>
      <w:r w:rsidRPr="003D1F30">
        <w:rPr>
          <w:rFonts w:eastAsia="SimSun" w:cs="Arial"/>
        </w:rPr>
        <w:t>相应的</w:t>
      </w:r>
      <w:r w:rsidRPr="003D1F30">
        <w:rPr>
          <w:rFonts w:eastAsia="SimSun" w:cs="Arial"/>
        </w:rPr>
        <w:t xml:space="preserve"> System Center </w:t>
      </w:r>
      <w:r w:rsidRPr="003D1F30">
        <w:rPr>
          <w:rFonts w:eastAsia="SimSun" w:cs="Arial"/>
        </w:rPr>
        <w:t>产品的许可条款适用于您对该软件中包括的管理包、配置包、进程包和集成包的使用。</w:t>
      </w:r>
    </w:p>
    <w:p w14:paraId="3A9FA533" w14:textId="77777777" w:rsidR="0036211F" w:rsidRPr="003D1F30" w:rsidRDefault="0036211F" w:rsidP="0036211F">
      <w:pPr>
        <w:pStyle w:val="PURBlueStrong-Indented"/>
        <w:rPr>
          <w:rFonts w:eastAsia="SimSun" w:cs="Arial"/>
        </w:rPr>
      </w:pPr>
      <w:r w:rsidRPr="003D1F30">
        <w:rPr>
          <w:rFonts w:eastAsia="SimSun" w:cs="Arial"/>
        </w:rPr>
        <w:t>不得复制或分发数据集</w:t>
      </w:r>
    </w:p>
    <w:p w14:paraId="1991590A" w14:textId="54348EF6" w:rsidR="0036211F" w:rsidRPr="003D1F30" w:rsidRDefault="0036211F" w:rsidP="0036211F">
      <w:pPr>
        <w:pStyle w:val="PURBody-Indented"/>
        <w:rPr>
          <w:rFonts w:eastAsia="SimSun" w:cs="Arial"/>
        </w:rPr>
      </w:pPr>
      <w:r w:rsidRPr="003D1F30">
        <w:rPr>
          <w:rFonts w:eastAsia="SimSun" w:cs="Arial"/>
        </w:rPr>
        <w:t>您不得复制或分发软件中包含的任何数据集（或某个数据集的任何部分）。</w:t>
      </w:r>
    </w:p>
    <w:p w14:paraId="7811A15B" w14:textId="6E84DF67" w:rsidR="0036211F" w:rsidRPr="003D1F30" w:rsidRDefault="0036211F" w:rsidP="0036211F">
      <w:pPr>
        <w:pStyle w:val="PURBlueStrong-Indented"/>
        <w:rPr>
          <w:rFonts w:eastAsia="SimSun" w:cs="Arial"/>
        </w:rPr>
      </w:pPr>
      <w:r w:rsidRPr="003D1F30">
        <w:rPr>
          <w:rFonts w:eastAsia="SimSun" w:cs="Arial"/>
        </w:rPr>
        <w:t xml:space="preserve">Windows </w:t>
      </w:r>
      <w:r w:rsidRPr="003D1F30">
        <w:rPr>
          <w:rFonts w:eastAsia="SimSun" w:cs="Arial"/>
        </w:rPr>
        <w:t>自动安装工具包</w:t>
      </w:r>
    </w:p>
    <w:p w14:paraId="57682043" w14:textId="5E744F8E" w:rsidR="0036211F" w:rsidRPr="003D1F30" w:rsidRDefault="0036211F" w:rsidP="0036211F">
      <w:pPr>
        <w:pStyle w:val="PURBody-Indented"/>
        <w:rPr>
          <w:rFonts w:eastAsia="SimSun" w:cs="Arial"/>
        </w:rPr>
      </w:pPr>
      <w:r w:rsidRPr="003D1F30">
        <w:rPr>
          <w:rFonts w:eastAsia="SimSun" w:cs="Arial"/>
        </w:rPr>
        <w:t>该服务器软件可能包括</w:t>
      </w:r>
      <w:r w:rsidRPr="003D1F30">
        <w:rPr>
          <w:rFonts w:eastAsia="SimSun" w:cs="Arial"/>
        </w:rPr>
        <w:t xml:space="preserve"> Windows </w:t>
      </w:r>
      <w:r w:rsidRPr="003D1F30">
        <w:rPr>
          <w:rFonts w:eastAsia="SimSun" w:cs="Arial"/>
        </w:rPr>
        <w:t>自动安装工具包</w:t>
      </w:r>
      <w:r w:rsidRPr="003D1F30">
        <w:rPr>
          <w:rFonts w:eastAsia="SimSun" w:cs="Arial"/>
        </w:rPr>
        <w:t xml:space="preserve"> (WAIK)</w:t>
      </w:r>
      <w:r w:rsidRPr="003D1F30">
        <w:rPr>
          <w:rFonts w:eastAsia="SimSun" w:cs="Arial"/>
        </w:rPr>
        <w:t>。如果包括，则以下许可条款适用于您对该工具包的使用。</w:t>
      </w:r>
    </w:p>
    <w:p w14:paraId="50AA7C16" w14:textId="0394C2AA" w:rsidR="0036211F" w:rsidRPr="003D1F30" w:rsidRDefault="0036211F" w:rsidP="0036211F">
      <w:pPr>
        <w:pStyle w:val="PURBody-Indented"/>
        <w:rPr>
          <w:rFonts w:eastAsia="SimSun" w:cs="Arial"/>
        </w:rPr>
      </w:pPr>
      <w:r w:rsidRPr="003D1F30">
        <w:rPr>
          <w:rFonts w:eastAsia="SimSun" w:cs="Arial"/>
          <w:b/>
        </w:rPr>
        <w:t xml:space="preserve">Windows </w:t>
      </w:r>
      <w:r w:rsidRPr="003D1F30">
        <w:rPr>
          <w:rFonts w:eastAsia="SimSun" w:cs="Arial"/>
          <w:b/>
        </w:rPr>
        <w:t>预安装环境：</w:t>
      </w:r>
      <w:r w:rsidRPr="003D1F30">
        <w:rPr>
          <w:rFonts w:eastAsia="SimSun" w:cs="Arial"/>
        </w:rPr>
        <w:t>您可以安装并使用</w:t>
      </w:r>
      <w:r w:rsidRPr="003D1F30">
        <w:rPr>
          <w:rFonts w:eastAsia="SimSun" w:cs="Arial"/>
        </w:rPr>
        <w:t xml:space="preserve"> WAIK </w:t>
      </w:r>
      <w:r w:rsidRPr="003D1F30">
        <w:rPr>
          <w:rFonts w:eastAsia="SimSun" w:cs="Arial"/>
        </w:rPr>
        <w:t>的</w:t>
      </w:r>
      <w:r w:rsidRPr="003D1F30">
        <w:rPr>
          <w:rFonts w:eastAsia="SimSun" w:cs="Arial"/>
        </w:rPr>
        <w:t xml:space="preserve"> Windows </w:t>
      </w:r>
      <w:r w:rsidRPr="003D1F30">
        <w:rPr>
          <w:rFonts w:eastAsia="SimSun" w:cs="Arial"/>
        </w:rPr>
        <w:t>预安装环境部分来诊断和恢复</w:t>
      </w:r>
      <w:r w:rsidRPr="003D1F30">
        <w:rPr>
          <w:rFonts w:eastAsia="SimSun" w:cs="Arial"/>
        </w:rPr>
        <w:t xml:space="preserve"> Windows </w:t>
      </w:r>
      <w:r w:rsidRPr="003D1F30">
        <w:rPr>
          <w:rFonts w:eastAsia="SimSun" w:cs="Arial"/>
        </w:rPr>
        <w:t>操作系统软件。您不得将该软件用作通用操作系统、瘦客户端、远程桌面客户端或用于任何其他用途。</w:t>
      </w:r>
    </w:p>
    <w:p w14:paraId="3767385A" w14:textId="6FA769C2" w:rsidR="0036211F" w:rsidRPr="003D1F30" w:rsidRDefault="0036211F" w:rsidP="0036211F">
      <w:pPr>
        <w:pStyle w:val="PURBody-Indented"/>
        <w:rPr>
          <w:rFonts w:eastAsia="SimSun" w:cs="Arial"/>
        </w:rPr>
      </w:pPr>
      <w:r w:rsidRPr="003D1F30">
        <w:rPr>
          <w:rFonts w:eastAsia="SimSun" w:cs="Arial"/>
          <w:b/>
        </w:rPr>
        <w:t>ImageX.exe</w:t>
      </w:r>
      <w:r w:rsidRPr="003D1F30">
        <w:rPr>
          <w:rFonts w:eastAsia="SimSun" w:cs="Arial"/>
          <w:b/>
        </w:rPr>
        <w:t>、</w:t>
      </w:r>
      <w:r w:rsidRPr="003D1F30">
        <w:rPr>
          <w:rFonts w:eastAsia="SimSun" w:cs="Arial"/>
          <w:b/>
        </w:rPr>
        <w:t>Wimgapi.dll</w:t>
      </w:r>
      <w:r w:rsidRPr="003D1F30">
        <w:rPr>
          <w:rFonts w:eastAsia="SimSun" w:cs="Arial"/>
          <w:b/>
        </w:rPr>
        <w:t>、</w:t>
      </w:r>
      <w:r w:rsidRPr="003D1F30">
        <w:rPr>
          <w:rFonts w:eastAsia="SimSun" w:cs="Arial"/>
          <w:b/>
        </w:rPr>
        <w:t xml:space="preserve">Wimfilter </w:t>
      </w:r>
      <w:r w:rsidRPr="003D1F30">
        <w:rPr>
          <w:rFonts w:eastAsia="SimSun" w:cs="Arial"/>
          <w:b/>
        </w:rPr>
        <w:t>和</w:t>
      </w:r>
      <w:r w:rsidRPr="003D1F30">
        <w:rPr>
          <w:rFonts w:eastAsia="SimSun" w:cs="Arial"/>
          <w:b/>
        </w:rPr>
        <w:t xml:space="preserve"> Package Manager</w:t>
      </w:r>
      <w:r w:rsidRPr="003D1F30">
        <w:rPr>
          <w:rFonts w:eastAsia="SimSun" w:cs="Arial"/>
          <w:b/>
        </w:rPr>
        <w:t>：</w:t>
      </w:r>
      <w:r w:rsidRPr="003D1F30">
        <w:rPr>
          <w:rFonts w:eastAsia="SimSun" w:cs="Arial"/>
        </w:rPr>
        <w:t>您可以安装并使用</w:t>
      </w:r>
      <w:r w:rsidRPr="003D1F30">
        <w:rPr>
          <w:rFonts w:eastAsia="SimSun" w:cs="Arial"/>
        </w:rPr>
        <w:t xml:space="preserve"> WAIK </w:t>
      </w:r>
      <w:r w:rsidRPr="003D1F30">
        <w:rPr>
          <w:rFonts w:eastAsia="SimSun" w:cs="Arial"/>
        </w:rPr>
        <w:t>软件的</w:t>
      </w:r>
      <w:r w:rsidRPr="003D1F30">
        <w:rPr>
          <w:rFonts w:eastAsia="SimSun" w:cs="Arial"/>
        </w:rPr>
        <w:t xml:space="preserve"> ImageX.exe</w:t>
      </w:r>
      <w:r w:rsidRPr="003D1F30">
        <w:rPr>
          <w:rFonts w:eastAsia="SimSun" w:cs="Arial"/>
        </w:rPr>
        <w:t>、</w:t>
      </w:r>
      <w:r w:rsidRPr="003D1F30">
        <w:rPr>
          <w:rFonts w:eastAsia="SimSun" w:cs="Arial"/>
        </w:rPr>
        <w:t>Wimgapi.dll</w:t>
      </w:r>
      <w:r w:rsidRPr="003D1F30">
        <w:rPr>
          <w:rFonts w:eastAsia="SimSun" w:cs="Arial"/>
        </w:rPr>
        <w:t>、</w:t>
      </w:r>
      <w:r w:rsidRPr="003D1F30">
        <w:rPr>
          <w:rFonts w:eastAsia="SimSun" w:cs="Arial"/>
        </w:rPr>
        <w:t xml:space="preserve">Wimfilter </w:t>
      </w:r>
      <w:r w:rsidRPr="003D1F30">
        <w:rPr>
          <w:rFonts w:eastAsia="SimSun" w:cs="Arial"/>
        </w:rPr>
        <w:t>和程序包管理器部分来诊断和恢复</w:t>
      </w:r>
      <w:r w:rsidRPr="003D1F30">
        <w:rPr>
          <w:rFonts w:eastAsia="SimSun" w:cs="Arial"/>
        </w:rPr>
        <w:t xml:space="preserve"> Windows </w:t>
      </w:r>
      <w:r w:rsidRPr="003D1F30">
        <w:rPr>
          <w:rFonts w:eastAsia="SimSun" w:cs="Arial"/>
        </w:rPr>
        <w:t>操作系统软件。您不得将该软件的这些部分用于备份</w:t>
      </w:r>
      <w:r w:rsidRPr="003D1F30">
        <w:rPr>
          <w:rFonts w:eastAsia="SimSun" w:cs="Arial"/>
        </w:rPr>
        <w:t xml:space="preserve"> Windows </w:t>
      </w:r>
      <w:r w:rsidRPr="003D1F30">
        <w:rPr>
          <w:rFonts w:eastAsia="SimSun" w:cs="Arial"/>
        </w:rPr>
        <w:t>操作系统或任何其他用途。</w:t>
      </w:r>
    </w:p>
    <w:p w14:paraId="21B19F0B" w14:textId="77777777" w:rsidR="0036211F" w:rsidRPr="003D1F30" w:rsidRDefault="0036211F" w:rsidP="0036211F">
      <w:pPr>
        <w:pStyle w:val="PURBlueStrong-Indented"/>
        <w:rPr>
          <w:rFonts w:eastAsia="SimSun" w:cs="Arial"/>
        </w:rPr>
      </w:pPr>
      <w:r w:rsidRPr="003D1F30">
        <w:rPr>
          <w:rFonts w:eastAsia="SimSun" w:cs="Arial"/>
        </w:rPr>
        <w:t>站点层次结构</w:t>
      </w:r>
      <w:r w:rsidRPr="003D1F30">
        <w:rPr>
          <w:rFonts w:eastAsia="SimSun" w:cs="Arial"/>
        </w:rPr>
        <w:t xml:space="preserve"> – </w:t>
      </w:r>
      <w:r w:rsidRPr="003D1F30">
        <w:rPr>
          <w:rFonts w:eastAsia="SimSun" w:cs="Arial"/>
        </w:rPr>
        <w:t>地理视图</w:t>
      </w:r>
    </w:p>
    <w:p w14:paraId="362F29BC" w14:textId="0BD8D091" w:rsidR="0036211F" w:rsidRPr="007B12A4" w:rsidRDefault="0036211F" w:rsidP="0036211F">
      <w:pPr>
        <w:pStyle w:val="PURBody-Indented"/>
        <w:rPr>
          <w:rFonts w:eastAsia="SimSun" w:cs="Arial"/>
          <w:spacing w:val="-2"/>
        </w:rPr>
      </w:pPr>
      <w:r w:rsidRPr="007B12A4">
        <w:rPr>
          <w:rFonts w:eastAsia="SimSun" w:cs="Arial"/>
          <w:spacing w:val="-2"/>
        </w:rPr>
        <w:t xml:space="preserve">System Center 2012 R2 </w:t>
      </w:r>
      <w:r w:rsidRPr="007B12A4">
        <w:rPr>
          <w:rFonts w:eastAsia="SimSun" w:cs="Arial"/>
          <w:spacing w:val="-2"/>
        </w:rPr>
        <w:t>服务器软件包括通过</w:t>
      </w:r>
      <w:r w:rsidRPr="007B12A4">
        <w:rPr>
          <w:rFonts w:eastAsia="SimSun" w:cs="Arial"/>
          <w:spacing w:val="-2"/>
        </w:rPr>
        <w:t xml:space="preserve"> Bing Maps</w:t>
      </w:r>
      <w:r w:rsidRPr="007B12A4">
        <w:rPr>
          <w:rFonts w:eastAsia="SimSun" w:cs="Arial"/>
          <w:spacing w:val="-2"/>
        </w:rPr>
        <w:t>（或后续品牌）应用程序编程接口（以下简称</w:t>
      </w:r>
      <w:r w:rsidRPr="007B12A4">
        <w:rPr>
          <w:rFonts w:eastAsia="SimSun" w:cs="Arial"/>
          <w:spacing w:val="-2"/>
        </w:rPr>
        <w:t>“Bing Maps API”</w:t>
      </w:r>
      <w:r w:rsidRPr="007B12A4">
        <w:rPr>
          <w:rFonts w:eastAsia="SimSun" w:cs="Arial"/>
          <w:spacing w:val="-2"/>
        </w:rPr>
        <w:t>）检索地图、图像和其他数据等内容的功能。此功能的目的是在地图、空中图和混合图像的顶部显示站点数据。您可以使用此功能，在您的屏幕上显示站点数据或打印包括该显示内容的书面报告。此功能只能结合软件中集成的访问方法和方式来实现。您不得以其他方式复制、存储、归档或创建通过</w:t>
      </w:r>
      <w:r w:rsidRPr="007B12A4">
        <w:rPr>
          <w:rFonts w:eastAsia="SimSun" w:cs="Arial"/>
          <w:spacing w:val="-2"/>
        </w:rPr>
        <w:t xml:space="preserve"> Bing Maps API </w:t>
      </w:r>
      <w:r w:rsidRPr="007B12A4">
        <w:rPr>
          <w:rFonts w:eastAsia="SimSun" w:cs="Arial"/>
          <w:spacing w:val="-2"/>
        </w:rPr>
        <w:t>获得的内容数据库。即便通过</w:t>
      </w:r>
      <w:r w:rsidRPr="007B12A4">
        <w:rPr>
          <w:rFonts w:eastAsia="SimSun" w:cs="Arial"/>
          <w:spacing w:val="-2"/>
        </w:rPr>
        <w:t xml:space="preserve"> Bing Maps API </w:t>
      </w:r>
      <w:r w:rsidRPr="007B12A4">
        <w:rPr>
          <w:rFonts w:eastAsia="SimSun" w:cs="Arial"/>
          <w:spacing w:val="-2"/>
        </w:rPr>
        <w:t>提供了以下功能，您也不得出于任何目的使用这些功能：</w:t>
      </w:r>
    </w:p>
    <w:p w14:paraId="4A60E8BD" w14:textId="77777777" w:rsidR="0036211F" w:rsidRPr="003D1F30" w:rsidRDefault="0036211F" w:rsidP="003B5A77">
      <w:pPr>
        <w:pStyle w:val="PURBullet-Indented"/>
        <w:numPr>
          <w:ilvl w:val="0"/>
          <w:numId w:val="11"/>
        </w:numPr>
        <w:rPr>
          <w:rFonts w:eastAsia="SimSun" w:cs="Arial"/>
        </w:rPr>
      </w:pPr>
      <w:r w:rsidRPr="003D1F30">
        <w:rPr>
          <w:rFonts w:eastAsia="SimSun" w:cs="Arial"/>
        </w:rPr>
        <w:t xml:space="preserve">Bing Maps API </w:t>
      </w:r>
      <w:r w:rsidRPr="003D1F30">
        <w:rPr>
          <w:rFonts w:eastAsia="SimSun" w:cs="Arial"/>
        </w:rPr>
        <w:t>提供基于传感器的指南</w:t>
      </w:r>
      <w:r w:rsidRPr="003D1F30">
        <w:rPr>
          <w:rFonts w:eastAsia="SimSun" w:cs="Arial"/>
        </w:rPr>
        <w:t>/</w:t>
      </w:r>
      <w:r w:rsidRPr="003D1F30">
        <w:rPr>
          <w:rFonts w:eastAsia="SimSun" w:cs="Arial"/>
        </w:rPr>
        <w:t>路线、</w:t>
      </w:r>
    </w:p>
    <w:p w14:paraId="02CD7387" w14:textId="77777777" w:rsidR="0036211F" w:rsidRPr="003D1F30" w:rsidRDefault="0036211F" w:rsidP="003B5A77">
      <w:pPr>
        <w:pStyle w:val="PURBullet-Indented"/>
        <w:numPr>
          <w:ilvl w:val="0"/>
          <w:numId w:val="11"/>
        </w:numPr>
        <w:rPr>
          <w:rFonts w:eastAsia="SimSun" w:cs="Arial"/>
        </w:rPr>
      </w:pPr>
      <w:r w:rsidRPr="003D1F30">
        <w:rPr>
          <w:rFonts w:eastAsia="SimSun" w:cs="Arial"/>
        </w:rPr>
        <w:t>任何道路交通数据或鸟瞰图像（或相关元数据）。</w:t>
      </w:r>
    </w:p>
    <w:p w14:paraId="1ED5C5DB" w14:textId="77777777" w:rsidR="0036211F" w:rsidRPr="003D1F30" w:rsidRDefault="0036211F" w:rsidP="0036211F">
      <w:pPr>
        <w:pStyle w:val="PURBody-Indented"/>
        <w:rPr>
          <w:rFonts w:eastAsia="SimSun" w:cs="Arial"/>
        </w:rPr>
      </w:pPr>
      <w:r w:rsidRPr="003D1F30">
        <w:rPr>
          <w:rFonts w:eastAsia="SimSun" w:cs="Arial"/>
        </w:rPr>
        <w:t>您不得删除、最小化、阻止或修改软件中所含以下任何内容，包括通过软件提供给您的任何内容：</w:t>
      </w:r>
    </w:p>
    <w:p w14:paraId="0A1424CD" w14:textId="77777777" w:rsidR="0036211F" w:rsidRPr="003D1F30" w:rsidRDefault="0036211F" w:rsidP="003B5A77">
      <w:pPr>
        <w:pStyle w:val="PURBullet-Indented"/>
        <w:numPr>
          <w:ilvl w:val="0"/>
          <w:numId w:val="11"/>
        </w:numPr>
        <w:rPr>
          <w:rFonts w:eastAsia="SimSun" w:cs="Arial"/>
        </w:rPr>
      </w:pPr>
      <w:r w:rsidRPr="003D1F30">
        <w:rPr>
          <w:rFonts w:eastAsia="SimSun" w:cs="Arial"/>
        </w:rPr>
        <w:t>徽标、</w:t>
      </w:r>
    </w:p>
    <w:p w14:paraId="41D48678" w14:textId="77777777" w:rsidR="0036211F" w:rsidRPr="003D1F30" w:rsidRDefault="0036211F" w:rsidP="003B5A77">
      <w:pPr>
        <w:pStyle w:val="PURBullet-Indented"/>
        <w:numPr>
          <w:ilvl w:val="0"/>
          <w:numId w:val="11"/>
        </w:numPr>
        <w:rPr>
          <w:rFonts w:eastAsia="SimSun" w:cs="Arial"/>
        </w:rPr>
      </w:pPr>
      <w:r w:rsidRPr="003D1F30">
        <w:rPr>
          <w:rFonts w:eastAsia="SimSun" w:cs="Arial"/>
        </w:rPr>
        <w:t>商标、</w:t>
      </w:r>
    </w:p>
    <w:p w14:paraId="113773B3" w14:textId="77777777" w:rsidR="0036211F" w:rsidRPr="003D1F30" w:rsidRDefault="0036211F" w:rsidP="003B5A77">
      <w:pPr>
        <w:pStyle w:val="PURBullet-Indented"/>
        <w:numPr>
          <w:ilvl w:val="0"/>
          <w:numId w:val="11"/>
        </w:numPr>
        <w:rPr>
          <w:rFonts w:eastAsia="SimSun" w:cs="Arial"/>
        </w:rPr>
      </w:pPr>
      <w:r w:rsidRPr="003D1F30">
        <w:rPr>
          <w:rFonts w:eastAsia="SimSun" w:cs="Arial"/>
        </w:rPr>
        <w:t>版权、</w:t>
      </w:r>
    </w:p>
    <w:p w14:paraId="175E6628" w14:textId="77777777" w:rsidR="0036211F" w:rsidRPr="003D1F30" w:rsidRDefault="0036211F" w:rsidP="003B5A77">
      <w:pPr>
        <w:pStyle w:val="PURBullet-Indented"/>
        <w:numPr>
          <w:ilvl w:val="0"/>
          <w:numId w:val="11"/>
        </w:numPr>
        <w:rPr>
          <w:rFonts w:eastAsia="SimSun" w:cs="Arial"/>
        </w:rPr>
      </w:pPr>
      <w:r w:rsidRPr="003D1F30">
        <w:rPr>
          <w:rFonts w:eastAsia="SimSun" w:cs="Arial"/>
        </w:rPr>
        <w:t>数字水印，或</w:t>
      </w:r>
    </w:p>
    <w:p w14:paraId="1B81D4FD" w14:textId="77777777" w:rsidR="0036211F" w:rsidRPr="003D1F30" w:rsidRDefault="0036211F" w:rsidP="003B5A77">
      <w:pPr>
        <w:pStyle w:val="PURBullet-Indented"/>
        <w:numPr>
          <w:ilvl w:val="0"/>
          <w:numId w:val="11"/>
        </w:numPr>
        <w:rPr>
          <w:rFonts w:eastAsia="SimSun" w:cs="Arial"/>
        </w:rPr>
      </w:pPr>
      <w:r w:rsidRPr="003D1F30">
        <w:rPr>
          <w:rFonts w:eastAsia="SimSun" w:cs="Arial"/>
        </w:rPr>
        <w:t>微软或其供应商的其他声明。</w:t>
      </w:r>
    </w:p>
    <w:p w14:paraId="5ED4BA30" w14:textId="3247C56D" w:rsidR="0036211F" w:rsidRPr="003D1F30" w:rsidRDefault="0036211F" w:rsidP="0036211F">
      <w:pPr>
        <w:pStyle w:val="PURBody-Indented"/>
        <w:rPr>
          <w:rFonts w:eastAsia="SimSun" w:cs="Arial"/>
        </w:rPr>
      </w:pPr>
      <w:r w:rsidRPr="003D1F30">
        <w:rPr>
          <w:rFonts w:eastAsia="SimSun" w:cs="Arial"/>
        </w:rPr>
        <w:t>您对</w:t>
      </w:r>
      <w:r w:rsidRPr="003D1F30">
        <w:rPr>
          <w:rFonts w:eastAsia="SimSun" w:cs="Arial"/>
        </w:rPr>
        <w:t xml:space="preserve"> Bing Maps API </w:t>
      </w:r>
      <w:r w:rsidRPr="003D1F30">
        <w:rPr>
          <w:rFonts w:eastAsia="SimSun" w:cs="Arial"/>
        </w:rPr>
        <w:t>和相关内容的使用也应遵守</w:t>
      </w:r>
      <w:r w:rsidRPr="003D1F30">
        <w:rPr>
          <w:rFonts w:eastAsia="SimSun" w:cs="Arial"/>
        </w:rPr>
        <w:t xml:space="preserve"> </w:t>
      </w:r>
      <w:hyperlink r:id="rId150" w:history="1">
        <w:r w:rsidRPr="003D1F30">
          <w:rPr>
            <w:rStyle w:val="Hyperlink"/>
            <w:rFonts w:eastAsia="SimSun" w:cs="Arial"/>
          </w:rPr>
          <w:t>http://go.microsoft.com/?linkid=9710837</w:t>
        </w:r>
      </w:hyperlink>
      <w:r w:rsidRPr="003D1F30">
        <w:rPr>
          <w:rFonts w:eastAsia="SimSun" w:cs="Arial"/>
        </w:rPr>
        <w:t xml:space="preserve"> </w:t>
      </w:r>
      <w:r w:rsidRPr="003D1F30">
        <w:rPr>
          <w:rFonts w:eastAsia="SimSun" w:cs="Arial"/>
        </w:rPr>
        <w:t>上的附加条款和条件。</w:t>
      </w:r>
    </w:p>
    <w:p w14:paraId="21F799D5" w14:textId="77777777" w:rsidR="0036211F" w:rsidRPr="003D1F30" w:rsidRDefault="0036211F" w:rsidP="0036211F">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32D5446A" w14:textId="50AD51F1" w:rsidR="0036211F" w:rsidRPr="003D1F30" w:rsidRDefault="0036211F" w:rsidP="0036211F">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7B12A4">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19F7CD50" w14:textId="77777777" w:rsidR="00F60F84" w:rsidRDefault="00F60F84" w:rsidP="0036211F">
      <w:pPr>
        <w:pStyle w:val="PURBody-Indented"/>
        <w:rPr>
          <w:rFonts w:eastAsia="SimSun" w:cs="Arial"/>
        </w:rPr>
      </w:pPr>
    </w:p>
    <w:p w14:paraId="28D58F2D" w14:textId="77777777" w:rsidR="007B12A4" w:rsidRDefault="007B12A4" w:rsidP="0036211F">
      <w:pPr>
        <w:pStyle w:val="PURBody-Indented"/>
        <w:rPr>
          <w:rFonts w:eastAsia="SimSun" w:cs="Arial"/>
        </w:rPr>
      </w:pPr>
    </w:p>
    <w:p w14:paraId="23E27A2F" w14:textId="77777777" w:rsidR="007B12A4" w:rsidRDefault="007B12A4" w:rsidP="0036211F">
      <w:pPr>
        <w:pStyle w:val="PURBody-Indented"/>
        <w:rPr>
          <w:rFonts w:eastAsia="SimSun" w:cs="Arial"/>
        </w:rPr>
      </w:pPr>
    </w:p>
    <w:p w14:paraId="42761678" w14:textId="77777777" w:rsidR="007B12A4" w:rsidRPr="003D1F30" w:rsidRDefault="007B12A4" w:rsidP="0036211F">
      <w:pPr>
        <w:pStyle w:val="PURBody-Indented"/>
        <w:rPr>
          <w:rFonts w:eastAsia="SimSun" w:cs="Arial"/>
        </w:rPr>
      </w:pPr>
    </w:p>
    <w:p w14:paraId="0587D3C3" w14:textId="77777777" w:rsidR="00F60F84" w:rsidRPr="007B12A4" w:rsidRDefault="009A4C7C" w:rsidP="00F60F84">
      <w:pPr>
        <w:pStyle w:val="PURHeading2"/>
        <w:pBdr>
          <w:bottom w:val="single" w:sz="4" w:space="1" w:color="auto"/>
        </w:pBdr>
        <w:rPr>
          <w:rFonts w:ascii="Arial" w:eastAsia="SimSun" w:hAnsi="Arial" w:cs="Arial"/>
          <w:b/>
          <w:bCs/>
        </w:rPr>
      </w:pPr>
      <w:bookmarkStart w:id="398" w:name="SALTerms_Desktop"/>
      <w:r w:rsidRPr="007B12A4">
        <w:rPr>
          <w:rFonts w:ascii="Arial" w:eastAsia="SimSun" w:hAnsi="Arial" w:cs="Arial"/>
          <w:b/>
          <w:bCs/>
        </w:rPr>
        <w:lastRenderedPageBreak/>
        <w:t>桌面应用程序</w:t>
      </w:r>
      <w:bookmarkEnd w:id="398"/>
    </w:p>
    <w:p w14:paraId="09ED3ED6" w14:textId="77777777" w:rsidR="001F7A9F" w:rsidRPr="003D1F30" w:rsidRDefault="001F7A9F" w:rsidP="00A50403">
      <w:pPr>
        <w:pStyle w:val="PURBullet-Indented"/>
        <w:numPr>
          <w:ilvl w:val="0"/>
          <w:numId w:val="0"/>
        </w:numPr>
        <w:rPr>
          <w:rFonts w:eastAsia="SimSun" w:cs="Arial"/>
        </w:rPr>
        <w:sectPr w:rsidR="001F7A9F" w:rsidRPr="003D1F30" w:rsidSect="003D1F30">
          <w:type w:val="continuous"/>
          <w:pgSz w:w="12240" w:h="15840" w:code="1"/>
          <w:pgMar w:top="1166" w:right="720" w:bottom="720" w:left="720" w:header="432" w:footer="288" w:gutter="0"/>
          <w:cols w:space="360"/>
          <w:docGrid w:linePitch="360"/>
        </w:sectPr>
      </w:pPr>
    </w:p>
    <w:p w14:paraId="06424FA4" w14:textId="50A4D9FB" w:rsidR="00BF78C0" w:rsidRPr="003D1F30" w:rsidRDefault="00BF78C0" w:rsidP="00DA1A17">
      <w:pPr>
        <w:pStyle w:val="PURBullet-Indented"/>
        <w:rPr>
          <w:rFonts w:eastAsia="SimSun" w:cs="Arial"/>
        </w:rPr>
      </w:pPr>
      <w:r w:rsidRPr="003D1F30">
        <w:rPr>
          <w:rFonts w:eastAsia="SimSun" w:cs="Arial"/>
        </w:rPr>
        <w:lastRenderedPageBreak/>
        <w:t xml:space="preserve">Office </w:t>
      </w:r>
      <w:r w:rsidRPr="003D1F30">
        <w:rPr>
          <w:rFonts w:eastAsia="SimSun" w:cs="Arial"/>
        </w:rPr>
        <w:t>多语言包</w:t>
      </w:r>
      <w:r w:rsidRPr="003D1F30">
        <w:rPr>
          <w:rFonts w:eastAsia="SimSun" w:cs="Arial"/>
        </w:rPr>
        <w:t xml:space="preserve"> 2013</w:t>
      </w:r>
    </w:p>
    <w:p w14:paraId="38F5F615" w14:textId="5F4B4DAB" w:rsidR="00BF78C0" w:rsidRPr="003D1F30" w:rsidRDefault="00BF78C0" w:rsidP="00DA1A17">
      <w:pPr>
        <w:pStyle w:val="PURBullet-Indented"/>
        <w:rPr>
          <w:rFonts w:eastAsia="SimSun" w:cs="Arial"/>
        </w:rPr>
      </w:pPr>
      <w:r w:rsidRPr="003D1F30">
        <w:rPr>
          <w:rFonts w:eastAsia="SimSun" w:cs="Arial"/>
        </w:rPr>
        <w:t>Office Professional Plus 2013</w:t>
      </w:r>
    </w:p>
    <w:p w14:paraId="4EEE639D" w14:textId="66EF9101" w:rsidR="00FA0FD5" w:rsidRPr="003D1F30" w:rsidRDefault="00FA0FD5" w:rsidP="00DA1A17">
      <w:pPr>
        <w:pStyle w:val="PURBullet-Indented"/>
        <w:rPr>
          <w:rFonts w:eastAsia="SimSun" w:cs="Arial"/>
        </w:rPr>
      </w:pPr>
      <w:r w:rsidRPr="003D1F30">
        <w:rPr>
          <w:rFonts w:eastAsia="SimSun" w:cs="Arial"/>
        </w:rPr>
        <w:t>Office Standard 2013</w:t>
      </w:r>
    </w:p>
    <w:p w14:paraId="31137321" w14:textId="3F8B4C2E" w:rsidR="008B1CCE" w:rsidRPr="003D1F30" w:rsidRDefault="008B1CCE" w:rsidP="00DA1A17">
      <w:pPr>
        <w:pStyle w:val="PURBullet-Indented"/>
        <w:rPr>
          <w:rFonts w:eastAsia="SimSun" w:cs="Arial"/>
        </w:rPr>
      </w:pPr>
      <w:r w:rsidRPr="003D1F30">
        <w:rPr>
          <w:rFonts w:eastAsia="SimSun" w:cs="Arial"/>
        </w:rPr>
        <w:t>Project 2013 Professional</w:t>
      </w:r>
    </w:p>
    <w:p w14:paraId="52347F92" w14:textId="5DF64BB6" w:rsidR="00234924" w:rsidRPr="003D1F30" w:rsidRDefault="00BF78C0" w:rsidP="00DA1A17">
      <w:pPr>
        <w:pStyle w:val="PURBullet-Indented"/>
        <w:rPr>
          <w:rFonts w:eastAsia="SimSun" w:cs="Arial"/>
        </w:rPr>
      </w:pPr>
      <w:r w:rsidRPr="003D1F30">
        <w:rPr>
          <w:rFonts w:eastAsia="SimSun" w:cs="Arial"/>
        </w:rPr>
        <w:t>Project 2013 Standard</w:t>
      </w:r>
    </w:p>
    <w:p w14:paraId="2CFE0B6E" w14:textId="1EABAD12" w:rsidR="00FA0FD5" w:rsidRPr="003D1F30" w:rsidRDefault="00FA0FD5" w:rsidP="00DA1A17">
      <w:pPr>
        <w:pStyle w:val="PURBullet-Indented"/>
        <w:rPr>
          <w:rFonts w:eastAsia="SimSun" w:cs="Arial"/>
        </w:rPr>
      </w:pPr>
      <w:r w:rsidRPr="003D1F30">
        <w:rPr>
          <w:rFonts w:eastAsia="SimSun" w:cs="Arial"/>
        </w:rPr>
        <w:t>Visio 2013 Professional</w:t>
      </w:r>
    </w:p>
    <w:p w14:paraId="290935A2" w14:textId="3B1B49BB" w:rsidR="008B1CCE" w:rsidRPr="003D1F30" w:rsidRDefault="008B1CCE" w:rsidP="00DA1A17">
      <w:pPr>
        <w:pStyle w:val="PURBullet-Indented"/>
        <w:rPr>
          <w:rFonts w:eastAsia="SimSun" w:cs="Arial"/>
        </w:rPr>
      </w:pPr>
      <w:r w:rsidRPr="003D1F30">
        <w:rPr>
          <w:rFonts w:eastAsia="SimSun" w:cs="Arial"/>
        </w:rPr>
        <w:lastRenderedPageBreak/>
        <w:t>Visio 2013 Standard</w:t>
      </w:r>
    </w:p>
    <w:p w14:paraId="615B43F1" w14:textId="269A21A1" w:rsidR="008B1CCE" w:rsidRPr="003D1F30" w:rsidRDefault="00830DCA" w:rsidP="00DA1A17">
      <w:pPr>
        <w:pStyle w:val="PURBullet-Indented"/>
        <w:rPr>
          <w:rFonts w:eastAsia="SimSun" w:cs="Arial"/>
        </w:rPr>
      </w:pPr>
      <w:r w:rsidRPr="003D1F30">
        <w:rPr>
          <w:rFonts w:eastAsia="SimSun" w:cs="Arial"/>
        </w:rPr>
        <w:t>Visual Studio Premium 2013</w:t>
      </w:r>
    </w:p>
    <w:p w14:paraId="054A6852" w14:textId="28031CDE" w:rsidR="00FA0FD5" w:rsidRPr="003D1F30" w:rsidRDefault="00830DCA" w:rsidP="00DA1A17">
      <w:pPr>
        <w:pStyle w:val="PURBullet-Indented"/>
        <w:rPr>
          <w:rFonts w:eastAsia="SimSun" w:cs="Arial"/>
        </w:rPr>
      </w:pPr>
      <w:r w:rsidRPr="003D1F30">
        <w:rPr>
          <w:rFonts w:eastAsia="SimSun" w:cs="Arial"/>
        </w:rPr>
        <w:t>Visual Studio Professional 2013</w:t>
      </w:r>
    </w:p>
    <w:p w14:paraId="1290B742" w14:textId="6CDC0CCF" w:rsidR="00BF78C0" w:rsidRPr="003D1F30" w:rsidRDefault="00830DCA" w:rsidP="00DA1A17">
      <w:pPr>
        <w:pStyle w:val="PURBullet-Indented"/>
        <w:rPr>
          <w:rFonts w:eastAsia="SimSun" w:cs="Arial"/>
        </w:rPr>
      </w:pPr>
      <w:r w:rsidRPr="003D1F30">
        <w:rPr>
          <w:rFonts w:eastAsia="SimSun" w:cs="Arial"/>
        </w:rPr>
        <w:t>Visual Studio Ultimate 2013</w:t>
      </w:r>
    </w:p>
    <w:p w14:paraId="2B6BA003" w14:textId="60AB09EE" w:rsidR="00BF78C0" w:rsidRPr="003D1F30" w:rsidRDefault="00BF78C0" w:rsidP="00DA1A17">
      <w:pPr>
        <w:pStyle w:val="PURBullet-Indented"/>
        <w:rPr>
          <w:rFonts w:eastAsia="SimSun" w:cs="Arial"/>
        </w:rPr>
      </w:pPr>
      <w:r w:rsidRPr="003D1F30">
        <w:rPr>
          <w:rFonts w:eastAsia="SimSun" w:cs="Arial"/>
        </w:rPr>
        <w:t>Visual Studio Test Professional 2013</w:t>
      </w:r>
    </w:p>
    <w:p w14:paraId="065B928C" w14:textId="77777777" w:rsidR="00EE7C5B" w:rsidRPr="003D1F30" w:rsidRDefault="00EE7C5B" w:rsidP="00EE7C5B">
      <w:pPr>
        <w:pStyle w:val="PURBullet-Indented"/>
        <w:numPr>
          <w:ilvl w:val="0"/>
          <w:numId w:val="0"/>
        </w:numPr>
        <w:ind w:left="270"/>
        <w:rPr>
          <w:rFonts w:eastAsia="SimSun" w:cs="Arial"/>
        </w:rPr>
      </w:pPr>
    </w:p>
    <w:p w14:paraId="15C2C9DF" w14:textId="77777777" w:rsidR="001F7A9F" w:rsidRPr="003D1F30" w:rsidRDefault="001F7A9F" w:rsidP="0052042E">
      <w:pPr>
        <w:pStyle w:val="PURBullet-Indented"/>
        <w:numPr>
          <w:ilvl w:val="0"/>
          <w:numId w:val="0"/>
        </w:numPr>
        <w:ind w:left="486" w:hanging="216"/>
        <w:rPr>
          <w:rFonts w:eastAsia="SimSun" w:cs="Arial"/>
        </w:rPr>
        <w:sectPr w:rsidR="001F7A9F" w:rsidRPr="003D1F30" w:rsidSect="003D1F30">
          <w:type w:val="continuous"/>
          <w:pgSz w:w="12240" w:h="15840" w:code="1"/>
          <w:pgMar w:top="1166" w:right="720" w:bottom="720" w:left="720" w:header="432" w:footer="288" w:gutter="0"/>
          <w:cols w:num="2" w:space="360"/>
          <w:docGrid w:linePitch="360"/>
        </w:sectPr>
      </w:pPr>
    </w:p>
    <w:p w14:paraId="3BCBF6AB" w14:textId="77777777" w:rsidR="001F7A9F" w:rsidRPr="003D1F30" w:rsidRDefault="001F7A9F" w:rsidP="00A50403">
      <w:pPr>
        <w:pStyle w:val="PURBlueStrong"/>
        <w:rPr>
          <w:rFonts w:eastAsia="SimSun" w:cs="Arial"/>
        </w:rPr>
      </w:pPr>
    </w:p>
    <w:p w14:paraId="60692F00" w14:textId="77777777" w:rsidR="009A4C7C" w:rsidRPr="003D1F30" w:rsidRDefault="009A4C7C" w:rsidP="009A4C7C">
      <w:pPr>
        <w:pStyle w:val="PURBlueStrong"/>
        <w:rPr>
          <w:rFonts w:eastAsia="SimSun" w:cs="Arial"/>
        </w:rPr>
      </w:pPr>
      <w:r w:rsidRPr="003D1F30">
        <w:rPr>
          <w:rStyle w:val="PURBlueStrong-IndentedChar"/>
          <w:rFonts w:eastAsia="SimSun" w:cs="Arial"/>
          <w:smallCaps/>
        </w:rPr>
        <w:t>订户访问许可</w:t>
      </w:r>
      <w:r w:rsidRPr="003D1F30">
        <w:rPr>
          <w:rStyle w:val="PURBlueStrong-IndentedChar"/>
          <w:rFonts w:eastAsia="SimSun" w:cs="Arial"/>
          <w:smallCaps/>
        </w:rPr>
        <w:t xml:space="preserve"> (SAL)</w:t>
      </w:r>
    </w:p>
    <w:p w14:paraId="3E3D075D" w14:textId="602DF79B" w:rsidR="009A4C7C" w:rsidRPr="003D1F30" w:rsidRDefault="009A4C7C" w:rsidP="00902B3A">
      <w:pPr>
        <w:pStyle w:val="PURBody-Indented"/>
        <w:rPr>
          <w:rFonts w:eastAsia="SimSun" w:cs="Arial"/>
        </w:rPr>
      </w:pPr>
      <w:r w:rsidRPr="003D1F30">
        <w:rPr>
          <w:rFonts w:eastAsia="SimSun" w:cs="Arial"/>
        </w:rPr>
        <w:t>您必须为有权直接或间接访问您的软件实例的每位用户获取并分配一个</w:t>
      </w:r>
      <w:r w:rsidRPr="003D1F30">
        <w:rPr>
          <w:rFonts w:eastAsia="SimSun" w:cs="Arial"/>
        </w:rPr>
        <w:t xml:space="preserve"> SAL</w:t>
      </w:r>
      <w:r w:rsidRPr="003D1F30">
        <w:rPr>
          <w:rFonts w:eastAsia="SimSun" w:cs="Arial"/>
        </w:rPr>
        <w:t>，而不管他们是否实际访问软件。不提供设备</w:t>
      </w:r>
      <w:r w:rsidRPr="003D1F30">
        <w:rPr>
          <w:rFonts w:eastAsia="SimSun" w:cs="Arial"/>
        </w:rPr>
        <w:t xml:space="preserve"> SAL</w:t>
      </w:r>
      <w:r w:rsidRPr="003D1F30">
        <w:rPr>
          <w:rFonts w:eastAsia="SimSun" w:cs="Arial"/>
        </w:rPr>
        <w:t>，但在</w:t>
      </w:r>
      <w:r w:rsidRPr="007F20CC">
        <w:rPr>
          <w:rFonts w:ascii="SimSun" w:eastAsia="SimSun" w:hAnsi="SimSun" w:cs="Arial"/>
        </w:rPr>
        <w:t>“</w:t>
      </w:r>
      <w:r w:rsidRPr="003D1F30">
        <w:rPr>
          <w:rFonts w:eastAsia="SimSun" w:cs="Arial"/>
        </w:rPr>
        <w:t>产品特定许可条款</w:t>
      </w:r>
      <w:r w:rsidRPr="007F20CC">
        <w:rPr>
          <w:rFonts w:ascii="SimSun" w:eastAsia="SimSun" w:hAnsi="SimSun" w:cs="Arial"/>
        </w:rPr>
        <w:t>”</w:t>
      </w:r>
      <w:r w:rsidRPr="003D1F30">
        <w:rPr>
          <w:rFonts w:eastAsia="SimSun" w:cs="Arial"/>
        </w:rPr>
        <w:t>一节中指明的产品除外。硬件分区或刀片被视为单独的设备。</w:t>
      </w:r>
    </w:p>
    <w:p w14:paraId="681FF5B1" w14:textId="22FFA3C0" w:rsidR="009D10D5" w:rsidRPr="003D1F30" w:rsidRDefault="00C827EE" w:rsidP="009A4C7C">
      <w:pPr>
        <w:pStyle w:val="PURBody-Indented"/>
        <w:rPr>
          <w:rFonts w:eastAsia="SimSun" w:cs="Arial"/>
        </w:rPr>
      </w:pPr>
      <w:r w:rsidRPr="003D1F30">
        <w:rPr>
          <w:rStyle w:val="PURBlueStrong-IndentedChar"/>
          <w:rFonts w:eastAsia="SimSun" w:cs="Arial"/>
        </w:rPr>
        <w:t xml:space="preserve">SAL </w:t>
      </w:r>
      <w:r w:rsidRPr="003D1F30">
        <w:rPr>
          <w:rStyle w:val="PURBlueStrong-IndentedChar"/>
          <w:rFonts w:eastAsia="SimSun" w:cs="Arial"/>
        </w:rPr>
        <w:t>类型</w:t>
      </w:r>
      <w:r w:rsidRPr="003D1F30">
        <w:rPr>
          <w:rFonts w:eastAsia="SimSun" w:cs="Arial"/>
        </w:rPr>
        <w:t>有一种类型的</w:t>
      </w:r>
      <w:r w:rsidRPr="003D1F30">
        <w:rPr>
          <w:rFonts w:eastAsia="SimSun" w:cs="Arial"/>
        </w:rPr>
        <w:t xml:space="preserve"> SAL</w:t>
      </w:r>
      <w:r w:rsidRPr="003D1F30">
        <w:rPr>
          <w:rFonts w:eastAsia="SimSun" w:cs="Arial"/>
        </w:rPr>
        <w:t>：用户</w:t>
      </w:r>
      <w:r w:rsidRPr="003D1F30">
        <w:rPr>
          <w:rFonts w:eastAsia="SimSun" w:cs="Arial"/>
        </w:rPr>
        <w:t xml:space="preserve"> SAL</w:t>
      </w:r>
      <w:r w:rsidRPr="003D1F30">
        <w:rPr>
          <w:rFonts w:eastAsia="SimSun" w:cs="Arial"/>
        </w:rPr>
        <w:t>。</w:t>
      </w:r>
    </w:p>
    <w:p w14:paraId="7F21BB93" w14:textId="5EBD7FCC" w:rsidR="009A4C7C" w:rsidRPr="003D1F30" w:rsidRDefault="00C827EE" w:rsidP="009A4C7C">
      <w:pPr>
        <w:pStyle w:val="PURBody-Indented"/>
        <w:rPr>
          <w:rFonts w:eastAsia="SimSun" w:cs="Arial"/>
        </w:rPr>
      </w:pPr>
      <w:r w:rsidRPr="003D1F30">
        <w:rPr>
          <w:rStyle w:val="Strong"/>
          <w:rFonts w:eastAsia="SimSun" w:cs="Arial"/>
        </w:rPr>
        <w:t>用户</w:t>
      </w:r>
      <w:r w:rsidRPr="003D1F30">
        <w:rPr>
          <w:rStyle w:val="Strong"/>
          <w:rFonts w:eastAsia="SimSun" w:cs="Arial"/>
        </w:rPr>
        <w:t xml:space="preserve"> SAL</w:t>
      </w:r>
      <w:r w:rsidRPr="003D1F30">
        <w:rPr>
          <w:rStyle w:val="Strong"/>
          <w:rFonts w:eastAsia="SimSun" w:cs="Arial"/>
        </w:rPr>
        <w:t>：</w:t>
      </w:r>
      <w:r w:rsidRPr="003D1F30">
        <w:rPr>
          <w:rFonts w:eastAsia="SimSun" w:cs="Arial"/>
        </w:rPr>
        <w:t>每个用户</w:t>
      </w:r>
      <w:r w:rsidRPr="003D1F30">
        <w:rPr>
          <w:rFonts w:eastAsia="SimSun" w:cs="Arial"/>
        </w:rPr>
        <w:t xml:space="preserve"> SAL </w:t>
      </w:r>
      <w:r w:rsidRPr="003D1F30">
        <w:rPr>
          <w:rFonts w:eastAsia="SimSun" w:cs="Arial"/>
        </w:rPr>
        <w:t>允许一位用户使用任意设备访问和使用该软件。</w:t>
      </w:r>
    </w:p>
    <w:p w14:paraId="683BA100" w14:textId="77777777" w:rsidR="009A4C7C" w:rsidRPr="003D1F30" w:rsidRDefault="009A4C7C" w:rsidP="009A4C7C">
      <w:pPr>
        <w:pStyle w:val="PURBlueStrong"/>
        <w:rPr>
          <w:rFonts w:eastAsia="SimSun" w:cs="Arial"/>
        </w:rPr>
      </w:pPr>
      <w:r w:rsidRPr="003D1F30">
        <w:rPr>
          <w:rFonts w:eastAsia="SimSun" w:cs="Arial"/>
        </w:rPr>
        <w:t>用户</w:t>
      </w:r>
      <w:r w:rsidRPr="003D1F30">
        <w:rPr>
          <w:rFonts w:eastAsia="SimSun" w:cs="Arial"/>
        </w:rPr>
        <w:t xml:space="preserve"> SAL </w:t>
      </w:r>
      <w:r w:rsidRPr="003D1F30">
        <w:rPr>
          <w:rFonts w:eastAsia="SimSun" w:cs="Arial"/>
        </w:rPr>
        <w:t>的并发连接</w:t>
      </w:r>
    </w:p>
    <w:p w14:paraId="529C6FCA" w14:textId="5FA339DA" w:rsidR="00923EF2" w:rsidRPr="003D1F30" w:rsidRDefault="00923EF2" w:rsidP="00902B3A">
      <w:pPr>
        <w:pStyle w:val="PURBody-Indented"/>
        <w:rPr>
          <w:rFonts w:eastAsia="SimSun" w:cs="Arial"/>
        </w:rPr>
      </w:pPr>
      <w:r w:rsidRPr="003D1F30">
        <w:rPr>
          <w:rFonts w:eastAsia="SimSun" w:cs="Arial"/>
        </w:rPr>
        <w:t>必须为运行服务器软件（使用多个设备）的服务器的各个并发连接分别获取一个</w:t>
      </w:r>
      <w:r w:rsidRPr="003D1F30">
        <w:rPr>
          <w:rFonts w:eastAsia="SimSun" w:cs="Arial"/>
        </w:rPr>
        <w:t xml:space="preserve"> SAL</w:t>
      </w:r>
      <w:r w:rsidRPr="003D1F30">
        <w:rPr>
          <w:rFonts w:eastAsia="SimSun" w:cs="Arial"/>
        </w:rPr>
        <w:t>。例如，您必须为需要在一天的不同时间从计算机和单独的膝上型计算机访问服务器软件的用户获取一个</w:t>
      </w:r>
      <w:r w:rsidRPr="003D1F30">
        <w:rPr>
          <w:rFonts w:eastAsia="SimSun" w:cs="Arial"/>
        </w:rPr>
        <w:t xml:space="preserve"> SAL</w:t>
      </w:r>
      <w:r w:rsidRPr="003D1F30">
        <w:rPr>
          <w:rFonts w:eastAsia="SimSun" w:cs="Arial"/>
        </w:rPr>
        <w:t>。但如果该用户需要同时从两台设备访问软件，则必须为该用户获取两个</w:t>
      </w:r>
      <w:r w:rsidRPr="003D1F30">
        <w:rPr>
          <w:rFonts w:eastAsia="SimSun" w:cs="Arial"/>
        </w:rPr>
        <w:t xml:space="preserve"> SAL</w:t>
      </w:r>
      <w:r w:rsidRPr="003D1F30">
        <w:rPr>
          <w:rFonts w:eastAsia="SimSun" w:cs="Arial"/>
        </w:rPr>
        <w:t>。</w:t>
      </w:r>
    </w:p>
    <w:p w14:paraId="56797CB6" w14:textId="77777777" w:rsidR="009A4C7C" w:rsidRPr="003D1F30" w:rsidRDefault="009A4C7C" w:rsidP="00A324A8">
      <w:pPr>
        <w:pStyle w:val="PURBlueStrong"/>
        <w:rPr>
          <w:rFonts w:eastAsia="SimSun" w:cs="Arial"/>
        </w:rPr>
      </w:pPr>
      <w:r w:rsidRPr="003D1F30">
        <w:rPr>
          <w:rStyle w:val="PURBlueStrong-IndentedChar"/>
          <w:rFonts w:eastAsia="SimSun" w:cs="Arial"/>
          <w:smallCaps/>
        </w:rPr>
        <w:t xml:space="preserve">SAL </w:t>
      </w:r>
      <w:r w:rsidRPr="003D1F30">
        <w:rPr>
          <w:rStyle w:val="PURBlueStrong-IndentedChar"/>
          <w:rFonts w:eastAsia="SimSun" w:cs="Arial"/>
          <w:smallCaps/>
        </w:rPr>
        <w:t>的重新分配</w:t>
      </w:r>
    </w:p>
    <w:p w14:paraId="067FDB1B" w14:textId="7D94C771" w:rsidR="00893CE7" w:rsidRPr="003D1F30" w:rsidRDefault="009A4C7C" w:rsidP="00D6363C">
      <w:pPr>
        <w:pStyle w:val="PURBody-Indented"/>
        <w:rPr>
          <w:rFonts w:eastAsia="SimSun" w:cs="Arial"/>
        </w:rPr>
      </w:pPr>
      <w:r w:rsidRPr="003D1F30">
        <w:rPr>
          <w:rFonts w:eastAsia="SimSun" w:cs="Arial"/>
          <w:szCs w:val="18"/>
        </w:rPr>
        <w:t>您可</w:t>
      </w:r>
      <w:r w:rsidRPr="003D1F30">
        <w:rPr>
          <w:rFonts w:eastAsia="SimSun" w:cs="Arial"/>
        </w:rPr>
        <w:t>将您的用户</w:t>
      </w:r>
      <w:r w:rsidRPr="003D1F30">
        <w:rPr>
          <w:rFonts w:eastAsia="SimSun" w:cs="Arial"/>
        </w:rPr>
        <w:t xml:space="preserve"> SAL </w:t>
      </w:r>
      <w:r w:rsidRPr="003D1F30">
        <w:rPr>
          <w:rFonts w:eastAsia="SimSun" w:cs="Arial"/>
        </w:rPr>
        <w:t>从一个用户转让给另一个用户，但不得在同一个日历月，除非您在相应用户缺席时临时将您的用户</w:t>
      </w:r>
      <w:r w:rsidRPr="003D1F30">
        <w:rPr>
          <w:rFonts w:eastAsia="SimSun" w:cs="Arial"/>
        </w:rPr>
        <w:t xml:space="preserve"> SAL </w:t>
      </w:r>
      <w:r w:rsidRPr="003D1F30">
        <w:rPr>
          <w:rFonts w:eastAsia="SimSun" w:cs="Arial"/>
        </w:rPr>
        <w:t>转让给临时工作人员。</w:t>
      </w:r>
    </w:p>
    <w:p w14:paraId="24BA1BDA" w14:textId="3811084F" w:rsidR="005F0630" w:rsidRPr="003D1F30" w:rsidRDefault="005F0630" w:rsidP="005F0630">
      <w:pPr>
        <w:pStyle w:val="PURBlueStrong"/>
        <w:rPr>
          <w:rFonts w:eastAsia="SimSun" w:cs="Arial"/>
        </w:rPr>
      </w:pPr>
      <w:r w:rsidRPr="003D1F30">
        <w:rPr>
          <w:rFonts w:eastAsia="SimSun" w:cs="Arial"/>
        </w:rPr>
        <w:t xml:space="preserve">Windows Server </w:t>
      </w:r>
      <w:r w:rsidRPr="003D1F30">
        <w:rPr>
          <w:rFonts w:eastAsia="SimSun" w:cs="Arial"/>
        </w:rPr>
        <w:t>远程桌面服务的使用</w:t>
      </w:r>
    </w:p>
    <w:p w14:paraId="12CB3D42" w14:textId="0C47A242" w:rsidR="005F0630" w:rsidRPr="003D1F30" w:rsidRDefault="005F0630" w:rsidP="005F0630">
      <w:pPr>
        <w:pStyle w:val="PURBody-Indented"/>
        <w:rPr>
          <w:rFonts w:eastAsia="SimSun" w:cs="Arial"/>
        </w:rPr>
      </w:pPr>
      <w:r w:rsidRPr="003D1F30">
        <w:rPr>
          <w:rFonts w:eastAsia="SimSun" w:cs="Arial"/>
        </w:rPr>
        <w:t>如果桌面应用程序（如</w:t>
      </w:r>
      <w:r w:rsidRPr="003D1F30">
        <w:rPr>
          <w:rFonts w:eastAsia="SimSun" w:cs="Arial"/>
        </w:rPr>
        <w:t xml:space="preserve"> Office</w:t>
      </w:r>
      <w:r w:rsidRPr="003D1F30">
        <w:rPr>
          <w:rFonts w:eastAsia="SimSun" w:cs="Arial"/>
        </w:rPr>
        <w:t>）的使用是通过直接或间接访问托管图形用户界面的服务器软件（如</w:t>
      </w:r>
      <w:r w:rsidRPr="003D1F30">
        <w:rPr>
          <w:rFonts w:eastAsia="SimSun" w:cs="Arial"/>
        </w:rPr>
        <w:t xml:space="preserve"> Windows Server</w:t>
      </w:r>
      <w:r w:rsidRPr="003D1F30">
        <w:rPr>
          <w:rFonts w:eastAsia="SimSun" w:cs="Arial"/>
        </w:rPr>
        <w:t>）来进行的（使用</w:t>
      </w:r>
      <w:r w:rsidRPr="003D1F30">
        <w:rPr>
          <w:rFonts w:eastAsia="SimSun" w:cs="Arial"/>
        </w:rPr>
        <w:t xml:space="preserve"> Windows Server </w:t>
      </w:r>
      <w:r w:rsidRPr="003D1F30">
        <w:rPr>
          <w:rFonts w:eastAsia="SimSun" w:cs="Arial"/>
        </w:rPr>
        <w:t>远程桌面服务功能或其他技术），则该桌面应用程序的交付需要</w:t>
      </w:r>
      <w:r w:rsidRPr="003D1F30">
        <w:rPr>
          <w:rFonts w:eastAsia="SimSun" w:cs="Arial"/>
        </w:rPr>
        <w:t xml:space="preserve"> Windows Server </w:t>
      </w:r>
      <w:r w:rsidRPr="003D1F30">
        <w:rPr>
          <w:rFonts w:eastAsia="SimSun" w:cs="Arial"/>
        </w:rPr>
        <w:t>远程桌面服务</w:t>
      </w:r>
      <w:r w:rsidRPr="003D1F30">
        <w:rPr>
          <w:rFonts w:eastAsia="SimSun" w:cs="Arial"/>
        </w:rPr>
        <w:t xml:space="preserve"> SAL</w:t>
      </w:r>
      <w:r w:rsidRPr="003D1F30">
        <w:rPr>
          <w:rFonts w:eastAsia="SimSun" w:cs="Arial"/>
        </w:rPr>
        <w:t>。有关如何分配服务器软件</w:t>
      </w:r>
      <w:r w:rsidRPr="003D1F30">
        <w:rPr>
          <w:rFonts w:eastAsia="SimSun" w:cs="Arial"/>
        </w:rPr>
        <w:t xml:space="preserve"> SAL</w:t>
      </w:r>
      <w:r w:rsidRPr="003D1F30">
        <w:rPr>
          <w:rFonts w:eastAsia="SimSun" w:cs="Arial"/>
        </w:rPr>
        <w:t>，请参阅上面服务器软件</w:t>
      </w:r>
      <w:r w:rsidRPr="003D1F30">
        <w:rPr>
          <w:rFonts w:eastAsia="SimSun" w:cs="Arial"/>
        </w:rPr>
        <w:t xml:space="preserve"> SAL </w:t>
      </w:r>
      <w:r w:rsidRPr="003D1F30">
        <w:rPr>
          <w:rFonts w:eastAsia="SimSun" w:cs="Arial"/>
        </w:rPr>
        <w:t>的</w:t>
      </w:r>
      <w:r w:rsidRPr="007F20CC">
        <w:rPr>
          <w:rFonts w:ascii="SimSun" w:eastAsia="SimSun" w:hAnsi="SimSun" w:cs="Arial"/>
        </w:rPr>
        <w:t>“</w:t>
      </w:r>
      <w:r w:rsidRPr="003D1F30">
        <w:rPr>
          <w:rFonts w:eastAsia="SimSun" w:cs="Arial"/>
        </w:rPr>
        <w:t>通用条款</w:t>
      </w:r>
      <w:r w:rsidRPr="007F20CC">
        <w:rPr>
          <w:rFonts w:ascii="SimSun" w:eastAsia="SimSun" w:hAnsi="SimSun" w:cs="Arial"/>
        </w:rPr>
        <w:t>”</w:t>
      </w:r>
      <w:r w:rsidRPr="003D1F30">
        <w:rPr>
          <w:rFonts w:eastAsia="SimSun" w:cs="Arial"/>
        </w:rPr>
        <w:t>一节。</w:t>
      </w:r>
    </w:p>
    <w:p w14:paraId="720545E4" w14:textId="38614017" w:rsidR="00893CE7" w:rsidRPr="003D1F30" w:rsidRDefault="00A23E1F" w:rsidP="00CD6E9D">
      <w:pPr>
        <w:pStyle w:val="PURBullet-Indented"/>
        <w:keepLines/>
        <w:numPr>
          <w:ilvl w:val="0"/>
          <w:numId w:val="0"/>
        </w:numPr>
        <w:ind w:left="547"/>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4F5726AD" w14:textId="533975D2" w:rsidR="009A4C7C" w:rsidRPr="003D1F30" w:rsidRDefault="00830DCA" w:rsidP="009A4C7C">
      <w:pPr>
        <w:pStyle w:val="PURHeading1"/>
        <w:rPr>
          <w:rFonts w:eastAsia="SimSun" w:cs="Arial"/>
        </w:rPr>
      </w:pPr>
      <w:r w:rsidRPr="003D1F30">
        <w:rPr>
          <w:rFonts w:eastAsia="SimSun" w:cs="Arial"/>
        </w:rPr>
        <w:t>产品特定许可条款</w:t>
      </w:r>
    </w:p>
    <w:p w14:paraId="5D739596" w14:textId="57137ACA" w:rsidR="009A4C7C" w:rsidRPr="003D1F30" w:rsidRDefault="009A4C7C" w:rsidP="009A4C7C">
      <w:pPr>
        <w:pStyle w:val="PURProductName"/>
        <w:rPr>
          <w:rFonts w:eastAsia="SimSun" w:cs="Arial"/>
        </w:rPr>
      </w:pPr>
      <w:bookmarkStart w:id="399" w:name="_Toc299519115"/>
      <w:bookmarkStart w:id="400" w:name="_Toc299531547"/>
      <w:bookmarkStart w:id="401" w:name="_Toc299531871"/>
      <w:bookmarkStart w:id="402" w:name="_Toc299957154"/>
      <w:bookmarkStart w:id="403" w:name="_Toc346536856"/>
      <w:bookmarkStart w:id="404" w:name="_Toc346895309"/>
      <w:bookmarkStart w:id="405" w:name="_Toc339280320"/>
      <w:bookmarkStart w:id="406" w:name="_Toc339280463"/>
      <w:bookmarkStart w:id="407" w:name="_Toc363552794"/>
      <w:bookmarkStart w:id="408" w:name="_Toc363552857"/>
      <w:bookmarkStart w:id="409" w:name="_Toc378682157"/>
      <w:bookmarkStart w:id="410" w:name="_Toc378682259"/>
      <w:bookmarkStart w:id="411" w:name="_Toc371268271"/>
      <w:bookmarkStart w:id="412" w:name="_Toc371268337"/>
      <w:bookmarkStart w:id="413" w:name="_Toc379278475"/>
      <w:bookmarkStart w:id="414" w:name="_Toc379278537"/>
      <w:bookmarkStart w:id="415" w:name="_Toc388522985"/>
      <w:bookmarkStart w:id="416" w:name="_Toc388600015"/>
      <w:r w:rsidRPr="003D1F30">
        <w:rPr>
          <w:rFonts w:eastAsia="SimSun" w:cs="Arial"/>
        </w:rPr>
        <w:t xml:space="preserve">Exchange Server 2013 Standard </w:t>
      </w:r>
      <w:r w:rsidRPr="003D1F30">
        <w:rPr>
          <w:rFonts w:eastAsia="SimSun" w:cs="Arial"/>
        </w:rPr>
        <w:t>和</w:t>
      </w:r>
      <w:r w:rsidRPr="003D1F30">
        <w:rPr>
          <w:rFonts w:eastAsia="SimSun" w:cs="Arial"/>
        </w:rPr>
        <w:t xml:space="preserve"> Enterprise</w:t>
      </w:r>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r w:rsidRPr="003D1F30">
        <w:rPr>
          <w:rFonts w:eastAsia="SimSun" w:cs="Arial"/>
        </w:rPr>
        <w:fldChar w:fldCharType="begin"/>
      </w:r>
      <w:r w:rsidRPr="003D1F30">
        <w:rPr>
          <w:rFonts w:eastAsia="SimSun" w:cs="Arial"/>
        </w:rPr>
        <w:instrText xml:space="preserve">XE "Exchange Server 2013 Standard </w:instrText>
      </w:r>
      <w:r w:rsidRPr="003D1F30">
        <w:rPr>
          <w:rFonts w:eastAsia="SimSun" w:cs="Arial"/>
        </w:rPr>
        <w:instrText>和</w:instrText>
      </w:r>
      <w:r w:rsidRPr="003D1F30">
        <w:rPr>
          <w:rFonts w:eastAsia="SimSun" w:cs="Arial"/>
        </w:rPr>
        <w:instrText xml:space="preserve"> Enterprise"</w:instrText>
      </w:r>
      <w:r w:rsidRPr="003D1F30">
        <w:rPr>
          <w:rFonts w:eastAsia="SimSun" w:cs="Arial"/>
        </w:rPr>
        <w:fldChar w:fldCharType="end"/>
      </w:r>
    </w:p>
    <w:p w14:paraId="363E740F"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RPr="002D7F22" w14:paraId="2A0D9AD1" w14:textId="77777777" w:rsidTr="00CA5725">
        <w:tc>
          <w:tcPr>
            <w:tcW w:w="2444" w:type="pct"/>
            <w:tcBorders>
              <w:top w:val="single" w:sz="4" w:space="0" w:color="auto"/>
            </w:tcBorders>
          </w:tcPr>
          <w:p w14:paraId="14F731C1" w14:textId="77777777" w:rsidR="009A4C7C" w:rsidRPr="002D7F22" w:rsidRDefault="008F7770" w:rsidP="008F7770">
            <w:pPr>
              <w:pStyle w:val="PURLMSH"/>
              <w:rPr>
                <w:rFonts w:eastAsia="SimSun" w:cs="Arial"/>
              </w:rPr>
            </w:pPr>
            <w:r w:rsidRPr="002D7F22">
              <w:rPr>
                <w:rFonts w:eastAsia="SimSun" w:cs="Arial"/>
              </w:rPr>
              <w:t xml:space="preserve">SAL </w:t>
            </w:r>
            <w:r w:rsidRPr="002D7F22">
              <w:rPr>
                <w:rFonts w:eastAsia="SimSun" w:cs="Arial"/>
              </w:rPr>
              <w:t>一般条款的适用部分：</w:t>
            </w:r>
            <w:hyperlink w:anchor="SALTerms_Server" w:history="1">
              <w:r w:rsidRPr="002D7F22">
                <w:rPr>
                  <w:rStyle w:val="Hyperlink"/>
                  <w:rFonts w:eastAsia="SimSun" w:cs="Arial"/>
                </w:rPr>
                <w:t>服务器软件</w:t>
              </w:r>
            </w:hyperlink>
          </w:p>
        </w:tc>
        <w:tc>
          <w:tcPr>
            <w:tcW w:w="2556" w:type="pct"/>
            <w:gridSpan w:val="2"/>
            <w:tcBorders>
              <w:top w:val="single" w:sz="4" w:space="0" w:color="auto"/>
            </w:tcBorders>
          </w:tcPr>
          <w:p w14:paraId="6A3C6578" w14:textId="77777777" w:rsidR="009A4C7C" w:rsidRPr="002D7F22" w:rsidRDefault="004F154D" w:rsidP="009A4C7C">
            <w:pPr>
              <w:pStyle w:val="PURLMSH"/>
              <w:rPr>
                <w:rFonts w:eastAsia="SimSun" w:cs="Arial"/>
              </w:rPr>
            </w:pPr>
            <w:r w:rsidRPr="002D7F22">
              <w:rPr>
                <w:rFonts w:eastAsia="SimSun" w:cs="Arial"/>
              </w:rPr>
              <w:t>请参阅适用声明：</w:t>
            </w:r>
            <w:r w:rsidRPr="002D7F22">
              <w:rPr>
                <w:rFonts w:eastAsia="SimSun" w:cs="Arial"/>
                <w:b/>
              </w:rPr>
              <w:t>否</w:t>
            </w:r>
          </w:p>
        </w:tc>
      </w:tr>
      <w:tr w:rsidR="009A4C7C" w:rsidRPr="002D7F22" w14:paraId="3C09CAEC" w14:textId="77777777" w:rsidTr="00CA5725">
        <w:tc>
          <w:tcPr>
            <w:tcW w:w="2444" w:type="pct"/>
          </w:tcPr>
          <w:p w14:paraId="66F8FED1" w14:textId="5EF4B21F" w:rsidR="00F418D0" w:rsidRPr="002D7F22" w:rsidRDefault="009A4C7C" w:rsidP="009A4C7C">
            <w:pPr>
              <w:pStyle w:val="PURLMSH"/>
              <w:rPr>
                <w:rFonts w:eastAsia="SimSun" w:cs="Arial"/>
                <w:i/>
              </w:rPr>
            </w:pPr>
            <w:r w:rsidRPr="002D7F22">
              <w:rPr>
                <w:rFonts w:eastAsia="SimSun" w:cs="Arial"/>
              </w:rPr>
              <w:t>客户端</w:t>
            </w:r>
            <w:r w:rsidRPr="002D7F22">
              <w:rPr>
                <w:rFonts w:eastAsia="SimSun" w:cs="Arial"/>
              </w:rPr>
              <w:t>/</w:t>
            </w:r>
            <w:r w:rsidRPr="002D7F22">
              <w:rPr>
                <w:rFonts w:eastAsia="SimSun" w:cs="Arial"/>
              </w:rPr>
              <w:t>附加软件：</w:t>
            </w:r>
            <w:r w:rsidRPr="002D7F22">
              <w:rPr>
                <w:rFonts w:eastAsia="SimSun" w:cs="Arial"/>
                <w:b/>
              </w:rPr>
              <w:t>是</w:t>
            </w:r>
            <w:r w:rsidRPr="002D7F22">
              <w:rPr>
                <w:rFonts w:eastAsia="SimSun" w:cs="Arial"/>
                <w:i/>
              </w:rPr>
              <w:t>（请参阅</w:t>
            </w:r>
            <w:hyperlink w:anchor="Appendix1" w:history="1">
              <w:r w:rsidRPr="002D7F22">
                <w:rPr>
                  <w:rStyle w:val="Hyperlink"/>
                  <w:rFonts w:eastAsia="SimSun" w:cs="Arial"/>
                  <w:i/>
                </w:rPr>
                <w:t>附录</w:t>
              </w:r>
              <w:r w:rsidRPr="002D7F22">
                <w:rPr>
                  <w:rStyle w:val="Hyperlink"/>
                  <w:rFonts w:eastAsia="SimSun" w:cs="Arial"/>
                  <w:i/>
                </w:rPr>
                <w:t xml:space="preserve"> 1</w:t>
              </w:r>
            </w:hyperlink>
            <w:r w:rsidRPr="002D7F22">
              <w:rPr>
                <w:rFonts w:eastAsia="SimSun" w:cs="Arial"/>
                <w:i/>
              </w:rPr>
              <w:t>）</w:t>
            </w:r>
          </w:p>
        </w:tc>
        <w:tc>
          <w:tcPr>
            <w:tcW w:w="2556" w:type="pct"/>
            <w:gridSpan w:val="2"/>
          </w:tcPr>
          <w:p w14:paraId="79548F49" w14:textId="496E9E70" w:rsidR="009A4C7C" w:rsidRPr="002D7F22" w:rsidRDefault="00D73DED" w:rsidP="009A4C7C">
            <w:pPr>
              <w:pStyle w:val="PURLMSH"/>
              <w:rPr>
                <w:rFonts w:eastAsia="SimSun" w:cs="Arial"/>
                <w:b/>
              </w:rPr>
            </w:pPr>
            <w:r w:rsidRPr="002D7F22">
              <w:rPr>
                <w:rFonts w:eastAsia="SimSun" w:cs="Arial"/>
              </w:rPr>
              <w:t>有资格通过数据中心提供商的服务器享受软件服务：</w:t>
            </w:r>
            <w:r w:rsidRPr="002D7F22">
              <w:rPr>
                <w:rFonts w:eastAsia="SimSun" w:cs="Arial"/>
                <w:b/>
              </w:rPr>
              <w:t>是</w:t>
            </w:r>
          </w:p>
        </w:tc>
      </w:tr>
      <w:tr w:rsidR="009A4C7C" w:rsidRPr="003D1F30" w14:paraId="35B40452" w14:textId="77777777" w:rsidTr="00CA5725">
        <w:tc>
          <w:tcPr>
            <w:tcW w:w="5000" w:type="pct"/>
            <w:gridSpan w:val="3"/>
            <w:shd w:val="clear" w:color="auto" w:fill="E5EEF7"/>
          </w:tcPr>
          <w:p w14:paraId="5EBA8CAF" w14:textId="77777777" w:rsidR="009A4C7C" w:rsidRPr="003D1F30" w:rsidRDefault="00F418D0" w:rsidP="00170E0B">
            <w:pPr>
              <w:pStyle w:val="PURTableHeaderBlue"/>
              <w:rPr>
                <w:rFonts w:eastAsia="SimSun" w:cs="Arial"/>
              </w:rPr>
            </w:pPr>
            <w:r w:rsidRPr="003D1F30">
              <w:rPr>
                <w:rFonts w:eastAsia="SimSun" w:cs="Arial"/>
              </w:rPr>
              <w:t>订户访问许可</w:t>
            </w:r>
            <w:r w:rsidRPr="003D1F30">
              <w:rPr>
                <w:rFonts w:eastAsia="SimSun" w:cs="Arial"/>
              </w:rPr>
              <w:t xml:space="preserve"> (SAL)</w:t>
            </w:r>
          </w:p>
        </w:tc>
      </w:tr>
      <w:tr w:rsidR="00B262C9" w:rsidRPr="003D1F30" w14:paraId="254E37AF" w14:textId="77777777" w:rsidTr="003A7958">
        <w:tc>
          <w:tcPr>
            <w:tcW w:w="2534" w:type="pct"/>
            <w:gridSpan w:val="2"/>
          </w:tcPr>
          <w:p w14:paraId="56168319" w14:textId="77777777" w:rsidR="00B262C9" w:rsidRPr="003D1F30" w:rsidRDefault="00BB41EF" w:rsidP="00984DEA">
            <w:pPr>
              <w:pStyle w:val="PURBody"/>
              <w:rPr>
                <w:rFonts w:eastAsia="SimSun" w:cs="Arial"/>
              </w:rPr>
            </w:pPr>
            <w:r w:rsidRPr="003D1F30">
              <w:rPr>
                <w:rFonts w:eastAsia="SimSun" w:cs="Arial"/>
              </w:rPr>
              <w:t>您需要：</w:t>
            </w:r>
          </w:p>
          <w:p w14:paraId="38B03099" w14:textId="0743E5B5" w:rsidR="00B262C9" w:rsidRPr="003D1F30" w:rsidRDefault="00B262C9" w:rsidP="00830DCA">
            <w:pPr>
              <w:pStyle w:val="PURBullet-Indented"/>
              <w:rPr>
                <w:rFonts w:eastAsia="SimSun" w:cs="Arial"/>
              </w:rPr>
            </w:pPr>
            <w:r w:rsidRPr="003D1F30">
              <w:rPr>
                <w:rFonts w:eastAsia="SimSun" w:cs="Arial"/>
              </w:rPr>
              <w:t>Exchange Server 2013 Hosted Exchange Basic SAL</w:t>
            </w:r>
            <w:r w:rsidRPr="003D1F30">
              <w:rPr>
                <w:rFonts w:eastAsia="SimSun" w:cs="Arial"/>
              </w:rPr>
              <w:t>，</w:t>
            </w:r>
            <w:r w:rsidR="002D7F22">
              <w:rPr>
                <w:rFonts w:eastAsia="SimSun" w:cs="Arial"/>
              </w:rPr>
              <w:br/>
            </w:r>
            <w:r w:rsidRPr="003D1F30">
              <w:rPr>
                <w:rFonts w:eastAsia="SimSun" w:cs="Arial"/>
                <w:b/>
              </w:rPr>
              <w:t>或者</w:t>
            </w:r>
          </w:p>
          <w:p w14:paraId="5A45213E" w14:textId="3751B7C5" w:rsidR="00A253BA" w:rsidRPr="003D1F30" w:rsidRDefault="00B262C9" w:rsidP="00830DCA">
            <w:pPr>
              <w:pStyle w:val="PURBullet-Indented"/>
              <w:rPr>
                <w:rFonts w:eastAsia="SimSun" w:cs="Arial"/>
              </w:rPr>
            </w:pPr>
            <w:r w:rsidRPr="003D1F30">
              <w:rPr>
                <w:rFonts w:eastAsia="SimSun" w:cs="Arial"/>
              </w:rPr>
              <w:t>Exchange Server 2013 Hosted Exchange Standard SAL</w:t>
            </w:r>
            <w:r w:rsidRPr="003D1F30">
              <w:rPr>
                <w:rFonts w:eastAsia="SimSun" w:cs="Arial"/>
              </w:rPr>
              <w:t>，</w:t>
            </w:r>
            <w:r w:rsidRPr="003D1F30">
              <w:rPr>
                <w:rFonts w:eastAsia="SimSun" w:cs="Arial"/>
                <w:b/>
              </w:rPr>
              <w:t>或者</w:t>
            </w:r>
          </w:p>
          <w:p w14:paraId="29192230" w14:textId="5503DC81" w:rsidR="00B262C9" w:rsidRPr="003D1F30" w:rsidRDefault="00B262C9" w:rsidP="00F44E81">
            <w:pPr>
              <w:pStyle w:val="PURBullet-Indented"/>
              <w:rPr>
                <w:rFonts w:eastAsia="SimSun" w:cs="Arial"/>
              </w:rPr>
            </w:pPr>
            <w:r w:rsidRPr="003D1F30">
              <w:rPr>
                <w:rFonts w:eastAsia="SimSun" w:cs="Arial"/>
              </w:rPr>
              <w:t>Exchange Server 2013 Hosted Exchange Standard Plus SAL</w:t>
            </w:r>
            <w:r w:rsidRPr="003D1F30">
              <w:rPr>
                <w:rFonts w:eastAsia="SimSun" w:cs="Arial"/>
              </w:rPr>
              <w:t>，</w:t>
            </w:r>
            <w:r w:rsidRPr="003D1F30">
              <w:rPr>
                <w:rFonts w:eastAsia="SimSun" w:cs="Arial"/>
                <w:b/>
              </w:rPr>
              <w:t>或者</w:t>
            </w:r>
          </w:p>
        </w:tc>
        <w:tc>
          <w:tcPr>
            <w:tcW w:w="2466" w:type="pct"/>
            <w:tcBorders>
              <w:bottom w:val="nil"/>
            </w:tcBorders>
          </w:tcPr>
          <w:p w14:paraId="0ECBD2A4" w14:textId="77777777" w:rsidR="00830DCA" w:rsidRPr="003D1F30" w:rsidRDefault="00830DCA" w:rsidP="00830DCA">
            <w:pPr>
              <w:pStyle w:val="PURBody"/>
              <w:rPr>
                <w:rFonts w:eastAsia="SimSun" w:cs="Arial"/>
              </w:rPr>
            </w:pPr>
          </w:p>
          <w:p w14:paraId="44415D09" w14:textId="102F15D6" w:rsidR="00B262C9" w:rsidRPr="003D1F30" w:rsidRDefault="00B262C9" w:rsidP="00830DCA">
            <w:pPr>
              <w:pStyle w:val="PURBullet-Indented"/>
              <w:rPr>
                <w:rFonts w:eastAsia="SimSun" w:cs="Arial"/>
              </w:rPr>
            </w:pPr>
            <w:r w:rsidRPr="003D1F30">
              <w:rPr>
                <w:rFonts w:eastAsia="SimSun" w:cs="Arial"/>
              </w:rPr>
              <w:t>Exchange Server 2013 Hosted Exchange Enterprise SAL</w:t>
            </w:r>
            <w:r w:rsidRPr="003D1F30">
              <w:rPr>
                <w:rFonts w:eastAsia="SimSun" w:cs="Arial"/>
              </w:rPr>
              <w:t>，</w:t>
            </w:r>
            <w:r w:rsidRPr="003D1F30">
              <w:rPr>
                <w:rFonts w:eastAsia="SimSun" w:cs="Arial"/>
                <w:b/>
              </w:rPr>
              <w:t>或者</w:t>
            </w:r>
          </w:p>
          <w:p w14:paraId="1A9AF4B1" w14:textId="79656577" w:rsidR="00B262C9" w:rsidRPr="003D1F30" w:rsidRDefault="00B262C9" w:rsidP="00830DCA">
            <w:pPr>
              <w:pStyle w:val="PURBullet-Indented"/>
              <w:rPr>
                <w:rFonts w:eastAsia="SimSun" w:cs="Arial"/>
              </w:rPr>
            </w:pPr>
            <w:r w:rsidRPr="003D1F30">
              <w:rPr>
                <w:rFonts w:eastAsia="SimSun" w:cs="Arial"/>
              </w:rPr>
              <w:t>Exchange Server 2013 Hosted Exchange Enterprise Plus SAL</w:t>
            </w:r>
            <w:r w:rsidRPr="003D1F30">
              <w:rPr>
                <w:rFonts w:eastAsia="SimSun" w:cs="Arial"/>
              </w:rPr>
              <w:t>，</w:t>
            </w:r>
            <w:r w:rsidRPr="003D1F30">
              <w:rPr>
                <w:rFonts w:eastAsia="SimSun" w:cs="Arial"/>
                <w:b/>
              </w:rPr>
              <w:t>或者</w:t>
            </w:r>
          </w:p>
          <w:p w14:paraId="45A9FCA6" w14:textId="77777777" w:rsidR="00B262C9" w:rsidRPr="003D1F30" w:rsidRDefault="00B262C9" w:rsidP="00830DCA">
            <w:pPr>
              <w:pStyle w:val="PURBullet-Indented"/>
              <w:rPr>
                <w:rFonts w:eastAsia="SimSun" w:cs="Arial"/>
              </w:rPr>
            </w:pPr>
            <w:r w:rsidRPr="003D1F30">
              <w:rPr>
                <w:rFonts w:eastAsia="SimSun" w:cs="Arial"/>
              </w:rPr>
              <w:t>Productivity Suite SAL</w:t>
            </w:r>
          </w:p>
        </w:tc>
      </w:tr>
      <w:tr w:rsidR="00BC6C4C" w:rsidRPr="003D1F30" w14:paraId="47780B30" w14:textId="77777777" w:rsidTr="003A7958">
        <w:tc>
          <w:tcPr>
            <w:tcW w:w="2534" w:type="pct"/>
            <w:gridSpan w:val="2"/>
            <w:tcBorders>
              <w:top w:val="nil"/>
              <w:bottom w:val="nil"/>
            </w:tcBorders>
            <w:shd w:val="clear" w:color="auto" w:fill="E5EEF7"/>
          </w:tcPr>
          <w:p w14:paraId="44BB0413" w14:textId="77777777" w:rsidR="00BC6C4C" w:rsidRPr="003D1F30" w:rsidRDefault="00BC6C4C" w:rsidP="00830DCA">
            <w:pPr>
              <w:pStyle w:val="PURBody"/>
              <w:spacing w:after="0"/>
              <w:rPr>
                <w:rFonts w:eastAsia="SimSun" w:cs="Arial"/>
              </w:rPr>
            </w:pPr>
            <w:r w:rsidRPr="003D1F30">
              <w:rPr>
                <w:rFonts w:eastAsia="SimSun" w:cs="Arial"/>
                <w:b/>
                <w:i/>
              </w:rPr>
              <w:t>适用于软件保障的</w:t>
            </w:r>
            <w:r w:rsidRPr="003D1F30">
              <w:rPr>
                <w:rFonts w:eastAsia="SimSun" w:cs="Arial"/>
                <w:b/>
                <w:i/>
              </w:rPr>
              <w:t xml:space="preserve"> SAL</w:t>
            </w:r>
          </w:p>
        </w:tc>
        <w:tc>
          <w:tcPr>
            <w:tcW w:w="2466" w:type="pct"/>
            <w:tcBorders>
              <w:top w:val="nil"/>
              <w:bottom w:val="nil"/>
            </w:tcBorders>
            <w:shd w:val="clear" w:color="auto" w:fill="E5EEF7"/>
          </w:tcPr>
          <w:p w14:paraId="55981C07" w14:textId="77777777" w:rsidR="00BC6C4C" w:rsidRPr="003D1F30" w:rsidRDefault="00BC6C4C" w:rsidP="00830DCA">
            <w:pPr>
              <w:pStyle w:val="PURBody"/>
              <w:spacing w:after="0"/>
              <w:rPr>
                <w:rFonts w:eastAsia="SimSun" w:cs="Arial"/>
              </w:rPr>
            </w:pPr>
            <w:r w:rsidRPr="003D1F30">
              <w:rPr>
                <w:rFonts w:eastAsia="SimSun" w:cs="Arial"/>
                <w:b/>
                <w:i/>
              </w:rPr>
              <w:t>合格的</w:t>
            </w:r>
            <w:r w:rsidRPr="003D1F30">
              <w:rPr>
                <w:rFonts w:eastAsia="SimSun" w:cs="Arial"/>
                <w:b/>
                <w:i/>
              </w:rPr>
              <w:t xml:space="preserve"> CAL</w:t>
            </w:r>
          </w:p>
        </w:tc>
      </w:tr>
      <w:tr w:rsidR="009A4C7C" w:rsidRPr="003D1F30" w14:paraId="6F47DAB6" w14:textId="77777777" w:rsidTr="003A7958">
        <w:tc>
          <w:tcPr>
            <w:tcW w:w="2534" w:type="pct"/>
            <w:gridSpan w:val="2"/>
            <w:tcBorders>
              <w:top w:val="nil"/>
              <w:bottom w:val="single" w:sz="4" w:space="0" w:color="auto"/>
            </w:tcBorders>
          </w:tcPr>
          <w:p w14:paraId="635217B0" w14:textId="77777777" w:rsidR="009A4C7C" w:rsidRPr="003D1F30" w:rsidRDefault="009A4C7C" w:rsidP="00830DCA">
            <w:pPr>
              <w:pStyle w:val="PURBullet-Indented"/>
              <w:rPr>
                <w:rFonts w:eastAsia="SimSun" w:cs="Arial"/>
              </w:rPr>
            </w:pPr>
            <w:r w:rsidRPr="003D1F30">
              <w:rPr>
                <w:rFonts w:eastAsia="SimSun" w:cs="Arial"/>
              </w:rPr>
              <w:t>Hosted Exchange Standard SAL</w:t>
            </w:r>
          </w:p>
        </w:tc>
        <w:tc>
          <w:tcPr>
            <w:tcW w:w="2466" w:type="pct"/>
            <w:tcBorders>
              <w:top w:val="nil"/>
              <w:bottom w:val="single" w:sz="4" w:space="0" w:color="auto"/>
            </w:tcBorders>
          </w:tcPr>
          <w:p w14:paraId="5F63A050" w14:textId="41F2854F" w:rsidR="009A4C7C" w:rsidRPr="003D1F30" w:rsidRDefault="009A4C7C" w:rsidP="00830DCA">
            <w:pPr>
              <w:pStyle w:val="PURBullet-Indented"/>
              <w:rPr>
                <w:rFonts w:eastAsia="SimSun" w:cs="Arial"/>
              </w:rPr>
            </w:pPr>
            <w:r w:rsidRPr="003D1F30">
              <w:rPr>
                <w:rFonts w:eastAsia="SimSun" w:cs="Arial"/>
              </w:rPr>
              <w:t>Exchange Server 2013 Standard CAL</w:t>
            </w:r>
            <w:r w:rsidRPr="003D1F30">
              <w:rPr>
                <w:rFonts w:eastAsia="SimSun" w:cs="Arial"/>
              </w:rPr>
              <w:t>，</w:t>
            </w:r>
            <w:r w:rsidRPr="003D1F30">
              <w:rPr>
                <w:rFonts w:eastAsia="SimSun" w:cs="Arial"/>
                <w:b/>
              </w:rPr>
              <w:t>或者</w:t>
            </w:r>
          </w:p>
          <w:p w14:paraId="0C0A140D" w14:textId="77777777" w:rsidR="009A4C7C" w:rsidRPr="003D1F30" w:rsidRDefault="009A4C7C" w:rsidP="00830DCA">
            <w:pPr>
              <w:pStyle w:val="PURBullet-Indented"/>
              <w:rPr>
                <w:rFonts w:eastAsia="SimSun" w:cs="Arial"/>
              </w:rPr>
            </w:pPr>
            <w:r w:rsidRPr="003D1F30">
              <w:rPr>
                <w:rFonts w:eastAsia="SimSun" w:cs="Arial"/>
              </w:rPr>
              <w:t>Core CAL Suite</w:t>
            </w:r>
            <w:r w:rsidRPr="003D1F30">
              <w:rPr>
                <w:rFonts w:eastAsia="SimSun" w:cs="Arial"/>
              </w:rPr>
              <w:t>，</w:t>
            </w:r>
            <w:r w:rsidRPr="003D1F30">
              <w:rPr>
                <w:rFonts w:eastAsia="SimSun" w:cs="Arial"/>
                <w:b/>
              </w:rPr>
              <w:t>或者</w:t>
            </w:r>
          </w:p>
          <w:p w14:paraId="79AFFB47" w14:textId="77777777" w:rsidR="009A4C7C" w:rsidRPr="003D1F30" w:rsidRDefault="009A4C7C" w:rsidP="00830DCA">
            <w:pPr>
              <w:pStyle w:val="PURBullet-Indented"/>
              <w:rPr>
                <w:rFonts w:eastAsia="SimSun" w:cs="Arial"/>
              </w:rPr>
            </w:pPr>
            <w:r w:rsidRPr="003D1F30">
              <w:rPr>
                <w:rFonts w:eastAsia="SimSun" w:cs="Arial"/>
              </w:rPr>
              <w:t>Enterprise CAL Suite</w:t>
            </w:r>
          </w:p>
        </w:tc>
      </w:tr>
    </w:tbl>
    <w:p w14:paraId="1C932CB2" w14:textId="77777777" w:rsidR="002D7F22" w:rsidRDefault="002D7F22" w:rsidP="002D7F22">
      <w:pPr>
        <w:pStyle w:val="PURBullet-Indented"/>
        <w:numPr>
          <w:ilvl w:val="0"/>
          <w:numId w:val="0"/>
        </w:numPr>
        <w:tabs>
          <w:tab w:val="left" w:pos="5515"/>
        </w:tabs>
        <w:ind w:left="115"/>
        <w:rPr>
          <w:rFonts w:eastAsia="SimSun" w:cs="Arial"/>
        </w:rPr>
      </w:pPr>
      <w:r w:rsidRPr="003D1F30">
        <w:rPr>
          <w:rFonts w:eastAsia="SimSun" w:cs="Arial"/>
        </w:rPr>
        <w:tab/>
      </w:r>
    </w:p>
    <w:p w14:paraId="55267191" w14:textId="77777777" w:rsidR="002D7F22" w:rsidRPr="003D1F30" w:rsidRDefault="002D7F22" w:rsidP="002D7F22">
      <w:pPr>
        <w:pStyle w:val="PURBullet-Indented"/>
        <w:numPr>
          <w:ilvl w:val="0"/>
          <w:numId w:val="0"/>
        </w:numPr>
        <w:tabs>
          <w:tab w:val="left" w:pos="5515"/>
        </w:tabs>
        <w:ind w:left="115"/>
        <w:rPr>
          <w:rFonts w:eastAsia="SimSun" w:cs="Arial"/>
        </w:rPr>
      </w:pP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400"/>
        <w:gridCol w:w="5256"/>
      </w:tblGrid>
      <w:tr w:rsidR="00E54106" w:rsidRPr="003D1F30" w14:paraId="7BD284E2" w14:textId="77777777" w:rsidTr="003A7958">
        <w:tc>
          <w:tcPr>
            <w:tcW w:w="2534" w:type="pct"/>
            <w:tcBorders>
              <w:top w:val="single" w:sz="4" w:space="0" w:color="auto"/>
            </w:tcBorders>
          </w:tcPr>
          <w:p w14:paraId="329E6524" w14:textId="77777777" w:rsidR="00E54106" w:rsidRPr="003D1F30" w:rsidRDefault="00E54106" w:rsidP="00830DCA">
            <w:pPr>
              <w:pStyle w:val="PURBullet-Indented"/>
              <w:rPr>
                <w:rFonts w:eastAsia="SimSun" w:cs="Arial"/>
              </w:rPr>
            </w:pPr>
            <w:r w:rsidRPr="003D1F30">
              <w:rPr>
                <w:rFonts w:eastAsia="SimSun" w:cs="Arial"/>
              </w:rPr>
              <w:lastRenderedPageBreak/>
              <w:t>Hosted Exchange Enterprise SAL</w:t>
            </w:r>
          </w:p>
        </w:tc>
        <w:tc>
          <w:tcPr>
            <w:tcW w:w="2466" w:type="pct"/>
            <w:tcBorders>
              <w:top w:val="single" w:sz="4" w:space="0" w:color="auto"/>
            </w:tcBorders>
          </w:tcPr>
          <w:p w14:paraId="019AD4A6" w14:textId="2C30D8AB" w:rsidR="00E54106" w:rsidRPr="003D1F30" w:rsidRDefault="00E54106" w:rsidP="00830DCA">
            <w:pPr>
              <w:pStyle w:val="PURBullet-Indented"/>
              <w:rPr>
                <w:rFonts w:eastAsia="SimSun" w:cs="Arial"/>
              </w:rPr>
            </w:pPr>
            <w:r w:rsidRPr="003D1F30">
              <w:rPr>
                <w:rFonts w:eastAsia="SimSun" w:cs="Arial"/>
              </w:rPr>
              <w:t xml:space="preserve">Exchange Server 2013 Standard CAL </w:t>
            </w:r>
            <w:r w:rsidRPr="003D1F30">
              <w:rPr>
                <w:rFonts w:eastAsia="SimSun" w:cs="Arial"/>
              </w:rPr>
              <w:t>和</w:t>
            </w:r>
            <w:r w:rsidRPr="003D1F30">
              <w:rPr>
                <w:rFonts w:eastAsia="SimSun" w:cs="Arial"/>
              </w:rPr>
              <w:t xml:space="preserve"> Exchange Server 2013 Enterprise CAL</w:t>
            </w:r>
            <w:r w:rsidRPr="003D1F30">
              <w:rPr>
                <w:rFonts w:eastAsia="SimSun" w:cs="Arial"/>
              </w:rPr>
              <w:t>，</w:t>
            </w:r>
            <w:r w:rsidRPr="003D1F30">
              <w:rPr>
                <w:rFonts w:eastAsia="SimSun" w:cs="Arial"/>
                <w:b/>
              </w:rPr>
              <w:t>或</w:t>
            </w:r>
          </w:p>
          <w:p w14:paraId="2BDC8B1E" w14:textId="68F4E0B9" w:rsidR="00E54106" w:rsidRPr="003D1F30" w:rsidRDefault="00E54106" w:rsidP="00830DCA">
            <w:pPr>
              <w:pStyle w:val="PURBullet-Indented"/>
              <w:rPr>
                <w:rFonts w:eastAsia="SimSun" w:cs="Arial"/>
              </w:rPr>
            </w:pPr>
            <w:r w:rsidRPr="003D1F30">
              <w:rPr>
                <w:rFonts w:eastAsia="SimSun" w:cs="Arial"/>
              </w:rPr>
              <w:t xml:space="preserve">Core CAL Suite </w:t>
            </w:r>
            <w:r w:rsidRPr="003D1F30">
              <w:rPr>
                <w:rFonts w:eastAsia="SimSun" w:cs="Arial"/>
              </w:rPr>
              <w:t>和</w:t>
            </w:r>
            <w:r w:rsidRPr="003D1F30">
              <w:rPr>
                <w:rFonts w:eastAsia="SimSun" w:cs="Arial"/>
              </w:rPr>
              <w:t xml:space="preserve"> Exchange Server 2013 Enterprise CAL</w:t>
            </w:r>
            <w:r w:rsidRPr="003D1F30">
              <w:rPr>
                <w:rFonts w:eastAsia="SimSun" w:cs="Arial"/>
              </w:rPr>
              <w:t>，</w:t>
            </w:r>
            <w:r w:rsidRPr="003D1F30">
              <w:rPr>
                <w:rFonts w:eastAsia="SimSun" w:cs="Arial"/>
                <w:b/>
              </w:rPr>
              <w:t>或</w:t>
            </w:r>
          </w:p>
          <w:p w14:paraId="46D1DB2F" w14:textId="77777777" w:rsidR="00E54106" w:rsidRPr="003D1F30" w:rsidRDefault="00E54106" w:rsidP="00830DCA">
            <w:pPr>
              <w:pStyle w:val="PURBullet-Indented"/>
              <w:rPr>
                <w:rFonts w:eastAsia="SimSun" w:cs="Arial"/>
              </w:rPr>
            </w:pPr>
            <w:r w:rsidRPr="003D1F30">
              <w:rPr>
                <w:rFonts w:eastAsia="SimSun" w:cs="Arial"/>
              </w:rPr>
              <w:t>Enterprise CAL Suite</w:t>
            </w:r>
          </w:p>
        </w:tc>
      </w:tr>
    </w:tbl>
    <w:p w14:paraId="5640BC59" w14:textId="77777777" w:rsidR="009A4C7C" w:rsidRPr="003D1F30" w:rsidRDefault="009A4C7C" w:rsidP="0085206E">
      <w:pPr>
        <w:pStyle w:val="PURADDITIONALTERMSHEADERMB"/>
        <w:rPr>
          <w:rFonts w:eastAsia="SimSun" w:cs="Arial"/>
        </w:rPr>
      </w:pPr>
      <w:r w:rsidRPr="003D1F30">
        <w:rPr>
          <w:rFonts w:eastAsia="SimSun" w:cs="Arial"/>
        </w:rPr>
        <w:t>附加条款：</w:t>
      </w:r>
    </w:p>
    <w:p w14:paraId="0C86920E" w14:textId="77777777" w:rsidR="009A4C7C" w:rsidRPr="003D1F30" w:rsidRDefault="009A4C7C" w:rsidP="00381D2E">
      <w:pPr>
        <w:pStyle w:val="PURBody-Indented"/>
        <w:rPr>
          <w:rFonts w:eastAsia="SimSun" w:cs="Arial"/>
        </w:rPr>
      </w:pPr>
      <w:r w:rsidRPr="003D1F30">
        <w:rPr>
          <w:rFonts w:eastAsia="SimSun" w:cs="Arial"/>
        </w:rPr>
        <w:t>未经过</w:t>
      </w:r>
      <w:r w:rsidRPr="003D1F30">
        <w:rPr>
          <w:rFonts w:eastAsia="SimSun" w:cs="Arial"/>
        </w:rPr>
        <w:t xml:space="preserve"> Active Directory </w:t>
      </w:r>
      <w:r w:rsidRPr="003D1F30">
        <w:rPr>
          <w:rFonts w:eastAsia="SimSun" w:cs="Arial"/>
        </w:rPr>
        <w:t>直接或间接身份验证而访问服务器实例的任意用户或设备均不需要</w:t>
      </w:r>
      <w:r w:rsidRPr="003D1F30">
        <w:rPr>
          <w:rFonts w:eastAsia="SimSun" w:cs="Arial"/>
        </w:rPr>
        <w:t xml:space="preserve"> SAL</w:t>
      </w:r>
      <w:r w:rsidRPr="003D1F30">
        <w:rPr>
          <w:rFonts w:eastAsia="SimSun" w:cs="Arial"/>
        </w:rPr>
        <w:t>。</w:t>
      </w:r>
    </w:p>
    <w:p w14:paraId="219DCFE5" w14:textId="77777777" w:rsidR="009A4C7C" w:rsidRPr="003D1F30" w:rsidRDefault="009A4C7C" w:rsidP="00381D2E">
      <w:pPr>
        <w:pStyle w:val="PURBlueStrong"/>
        <w:rPr>
          <w:rFonts w:eastAsia="SimSun" w:cs="Arial"/>
        </w:rPr>
      </w:pPr>
      <w:r w:rsidRPr="003D1F30">
        <w:rPr>
          <w:rFonts w:eastAsia="SimSun" w:cs="Arial"/>
        </w:rPr>
        <w:t>用户</w:t>
      </w:r>
      <w:r w:rsidRPr="003D1F30">
        <w:rPr>
          <w:rFonts w:eastAsia="SimSun" w:cs="Arial"/>
        </w:rPr>
        <w:t xml:space="preserve"> SAL </w:t>
      </w:r>
      <w:r w:rsidRPr="003D1F30">
        <w:rPr>
          <w:rFonts w:eastAsia="SimSun" w:cs="Arial"/>
        </w:rPr>
        <w:t>要求</w:t>
      </w:r>
    </w:p>
    <w:p w14:paraId="3E3D4F7F" w14:textId="332D6E73" w:rsidR="009A4C7C" w:rsidRPr="003D1F30" w:rsidRDefault="009A4C7C" w:rsidP="00381D2E">
      <w:pPr>
        <w:pStyle w:val="PURBody-Indented"/>
        <w:rPr>
          <w:rFonts w:eastAsia="SimSun" w:cs="Arial"/>
        </w:rPr>
      </w:pPr>
      <w:r w:rsidRPr="003D1F30">
        <w:rPr>
          <w:rFonts w:eastAsia="SimSun" w:cs="Arial"/>
        </w:rPr>
        <w:t>Exchange Server 2013 Hosted Exchange Basic</w:t>
      </w:r>
      <w:r w:rsidRPr="003D1F30">
        <w:rPr>
          <w:rFonts w:eastAsia="SimSun" w:cs="Arial"/>
        </w:rPr>
        <w:t>、</w:t>
      </w:r>
      <w:r w:rsidRPr="003D1F30">
        <w:rPr>
          <w:rFonts w:eastAsia="SimSun" w:cs="Arial"/>
        </w:rPr>
        <w:t>Exchange Server 2013 Hosted Exchange Standard</w:t>
      </w:r>
      <w:r w:rsidRPr="003D1F30">
        <w:rPr>
          <w:rFonts w:eastAsia="SimSun" w:cs="Arial"/>
        </w:rPr>
        <w:t>、</w:t>
      </w:r>
      <w:r w:rsidRPr="003D1F30">
        <w:rPr>
          <w:rFonts w:eastAsia="SimSun" w:cs="Arial"/>
        </w:rPr>
        <w:t>Exchange Server 2013 Hosted Exchange Standard Plus</w:t>
      </w:r>
      <w:r w:rsidRPr="003D1F30">
        <w:rPr>
          <w:rFonts w:eastAsia="SimSun" w:cs="Arial"/>
        </w:rPr>
        <w:t>、</w:t>
      </w:r>
      <w:r w:rsidRPr="003D1F30">
        <w:rPr>
          <w:rFonts w:eastAsia="SimSun" w:cs="Arial"/>
        </w:rPr>
        <w:t>Exchange Server 2013 Hosted Exchange Enterprise</w:t>
      </w:r>
      <w:r w:rsidRPr="003D1F30">
        <w:rPr>
          <w:rFonts w:eastAsia="SimSun" w:cs="Arial"/>
        </w:rPr>
        <w:t>、</w:t>
      </w:r>
      <w:r w:rsidRPr="003D1F30">
        <w:rPr>
          <w:rFonts w:eastAsia="SimSun" w:cs="Arial"/>
        </w:rPr>
        <w:t xml:space="preserve">Exchange Server 2013 Hosted Exchange Enterprise Plus </w:t>
      </w:r>
      <w:r w:rsidRPr="003D1F30">
        <w:rPr>
          <w:rFonts w:eastAsia="SimSun" w:cs="Arial"/>
        </w:rPr>
        <w:t>和</w:t>
      </w:r>
      <w:r w:rsidRPr="003D1F30">
        <w:rPr>
          <w:rFonts w:eastAsia="SimSun" w:cs="Arial"/>
        </w:rPr>
        <w:t xml:space="preserve"> Productivity Suite SAL </w:t>
      </w:r>
      <w:r w:rsidRPr="003D1F30">
        <w:rPr>
          <w:rFonts w:eastAsia="SimSun" w:cs="Arial"/>
        </w:rPr>
        <w:t>均包括</w:t>
      </w:r>
      <w:r w:rsidRPr="003D1F30">
        <w:rPr>
          <w:rFonts w:eastAsia="SimSun" w:cs="Arial"/>
        </w:rPr>
        <w:t xml:space="preserve"> Outlook Web Access </w:t>
      </w:r>
      <w:r w:rsidRPr="003D1F30">
        <w:rPr>
          <w:rFonts w:eastAsia="SimSun" w:cs="Arial"/>
        </w:rPr>
        <w:t>的使用。您必须为每个用户获取一个</w:t>
      </w:r>
      <w:r w:rsidRPr="003D1F30">
        <w:rPr>
          <w:rFonts w:eastAsia="SimSun" w:cs="Arial"/>
        </w:rPr>
        <w:t xml:space="preserve"> SAL</w:t>
      </w:r>
      <w:r w:rsidRPr="003D1F30">
        <w:rPr>
          <w:rFonts w:eastAsia="SimSun" w:cs="Arial"/>
        </w:rPr>
        <w:t>。</w:t>
      </w:r>
    </w:p>
    <w:p w14:paraId="511F83AB" w14:textId="7D9D9445" w:rsidR="009A4C7C" w:rsidRPr="003D1F30" w:rsidRDefault="009A4C7C" w:rsidP="009A4C7C">
      <w:pPr>
        <w:pStyle w:val="PURBlueStrong"/>
        <w:rPr>
          <w:rFonts w:eastAsia="SimSun" w:cs="Arial"/>
        </w:rPr>
      </w:pPr>
      <w:r w:rsidRPr="003D1F30">
        <w:rPr>
          <w:rFonts w:eastAsia="SimSun" w:cs="Arial"/>
        </w:rPr>
        <w:t xml:space="preserve">Exchange Server 2013 Hosted Exchange Basic SAL </w:t>
      </w:r>
      <w:r w:rsidRPr="003D1F30">
        <w:rPr>
          <w:rFonts w:eastAsia="SimSun" w:cs="Arial"/>
        </w:rPr>
        <w:t>的使用限制</w:t>
      </w:r>
    </w:p>
    <w:p w14:paraId="410B0A5E" w14:textId="214E0AA3" w:rsidR="009A4C7C" w:rsidRPr="003D1F30" w:rsidRDefault="009A4C7C" w:rsidP="009A4C7C">
      <w:pPr>
        <w:pStyle w:val="PURBody-Indented"/>
        <w:rPr>
          <w:rFonts w:eastAsia="SimSun" w:cs="Arial"/>
        </w:rPr>
      </w:pPr>
      <w:r w:rsidRPr="003D1F30">
        <w:rPr>
          <w:rFonts w:eastAsia="SimSun" w:cs="Arial"/>
        </w:rPr>
        <w:t>您为其获取了</w:t>
      </w:r>
      <w:r w:rsidRPr="003D1F30">
        <w:rPr>
          <w:rFonts w:eastAsia="SimSun" w:cs="Arial"/>
        </w:rPr>
        <w:t xml:space="preserve"> Exchange Server 2013 Hosted Exchange Basic SAL </w:t>
      </w:r>
      <w:r w:rsidRPr="003D1F30">
        <w:rPr>
          <w:rFonts w:eastAsia="SimSun" w:cs="Arial"/>
        </w:rPr>
        <w:t>的每位用户都可以使用服务器软件的下列功能：</w:t>
      </w:r>
    </w:p>
    <w:p w14:paraId="5F998A6B" w14:textId="77777777" w:rsidR="009A4C7C" w:rsidRPr="003D1F30" w:rsidRDefault="009A4C7C" w:rsidP="002C6201">
      <w:pPr>
        <w:pStyle w:val="PURBullet-Indented"/>
        <w:rPr>
          <w:rFonts w:eastAsia="SimSun" w:cs="Arial"/>
        </w:rPr>
      </w:pPr>
      <w:r w:rsidRPr="003D1F30">
        <w:rPr>
          <w:rFonts w:eastAsia="SimSun" w:cs="Arial"/>
        </w:rPr>
        <w:t>启用此</w:t>
      </w:r>
      <w:r w:rsidRPr="003D1F30">
        <w:rPr>
          <w:rFonts w:eastAsia="SimSun" w:cs="Arial"/>
        </w:rPr>
        <w:t xml:space="preserve"> SAL </w:t>
      </w:r>
      <w:r w:rsidRPr="003D1F30">
        <w:rPr>
          <w:rFonts w:eastAsia="SimSun" w:cs="Arial"/>
        </w:rPr>
        <w:t>中所述功能的</w:t>
      </w:r>
      <w:r w:rsidRPr="003D1F30">
        <w:rPr>
          <w:rFonts w:eastAsia="SimSun" w:cs="Arial"/>
        </w:rPr>
        <w:t xml:space="preserve"> Outlook Web Access </w:t>
      </w:r>
      <w:r w:rsidRPr="003D1F30">
        <w:rPr>
          <w:rFonts w:eastAsia="SimSun" w:cs="Arial"/>
        </w:rPr>
        <w:t>功能；</w:t>
      </w:r>
    </w:p>
    <w:p w14:paraId="5AAF199C" w14:textId="6463F8A2" w:rsidR="00F44E81" w:rsidRPr="003D1F30" w:rsidRDefault="00F44E81" w:rsidP="00F44E81">
      <w:pPr>
        <w:pStyle w:val="PURBullet-Indented"/>
        <w:rPr>
          <w:rFonts w:eastAsia="SimSun" w:cs="Arial"/>
        </w:rPr>
      </w:pPr>
      <w:r w:rsidRPr="003D1F30">
        <w:rPr>
          <w:rFonts w:eastAsia="SimSun" w:cs="Arial"/>
        </w:rPr>
        <w:t>E-Discovery</w:t>
      </w:r>
      <w:r w:rsidRPr="003D1F30">
        <w:rPr>
          <w:rFonts w:eastAsia="SimSun" w:cs="Arial"/>
        </w:rPr>
        <w:t>；</w:t>
      </w:r>
    </w:p>
    <w:p w14:paraId="40061FF8" w14:textId="77777777" w:rsidR="00B45EFB" w:rsidRPr="003D1F30" w:rsidRDefault="00B45EFB" w:rsidP="00B45EFB">
      <w:pPr>
        <w:pStyle w:val="PURBullet-Indented"/>
        <w:rPr>
          <w:rFonts w:eastAsia="SimSun" w:cs="Arial"/>
        </w:rPr>
      </w:pPr>
      <w:r w:rsidRPr="003D1F30">
        <w:rPr>
          <w:rFonts w:eastAsia="SimSun" w:cs="Arial"/>
        </w:rPr>
        <w:t xml:space="preserve">Exchange 2013 </w:t>
      </w:r>
      <w:r w:rsidRPr="003D1F30">
        <w:rPr>
          <w:rFonts w:eastAsia="SimSun" w:cs="Arial"/>
        </w:rPr>
        <w:t>防垃圾邮件功能；</w:t>
      </w:r>
    </w:p>
    <w:p w14:paraId="1F99A537" w14:textId="460545A9" w:rsidR="00F44E81" w:rsidRPr="003D1F30" w:rsidRDefault="00F44E81" w:rsidP="00B45EFB">
      <w:pPr>
        <w:pStyle w:val="PURBullet-Indented"/>
        <w:rPr>
          <w:rFonts w:eastAsia="SimSun" w:cs="Arial"/>
        </w:rPr>
      </w:pPr>
      <w:r w:rsidRPr="003D1F30">
        <w:rPr>
          <w:rFonts w:eastAsia="SimSun" w:cs="Arial"/>
        </w:rPr>
        <w:t>多邮箱搜索；</w:t>
      </w:r>
    </w:p>
    <w:p w14:paraId="206015A5" w14:textId="358A8FA9" w:rsidR="009A4C7C" w:rsidRPr="003D1F30" w:rsidRDefault="009A4C7C" w:rsidP="002C6201">
      <w:pPr>
        <w:pStyle w:val="PURBullet-Indented"/>
        <w:rPr>
          <w:rFonts w:eastAsia="SimSun" w:cs="Arial"/>
        </w:rPr>
      </w:pPr>
      <w:r w:rsidRPr="003D1F30">
        <w:rPr>
          <w:rFonts w:eastAsia="SimSun" w:cs="Arial"/>
        </w:rPr>
        <w:t>通过此</w:t>
      </w:r>
      <w:r w:rsidRPr="003D1F30">
        <w:rPr>
          <w:rFonts w:eastAsia="SimSun" w:cs="Arial"/>
        </w:rPr>
        <w:t xml:space="preserve"> SAL </w:t>
      </w:r>
      <w:r w:rsidRPr="003D1F30">
        <w:rPr>
          <w:rFonts w:eastAsia="SimSun" w:cs="Arial"/>
        </w:rPr>
        <w:t>中所述的协议发送消息以及访问个人文件夹；</w:t>
      </w:r>
    </w:p>
    <w:p w14:paraId="212B2E90" w14:textId="77777777" w:rsidR="009A4C7C" w:rsidRPr="003D1F30" w:rsidRDefault="009A4C7C" w:rsidP="002C6201">
      <w:pPr>
        <w:pStyle w:val="PURBullet-Indented"/>
        <w:rPr>
          <w:rFonts w:eastAsia="SimSun" w:cs="Arial"/>
        </w:rPr>
      </w:pPr>
      <w:r w:rsidRPr="003D1F30">
        <w:rPr>
          <w:rFonts w:eastAsia="SimSun" w:cs="Arial"/>
        </w:rPr>
        <w:t>通过任意客户端进行</w:t>
      </w:r>
      <w:r w:rsidRPr="003D1F30">
        <w:rPr>
          <w:rFonts w:eastAsia="SimSun" w:cs="Arial"/>
        </w:rPr>
        <w:t xml:space="preserve"> Internet </w:t>
      </w:r>
      <w:r w:rsidRPr="003D1F30">
        <w:rPr>
          <w:rFonts w:eastAsia="SimSun" w:cs="Arial"/>
        </w:rPr>
        <w:t>邮件协议（简单邮件传输协议</w:t>
      </w:r>
      <w:r w:rsidRPr="003D1F30">
        <w:rPr>
          <w:rFonts w:eastAsia="SimSun" w:cs="Arial"/>
        </w:rPr>
        <w:t xml:space="preserve"> (SMTP)</w:t>
      </w:r>
      <w:r w:rsidRPr="003D1F30">
        <w:rPr>
          <w:rFonts w:eastAsia="SimSun" w:cs="Arial"/>
        </w:rPr>
        <w:t>、邮局协议</w:t>
      </w:r>
      <w:r w:rsidRPr="003D1F30">
        <w:rPr>
          <w:rFonts w:eastAsia="SimSun" w:cs="Arial"/>
        </w:rPr>
        <w:t xml:space="preserve"> (POP) </w:t>
      </w:r>
      <w:r w:rsidRPr="003D1F30">
        <w:rPr>
          <w:rFonts w:eastAsia="SimSun" w:cs="Arial"/>
        </w:rPr>
        <w:t>和</w:t>
      </w:r>
      <w:r w:rsidRPr="003D1F30">
        <w:rPr>
          <w:rFonts w:eastAsia="SimSun" w:cs="Arial"/>
        </w:rPr>
        <w:t xml:space="preserve"> Internet </w:t>
      </w:r>
      <w:r w:rsidRPr="003D1F30">
        <w:rPr>
          <w:rFonts w:eastAsia="SimSun" w:cs="Arial"/>
        </w:rPr>
        <w:t>消息访问协议</w:t>
      </w:r>
      <w:r w:rsidRPr="003D1F30">
        <w:rPr>
          <w:rFonts w:eastAsia="SimSun" w:cs="Arial"/>
        </w:rPr>
        <w:t xml:space="preserve"> (IMAP)</w:t>
      </w:r>
      <w:r w:rsidRPr="003D1F30">
        <w:rPr>
          <w:rFonts w:eastAsia="SimSun" w:cs="Arial"/>
        </w:rPr>
        <w:t>）和</w:t>
      </w:r>
      <w:r w:rsidRPr="003D1F30">
        <w:rPr>
          <w:rFonts w:eastAsia="SimSun" w:cs="Arial"/>
        </w:rPr>
        <w:t xml:space="preserve"> Web </w:t>
      </w:r>
      <w:r w:rsidRPr="003D1F30">
        <w:rPr>
          <w:rFonts w:eastAsia="SimSun" w:cs="Arial"/>
        </w:rPr>
        <w:t>浏览器访问；</w:t>
      </w:r>
    </w:p>
    <w:p w14:paraId="10A61911" w14:textId="77777777" w:rsidR="009A4C7C" w:rsidRPr="003D1F30" w:rsidRDefault="009A4C7C" w:rsidP="002C6201">
      <w:pPr>
        <w:pStyle w:val="PURBullet-Indented"/>
        <w:rPr>
          <w:rFonts w:eastAsia="SimSun" w:cs="Arial"/>
        </w:rPr>
      </w:pPr>
      <w:r w:rsidRPr="003D1F30">
        <w:rPr>
          <w:rFonts w:eastAsia="SimSun" w:cs="Arial"/>
        </w:rPr>
        <w:t>个人邮件文件夹（不与其他用户共享）；</w:t>
      </w:r>
    </w:p>
    <w:p w14:paraId="4F1C50FB" w14:textId="77777777" w:rsidR="009A4C7C" w:rsidRPr="003D1F30" w:rsidRDefault="009A4C7C" w:rsidP="002C6201">
      <w:pPr>
        <w:pStyle w:val="PURBullet-Indented"/>
        <w:rPr>
          <w:rFonts w:eastAsia="SimSun" w:cs="Arial"/>
        </w:rPr>
      </w:pPr>
      <w:r w:rsidRPr="003D1F30">
        <w:rPr>
          <w:rFonts w:eastAsia="SimSun" w:cs="Arial"/>
        </w:rPr>
        <w:t>个人地址列表（不与其他用户共享）；</w:t>
      </w:r>
    </w:p>
    <w:p w14:paraId="0C5B82AE" w14:textId="77777777" w:rsidR="009A4C7C" w:rsidRPr="003D1F30" w:rsidRDefault="009A4C7C" w:rsidP="002C6201">
      <w:pPr>
        <w:pStyle w:val="PURBullet-Indented"/>
        <w:rPr>
          <w:rFonts w:eastAsia="SimSun" w:cs="Arial"/>
        </w:rPr>
      </w:pPr>
      <w:r w:rsidRPr="003D1F30">
        <w:rPr>
          <w:rFonts w:eastAsia="SimSun" w:cs="Arial"/>
        </w:rPr>
        <w:t>个人日历（不与其他用户共享）；</w:t>
      </w:r>
    </w:p>
    <w:p w14:paraId="2DB10A5B" w14:textId="77777777" w:rsidR="009A4C7C" w:rsidRPr="003D1F30" w:rsidRDefault="009A4C7C" w:rsidP="002C6201">
      <w:pPr>
        <w:pStyle w:val="PURBullet-Indented"/>
        <w:rPr>
          <w:rFonts w:eastAsia="SimSun" w:cs="Arial"/>
        </w:rPr>
      </w:pPr>
      <w:r w:rsidRPr="003D1F30">
        <w:rPr>
          <w:rFonts w:eastAsia="SimSun" w:cs="Arial"/>
        </w:rPr>
        <w:t>个人任务（不与其他用户共享）；</w:t>
      </w:r>
    </w:p>
    <w:p w14:paraId="7BE700EC" w14:textId="77777777" w:rsidR="009A4C7C" w:rsidRPr="002D7F22" w:rsidRDefault="009A4C7C" w:rsidP="002C6201">
      <w:pPr>
        <w:pStyle w:val="PURBullet-Indented"/>
        <w:rPr>
          <w:rFonts w:eastAsia="SimSun" w:cs="Arial"/>
          <w:spacing w:val="-2"/>
        </w:rPr>
      </w:pPr>
      <w:r w:rsidRPr="002D7F22">
        <w:rPr>
          <w:rFonts w:eastAsia="SimSun" w:cs="Arial"/>
          <w:spacing w:val="-2"/>
        </w:rPr>
        <w:t>支持单个用户或用户组织的单个、次级域（用户获得使用</w:t>
      </w:r>
      <w:r w:rsidRPr="002D7F22">
        <w:rPr>
          <w:rFonts w:eastAsia="SimSun" w:cs="Arial"/>
          <w:spacing w:val="-2"/>
        </w:rPr>
        <w:t>“</w:t>
      </w:r>
      <w:hyperlink r:id="rId151" w:history="1">
        <w:r w:rsidRPr="002D7F22">
          <w:rPr>
            <w:rFonts w:eastAsia="SimSun" w:cs="Arial"/>
            <w:spacing w:val="-2"/>
          </w:rPr>
          <w:t>joe@smith.com</w:t>
        </w:r>
      </w:hyperlink>
      <w:r w:rsidRPr="002D7F22">
        <w:rPr>
          <w:rFonts w:eastAsia="SimSun" w:cs="Arial"/>
          <w:spacing w:val="-2"/>
        </w:rPr>
        <w:t>”</w:t>
      </w:r>
      <w:r w:rsidRPr="002D7F22">
        <w:rPr>
          <w:rFonts w:eastAsia="SimSun" w:cs="Arial"/>
          <w:spacing w:val="-2"/>
        </w:rPr>
        <w:t>或</w:t>
      </w:r>
      <w:r w:rsidRPr="002D7F22">
        <w:rPr>
          <w:rFonts w:eastAsia="SimSun" w:cs="Arial"/>
          <w:spacing w:val="-2"/>
        </w:rPr>
        <w:t>“joesmith@company1.com”</w:t>
      </w:r>
      <w:r w:rsidRPr="002D7F22">
        <w:rPr>
          <w:rFonts w:eastAsia="SimSun" w:cs="Arial"/>
          <w:spacing w:val="-2"/>
        </w:rPr>
        <w:t>而非使用</w:t>
      </w:r>
      <w:r w:rsidRPr="002D7F22">
        <w:rPr>
          <w:rFonts w:eastAsia="SimSun" w:cs="Arial"/>
          <w:spacing w:val="-2"/>
        </w:rPr>
        <w:t>“joe@servicesprovider.com”</w:t>
      </w:r>
      <w:r w:rsidRPr="002D7F22">
        <w:rPr>
          <w:rFonts w:eastAsia="SimSun" w:cs="Arial"/>
          <w:spacing w:val="-2"/>
        </w:rPr>
        <w:t>的权限）。允许使用多种后缀（</w:t>
      </w:r>
      <w:r w:rsidRPr="002D7F22">
        <w:rPr>
          <w:rFonts w:eastAsia="SimSun" w:cs="Arial"/>
          <w:spacing w:val="-2"/>
        </w:rPr>
        <w:t>“.com”</w:t>
      </w:r>
      <w:r w:rsidRPr="002D7F22">
        <w:rPr>
          <w:rFonts w:eastAsia="SimSun" w:cs="Arial"/>
          <w:spacing w:val="-2"/>
        </w:rPr>
        <w:t>、</w:t>
      </w:r>
      <w:r w:rsidRPr="002D7F22">
        <w:rPr>
          <w:rFonts w:eastAsia="SimSun" w:cs="Arial"/>
          <w:spacing w:val="-2"/>
        </w:rPr>
        <w:t>“.net”</w:t>
      </w:r>
      <w:r w:rsidRPr="002D7F22">
        <w:rPr>
          <w:rFonts w:eastAsia="SimSun" w:cs="Arial"/>
          <w:spacing w:val="-2"/>
        </w:rPr>
        <w:t>、</w:t>
      </w:r>
      <w:r w:rsidRPr="002D7F22">
        <w:rPr>
          <w:rFonts w:eastAsia="SimSun" w:cs="Arial"/>
          <w:spacing w:val="-2"/>
        </w:rPr>
        <w:t>“.org”</w:t>
      </w:r>
      <w:r w:rsidRPr="002D7F22">
        <w:rPr>
          <w:rFonts w:eastAsia="SimSun" w:cs="Arial"/>
          <w:spacing w:val="-2"/>
        </w:rPr>
        <w:t>等）（例如</w:t>
      </w:r>
      <w:r w:rsidRPr="002D7F22">
        <w:rPr>
          <w:rFonts w:eastAsia="SimSun" w:cs="Arial"/>
          <w:spacing w:val="-2"/>
        </w:rPr>
        <w:t>“joe@smith.com”</w:t>
      </w:r>
      <w:r w:rsidRPr="002D7F22">
        <w:rPr>
          <w:rFonts w:eastAsia="SimSun" w:cs="Arial"/>
          <w:spacing w:val="-2"/>
        </w:rPr>
        <w:t>、</w:t>
      </w:r>
      <w:r w:rsidRPr="002D7F22">
        <w:rPr>
          <w:rFonts w:eastAsia="SimSun" w:cs="Arial"/>
          <w:spacing w:val="-2"/>
        </w:rPr>
        <w:t>“joe@smith.net”</w:t>
      </w:r>
      <w:r w:rsidRPr="002D7F22">
        <w:rPr>
          <w:rFonts w:eastAsia="SimSun" w:cs="Arial"/>
          <w:spacing w:val="-2"/>
        </w:rPr>
        <w:t>、</w:t>
      </w:r>
      <w:r w:rsidRPr="002D7F22">
        <w:rPr>
          <w:rFonts w:eastAsia="SimSun" w:cs="Arial"/>
          <w:spacing w:val="-2"/>
        </w:rPr>
        <w:t>“joe@smith.de”</w:t>
      </w:r>
      <w:r w:rsidRPr="002D7F22">
        <w:rPr>
          <w:rFonts w:eastAsia="SimSun" w:cs="Arial"/>
          <w:spacing w:val="-2"/>
        </w:rPr>
        <w:t>等）；</w:t>
      </w:r>
    </w:p>
    <w:p w14:paraId="681B62F4" w14:textId="77777777" w:rsidR="009A4C7C" w:rsidRPr="003D1F30" w:rsidRDefault="009A4C7C" w:rsidP="002C6201">
      <w:pPr>
        <w:pStyle w:val="PURBullet-Indented"/>
        <w:rPr>
          <w:rFonts w:eastAsia="SimSun" w:cs="Arial"/>
        </w:rPr>
      </w:pPr>
      <w:r w:rsidRPr="003D1F30">
        <w:rPr>
          <w:rFonts w:eastAsia="SimSun" w:cs="Arial"/>
        </w:rPr>
        <w:t>全局地址列表：个性化域内部或服务提供商整个域内部的所有用户的地址列表。</w:t>
      </w:r>
    </w:p>
    <w:p w14:paraId="7DB02957" w14:textId="49F988D3" w:rsidR="009A4C7C" w:rsidRPr="003D1F30" w:rsidRDefault="009A4C7C" w:rsidP="009A4C7C">
      <w:pPr>
        <w:pStyle w:val="PURBlueStrong"/>
        <w:rPr>
          <w:rFonts w:eastAsia="SimSun" w:cs="Arial"/>
        </w:rPr>
      </w:pPr>
      <w:r w:rsidRPr="003D1F30">
        <w:rPr>
          <w:rFonts w:eastAsia="SimSun" w:cs="Arial"/>
        </w:rPr>
        <w:t>Exchange Server 2013 Hosted Exchange Standard SAL</w:t>
      </w:r>
      <w:r w:rsidRPr="003D1F30">
        <w:rPr>
          <w:rFonts w:eastAsia="SimSun" w:cs="Arial"/>
        </w:rPr>
        <w:t>、</w:t>
      </w:r>
      <w:r w:rsidRPr="003D1F30">
        <w:rPr>
          <w:rFonts w:eastAsia="SimSun" w:cs="Arial"/>
        </w:rPr>
        <w:t xml:space="preserve">Exchange Server 2013 Hosted Exchange Standard Plus SAL </w:t>
      </w:r>
      <w:r w:rsidRPr="003D1F30">
        <w:rPr>
          <w:rFonts w:eastAsia="SimSun" w:cs="Arial"/>
        </w:rPr>
        <w:t>和</w:t>
      </w:r>
      <w:r w:rsidRPr="003D1F30">
        <w:rPr>
          <w:rFonts w:eastAsia="SimSun" w:cs="Arial"/>
        </w:rPr>
        <w:t xml:space="preserve"> Productivity Suite SAL </w:t>
      </w:r>
      <w:r w:rsidRPr="003D1F30">
        <w:rPr>
          <w:rFonts w:eastAsia="SimSun" w:cs="Arial"/>
        </w:rPr>
        <w:t>的使用限制</w:t>
      </w:r>
    </w:p>
    <w:p w14:paraId="6A2EF4BA" w14:textId="4DEB31A0" w:rsidR="009A4C7C" w:rsidRPr="003D1F30" w:rsidRDefault="009A4C7C" w:rsidP="009A4C7C">
      <w:pPr>
        <w:pStyle w:val="PURBody-Indented"/>
        <w:rPr>
          <w:rFonts w:eastAsia="SimSun" w:cs="Arial"/>
        </w:rPr>
      </w:pPr>
      <w:r w:rsidRPr="003D1F30">
        <w:rPr>
          <w:rFonts w:eastAsia="SimSun" w:cs="Arial"/>
        </w:rPr>
        <w:t>您为其获取了</w:t>
      </w:r>
      <w:r w:rsidRPr="003D1F30">
        <w:rPr>
          <w:rFonts w:eastAsia="SimSun" w:cs="Arial"/>
        </w:rPr>
        <w:t xml:space="preserve"> Exchange Server 2013 Hosted Exchange Standard SAL</w:t>
      </w:r>
      <w:r w:rsidRPr="003D1F30">
        <w:rPr>
          <w:rFonts w:eastAsia="SimSun" w:cs="Arial"/>
        </w:rPr>
        <w:t>、</w:t>
      </w:r>
      <w:r w:rsidRPr="003D1F30">
        <w:rPr>
          <w:rFonts w:eastAsia="SimSun" w:cs="Arial"/>
        </w:rPr>
        <w:t xml:space="preserve">Exchange Server 2013 Hosted Exchange Standard Plus SAL </w:t>
      </w:r>
      <w:r w:rsidRPr="003D1F30">
        <w:rPr>
          <w:rFonts w:eastAsia="SimSun" w:cs="Arial"/>
        </w:rPr>
        <w:t>或</w:t>
      </w:r>
      <w:r w:rsidRPr="003D1F30">
        <w:rPr>
          <w:rFonts w:eastAsia="SimSun" w:cs="Arial"/>
        </w:rPr>
        <w:t xml:space="preserve"> Productivity Suite SAL </w:t>
      </w:r>
      <w:r w:rsidRPr="003D1F30">
        <w:rPr>
          <w:rFonts w:eastAsia="SimSun" w:cs="Arial"/>
        </w:rPr>
        <w:t>的每位用户都可以使用服务器软件的下列功能：</w:t>
      </w:r>
    </w:p>
    <w:p w14:paraId="266F62CE" w14:textId="4D1FE7E5" w:rsidR="009A4C7C" w:rsidRPr="003D1F30" w:rsidRDefault="009A4C7C" w:rsidP="002C6201">
      <w:pPr>
        <w:pStyle w:val="PURBullet-Indented"/>
        <w:rPr>
          <w:rFonts w:eastAsia="SimSun" w:cs="Arial"/>
        </w:rPr>
      </w:pPr>
      <w:r w:rsidRPr="003D1F30">
        <w:rPr>
          <w:rFonts w:eastAsia="SimSun" w:cs="Arial"/>
        </w:rPr>
        <w:t>上述</w:t>
      </w:r>
      <w:r w:rsidRPr="003D1F30">
        <w:rPr>
          <w:rFonts w:eastAsia="SimSun" w:cs="Arial"/>
        </w:rPr>
        <w:t xml:space="preserve"> Exchange Server 2013 Hosted Exchange Basic SAL </w:t>
      </w:r>
      <w:r w:rsidRPr="003D1F30">
        <w:rPr>
          <w:rFonts w:eastAsia="SimSun" w:cs="Arial"/>
        </w:rPr>
        <w:t>功能；</w:t>
      </w:r>
    </w:p>
    <w:p w14:paraId="1A2E4D82" w14:textId="77777777" w:rsidR="00706057" w:rsidRPr="003D1F30" w:rsidRDefault="00706057" w:rsidP="002C6201">
      <w:pPr>
        <w:pStyle w:val="PURBullet-Indented"/>
        <w:rPr>
          <w:rFonts w:eastAsia="SimSun" w:cs="Arial"/>
        </w:rPr>
      </w:pPr>
      <w:r w:rsidRPr="003D1F30">
        <w:rPr>
          <w:rFonts w:eastAsia="SimSun" w:cs="Arial"/>
        </w:rPr>
        <w:t>支持单个用户或用户组织的单个、次级域；</w:t>
      </w:r>
    </w:p>
    <w:p w14:paraId="7D603171" w14:textId="77777777" w:rsidR="009A4C7C" w:rsidRPr="003D1F30" w:rsidRDefault="009A4C7C" w:rsidP="002C6201">
      <w:pPr>
        <w:pStyle w:val="PURBullet-Indented"/>
        <w:rPr>
          <w:rFonts w:eastAsia="SimSun" w:cs="Arial"/>
        </w:rPr>
      </w:pPr>
      <w:r w:rsidRPr="003D1F30">
        <w:rPr>
          <w:rFonts w:eastAsia="SimSun" w:cs="Arial"/>
        </w:rPr>
        <w:t>启用此</w:t>
      </w:r>
      <w:r w:rsidRPr="003D1F30">
        <w:rPr>
          <w:rFonts w:eastAsia="SimSun" w:cs="Arial"/>
        </w:rPr>
        <w:t xml:space="preserve"> SAL </w:t>
      </w:r>
      <w:r w:rsidRPr="003D1F30">
        <w:rPr>
          <w:rFonts w:eastAsia="SimSun" w:cs="Arial"/>
        </w:rPr>
        <w:t>中所述功能的</w:t>
      </w:r>
      <w:r w:rsidRPr="003D1F30">
        <w:rPr>
          <w:rFonts w:eastAsia="SimSun" w:cs="Arial"/>
        </w:rPr>
        <w:t xml:space="preserve"> Outlook Web Access </w:t>
      </w:r>
      <w:r w:rsidRPr="003D1F30">
        <w:rPr>
          <w:rFonts w:eastAsia="SimSun" w:cs="Arial"/>
        </w:rPr>
        <w:t>功能；</w:t>
      </w:r>
    </w:p>
    <w:p w14:paraId="6E55A53F" w14:textId="77777777" w:rsidR="009A4C7C" w:rsidRPr="003D1F30" w:rsidRDefault="009A4C7C" w:rsidP="002C6201">
      <w:pPr>
        <w:pStyle w:val="PURBullet-Indented"/>
        <w:rPr>
          <w:rFonts w:eastAsia="SimSun" w:cs="Arial"/>
        </w:rPr>
      </w:pPr>
      <w:r w:rsidRPr="003D1F30">
        <w:rPr>
          <w:rFonts w:eastAsia="SimSun" w:cs="Arial"/>
        </w:rPr>
        <w:t xml:space="preserve">Messaging Application Programming Interface (MAPI) </w:t>
      </w:r>
      <w:r w:rsidRPr="003D1F30">
        <w:rPr>
          <w:rFonts w:eastAsia="SimSun" w:cs="Arial"/>
        </w:rPr>
        <w:t>网络协议；</w:t>
      </w:r>
    </w:p>
    <w:p w14:paraId="66B162FC" w14:textId="77777777" w:rsidR="009A4C7C" w:rsidRPr="003D1F30" w:rsidRDefault="009A4C7C" w:rsidP="002C6201">
      <w:pPr>
        <w:pStyle w:val="PURBullet-Indented"/>
        <w:rPr>
          <w:rFonts w:eastAsia="SimSun" w:cs="Arial"/>
        </w:rPr>
      </w:pPr>
      <w:r w:rsidRPr="003D1F30">
        <w:rPr>
          <w:rFonts w:eastAsia="SimSun" w:cs="Arial"/>
        </w:rPr>
        <w:t>共享文件夹；</w:t>
      </w:r>
    </w:p>
    <w:p w14:paraId="3E2F5C8D" w14:textId="77777777" w:rsidR="009A4C7C" w:rsidRPr="003D1F30" w:rsidRDefault="009A4C7C" w:rsidP="002C6201">
      <w:pPr>
        <w:pStyle w:val="PURBullet-Indented"/>
        <w:rPr>
          <w:rFonts w:eastAsia="SimSun" w:cs="Arial"/>
        </w:rPr>
      </w:pPr>
      <w:r w:rsidRPr="003D1F30">
        <w:rPr>
          <w:rFonts w:eastAsia="SimSun" w:cs="Arial"/>
        </w:rPr>
        <w:t>公共文件夹；</w:t>
      </w:r>
    </w:p>
    <w:p w14:paraId="39FE627E" w14:textId="77777777" w:rsidR="009A4C7C" w:rsidRPr="003D1F30" w:rsidRDefault="009A4C7C" w:rsidP="002C6201">
      <w:pPr>
        <w:pStyle w:val="PURBullet-Indented"/>
        <w:rPr>
          <w:rFonts w:eastAsia="SimSun" w:cs="Arial"/>
        </w:rPr>
      </w:pPr>
      <w:r w:rsidRPr="003D1F30">
        <w:rPr>
          <w:rFonts w:eastAsia="SimSun" w:cs="Arial"/>
        </w:rPr>
        <w:t>共享地址列表；</w:t>
      </w:r>
    </w:p>
    <w:p w14:paraId="6F154A5F" w14:textId="77777777" w:rsidR="009A4C7C" w:rsidRPr="003D1F30" w:rsidRDefault="009A4C7C" w:rsidP="002C6201">
      <w:pPr>
        <w:pStyle w:val="PURBullet-Indented"/>
        <w:rPr>
          <w:rFonts w:eastAsia="SimSun" w:cs="Arial"/>
        </w:rPr>
      </w:pPr>
      <w:r w:rsidRPr="003D1F30">
        <w:rPr>
          <w:rFonts w:eastAsia="SimSun" w:cs="Arial"/>
        </w:rPr>
        <w:t>共享联系人；</w:t>
      </w:r>
    </w:p>
    <w:p w14:paraId="1ED30D1C" w14:textId="77777777" w:rsidR="009A4C7C" w:rsidRPr="003D1F30" w:rsidRDefault="009A4C7C" w:rsidP="002C6201">
      <w:pPr>
        <w:pStyle w:val="PURBullet-Indented"/>
        <w:rPr>
          <w:rFonts w:eastAsia="SimSun" w:cs="Arial"/>
        </w:rPr>
      </w:pPr>
      <w:r w:rsidRPr="003D1F30">
        <w:rPr>
          <w:rFonts w:eastAsia="SimSun" w:cs="Arial"/>
        </w:rPr>
        <w:t>共享任务；</w:t>
      </w:r>
    </w:p>
    <w:p w14:paraId="21AAA28C" w14:textId="77777777" w:rsidR="009A4C7C" w:rsidRPr="003D1F30" w:rsidRDefault="009A4C7C" w:rsidP="005E2B07">
      <w:pPr>
        <w:pStyle w:val="PURBullet-Indented"/>
        <w:rPr>
          <w:rFonts w:eastAsia="SimSun" w:cs="Arial"/>
        </w:rPr>
      </w:pPr>
      <w:r w:rsidRPr="003D1F30">
        <w:rPr>
          <w:rFonts w:eastAsia="SimSun" w:cs="Arial"/>
        </w:rPr>
        <w:t>共享日历；</w:t>
      </w:r>
    </w:p>
    <w:p w14:paraId="2A2A9141" w14:textId="77777777" w:rsidR="009A4C7C" w:rsidRPr="003D1F30" w:rsidRDefault="009A4C7C" w:rsidP="005E2B07">
      <w:pPr>
        <w:pStyle w:val="PURBullet-Indented"/>
        <w:rPr>
          <w:rFonts w:eastAsia="SimSun" w:cs="Arial"/>
        </w:rPr>
      </w:pPr>
      <w:r w:rsidRPr="003D1F30">
        <w:rPr>
          <w:rFonts w:eastAsia="SimSun" w:cs="Arial"/>
        </w:rPr>
        <w:t>分组计划，包括查看其他人的空闲</w:t>
      </w:r>
      <w:r w:rsidRPr="003D1F30">
        <w:rPr>
          <w:rFonts w:eastAsia="SimSun" w:cs="Arial"/>
        </w:rPr>
        <w:t>/</w:t>
      </w:r>
      <w:r w:rsidRPr="003D1F30">
        <w:rPr>
          <w:rFonts w:eastAsia="SimSun" w:cs="Arial"/>
        </w:rPr>
        <w:t>忙碌时间；</w:t>
      </w:r>
    </w:p>
    <w:p w14:paraId="3E132D86" w14:textId="1436EED4" w:rsidR="009A4C7C" w:rsidRPr="003D1F30" w:rsidRDefault="009A4C7C" w:rsidP="005E2B07">
      <w:pPr>
        <w:pStyle w:val="PURBullet-Indented"/>
        <w:rPr>
          <w:rFonts w:eastAsia="SimSun" w:cs="Arial"/>
        </w:rPr>
      </w:pPr>
      <w:r w:rsidRPr="003D1F30">
        <w:rPr>
          <w:rFonts w:eastAsia="SimSun" w:cs="Arial"/>
        </w:rPr>
        <w:t>移动通知：通过移动设备接收服务器软件事件通知；</w:t>
      </w:r>
    </w:p>
    <w:p w14:paraId="00C64F64" w14:textId="77777777" w:rsidR="009A4C7C" w:rsidRPr="003D1F30" w:rsidRDefault="009A4C7C" w:rsidP="005E2B07">
      <w:pPr>
        <w:pStyle w:val="PURBullet-Indented"/>
        <w:rPr>
          <w:rFonts w:eastAsia="SimSun" w:cs="Arial"/>
        </w:rPr>
      </w:pPr>
      <w:r w:rsidRPr="003D1F30">
        <w:rPr>
          <w:rFonts w:eastAsia="SimSun" w:cs="Arial"/>
        </w:rPr>
        <w:t>移动浏览：通过移动设备访问服务器软件收件箱、日历、通讯簿、全局通讯簿和任务；以及</w:t>
      </w:r>
    </w:p>
    <w:p w14:paraId="52E05D69" w14:textId="77777777" w:rsidR="009A4C7C" w:rsidRPr="003D1F30" w:rsidRDefault="009A4C7C" w:rsidP="005E2B07">
      <w:pPr>
        <w:pStyle w:val="PURBullet-Indented"/>
        <w:rPr>
          <w:rFonts w:eastAsia="SimSun" w:cs="Arial"/>
        </w:rPr>
      </w:pPr>
      <w:r w:rsidRPr="003D1F30">
        <w:rPr>
          <w:rFonts w:eastAsia="SimSun" w:cs="Arial"/>
        </w:rPr>
        <w:t>移动同步：通过无线网络使移动设备与服务器软件收件箱、日历、通讯簿和任务同步。</w:t>
      </w:r>
    </w:p>
    <w:p w14:paraId="27AA9224" w14:textId="0F1ED794" w:rsidR="00DD75C4" w:rsidRPr="003D1F30" w:rsidRDefault="00DD75C4" w:rsidP="005E2B07">
      <w:pPr>
        <w:pStyle w:val="PURBullet-Indented"/>
        <w:rPr>
          <w:rFonts w:eastAsia="SimSun" w:cs="Arial"/>
        </w:rPr>
      </w:pPr>
      <w:r w:rsidRPr="003D1F30">
        <w:rPr>
          <w:rFonts w:eastAsia="SimSun" w:cs="Arial"/>
        </w:rPr>
        <w:t>统一的消息传送</w:t>
      </w:r>
    </w:p>
    <w:p w14:paraId="287FC5DF" w14:textId="77777777" w:rsidR="002D7F22" w:rsidRDefault="002D7F22" w:rsidP="002D7F22">
      <w:pPr>
        <w:pStyle w:val="PURBlueStrong"/>
        <w:keepNext w:val="0"/>
        <w:keepLines w:val="0"/>
        <w:rPr>
          <w:rFonts w:eastAsia="SimSun" w:cs="Arial"/>
        </w:rPr>
      </w:pPr>
    </w:p>
    <w:p w14:paraId="046C53D3" w14:textId="3EDFBDC3" w:rsidR="009A4C7C" w:rsidRPr="003D1F30" w:rsidRDefault="009A4C7C" w:rsidP="009A4C7C">
      <w:pPr>
        <w:pStyle w:val="PURBlueStrong"/>
        <w:rPr>
          <w:rFonts w:eastAsia="SimSun" w:cs="Arial"/>
        </w:rPr>
      </w:pPr>
      <w:r w:rsidRPr="003D1F30">
        <w:rPr>
          <w:rFonts w:eastAsia="SimSun" w:cs="Arial"/>
        </w:rPr>
        <w:lastRenderedPageBreak/>
        <w:t xml:space="preserve">Exchange Server 2013 Hosted Exchange Enterprise SAL </w:t>
      </w:r>
      <w:r w:rsidRPr="003D1F30">
        <w:rPr>
          <w:rFonts w:eastAsia="SimSun" w:cs="Arial"/>
        </w:rPr>
        <w:t>和</w:t>
      </w:r>
      <w:r w:rsidRPr="003D1F30">
        <w:rPr>
          <w:rFonts w:eastAsia="SimSun" w:cs="Arial"/>
        </w:rPr>
        <w:t xml:space="preserve"> Exchange Server 2013 Hosted Exchange Enterprise Plus SAL </w:t>
      </w:r>
      <w:r w:rsidR="002D7F22">
        <w:rPr>
          <w:rFonts w:eastAsia="SimSun" w:cs="Arial"/>
        </w:rPr>
        <w:br/>
      </w:r>
      <w:r w:rsidRPr="003D1F30">
        <w:rPr>
          <w:rFonts w:eastAsia="SimSun" w:cs="Arial"/>
        </w:rPr>
        <w:t>的使用限制</w:t>
      </w:r>
    </w:p>
    <w:p w14:paraId="4AD879F4" w14:textId="095F02AB" w:rsidR="009A4C7C" w:rsidRPr="003D1F30" w:rsidRDefault="009A4C7C" w:rsidP="009A4C7C">
      <w:pPr>
        <w:pStyle w:val="PURBody-Indented"/>
        <w:rPr>
          <w:rFonts w:eastAsia="SimSun" w:cs="Arial"/>
        </w:rPr>
      </w:pPr>
      <w:r w:rsidRPr="003D1F30">
        <w:rPr>
          <w:rFonts w:eastAsia="SimSun" w:cs="Arial"/>
        </w:rPr>
        <w:t>您为其获取了</w:t>
      </w:r>
      <w:r w:rsidRPr="003D1F30">
        <w:rPr>
          <w:rFonts w:eastAsia="SimSun" w:cs="Arial"/>
        </w:rPr>
        <w:t xml:space="preserve"> Exchange Server 2013 Hosted Exchange Enterprise SAL </w:t>
      </w:r>
      <w:r w:rsidRPr="003D1F30">
        <w:rPr>
          <w:rFonts w:eastAsia="SimSun" w:cs="Arial"/>
        </w:rPr>
        <w:t>和</w:t>
      </w:r>
      <w:r w:rsidRPr="003D1F30">
        <w:rPr>
          <w:rFonts w:eastAsia="SimSun" w:cs="Arial"/>
        </w:rPr>
        <w:t xml:space="preserve"> Exchange Server 2013 Hosted Exchange Enterprise Plus SAL </w:t>
      </w:r>
      <w:r w:rsidRPr="003D1F30">
        <w:rPr>
          <w:rFonts w:eastAsia="SimSun" w:cs="Arial"/>
        </w:rPr>
        <w:t>的每位用户都可以使用服务器软件的下列功能：</w:t>
      </w:r>
    </w:p>
    <w:p w14:paraId="6DCB573C" w14:textId="1CF60AAD" w:rsidR="009A4C7C" w:rsidRPr="003D1F30" w:rsidRDefault="009A4C7C" w:rsidP="005E2B07">
      <w:pPr>
        <w:pStyle w:val="PURBullet-Indented"/>
        <w:rPr>
          <w:rFonts w:eastAsia="SimSun" w:cs="Arial"/>
        </w:rPr>
      </w:pPr>
      <w:r w:rsidRPr="003D1F30">
        <w:rPr>
          <w:rFonts w:eastAsia="SimSun" w:cs="Arial"/>
        </w:rPr>
        <w:t>上述</w:t>
      </w:r>
      <w:r w:rsidRPr="003D1F30">
        <w:rPr>
          <w:rFonts w:eastAsia="SimSun" w:cs="Arial"/>
        </w:rPr>
        <w:t xml:space="preserve"> Exchange Server 2013 Hosted Exchange Standard SAL </w:t>
      </w:r>
      <w:r w:rsidRPr="003D1F30">
        <w:rPr>
          <w:rFonts w:eastAsia="SimSun" w:cs="Arial"/>
        </w:rPr>
        <w:t>功能；</w:t>
      </w:r>
    </w:p>
    <w:p w14:paraId="7183D379" w14:textId="77777777" w:rsidR="009A4C7C" w:rsidRPr="003D1F30" w:rsidRDefault="009A4C7C" w:rsidP="005E2B07">
      <w:pPr>
        <w:pStyle w:val="PURBullet-Indented"/>
        <w:rPr>
          <w:rFonts w:eastAsia="SimSun" w:cs="Arial"/>
        </w:rPr>
      </w:pPr>
      <w:r w:rsidRPr="003D1F30">
        <w:rPr>
          <w:rFonts w:eastAsia="SimSun" w:cs="Arial"/>
        </w:rPr>
        <w:t>合规性管理；</w:t>
      </w:r>
    </w:p>
    <w:p w14:paraId="43A20653" w14:textId="2B33ECB7" w:rsidR="00F44E81" w:rsidRPr="003D1F30" w:rsidRDefault="00F44E81" w:rsidP="005E2B07">
      <w:pPr>
        <w:pStyle w:val="PURBullet-Indented"/>
        <w:rPr>
          <w:rFonts w:eastAsia="SimSun" w:cs="Arial"/>
        </w:rPr>
      </w:pPr>
      <w:r w:rsidRPr="003D1F30">
        <w:rPr>
          <w:rFonts w:eastAsia="SimSun" w:cs="Arial"/>
        </w:rPr>
        <w:t>防止数据丢失；</w:t>
      </w:r>
    </w:p>
    <w:p w14:paraId="751A7C4A" w14:textId="412C7E3C" w:rsidR="00F44E81" w:rsidRPr="003D1F30" w:rsidRDefault="00F44E81" w:rsidP="005E2B07">
      <w:pPr>
        <w:pStyle w:val="PURBullet-Indented"/>
        <w:rPr>
          <w:rFonts w:eastAsia="SimSun" w:cs="Arial"/>
        </w:rPr>
      </w:pPr>
      <w:r w:rsidRPr="003D1F30">
        <w:rPr>
          <w:rFonts w:eastAsia="SimSun" w:cs="Arial"/>
        </w:rPr>
        <w:t>保留原状（未定义、基于查询和基于时间的）</w:t>
      </w:r>
    </w:p>
    <w:p w14:paraId="5DCEC711" w14:textId="6378999A" w:rsidR="0028224D" w:rsidRPr="003D1F30" w:rsidRDefault="0028224D" w:rsidP="005E2B07">
      <w:pPr>
        <w:pStyle w:val="PURBullet-Indented"/>
        <w:rPr>
          <w:rFonts w:eastAsia="SimSun" w:cs="Arial"/>
        </w:rPr>
      </w:pPr>
      <w:r w:rsidRPr="003D1F30">
        <w:rPr>
          <w:rFonts w:eastAsia="SimSun" w:cs="Arial"/>
        </w:rPr>
        <w:t>就地存档</w:t>
      </w:r>
    </w:p>
    <w:p w14:paraId="54780A1A" w14:textId="2F1785BD" w:rsidR="009A4C7C" w:rsidRPr="003D1F30" w:rsidRDefault="009A4C7C" w:rsidP="009A4C7C">
      <w:pPr>
        <w:pStyle w:val="PURBlueStrong"/>
        <w:rPr>
          <w:rFonts w:eastAsia="SimSun" w:cs="Arial"/>
        </w:rPr>
      </w:pPr>
      <w:r w:rsidRPr="003D1F30">
        <w:rPr>
          <w:rFonts w:eastAsia="SimSun" w:cs="Arial"/>
        </w:rPr>
        <w:t xml:space="preserve">Outlook Mac 2011 </w:t>
      </w:r>
      <w:r w:rsidRPr="003D1F30">
        <w:rPr>
          <w:rFonts w:eastAsia="SimSun" w:cs="Arial"/>
        </w:rPr>
        <w:t>和</w:t>
      </w:r>
      <w:r w:rsidRPr="003D1F30">
        <w:rPr>
          <w:rFonts w:eastAsia="SimSun" w:cs="Arial"/>
        </w:rPr>
        <w:t xml:space="preserve"> Outlook 2013</w:t>
      </w:r>
    </w:p>
    <w:p w14:paraId="1C285D8A" w14:textId="3BD49790" w:rsidR="00C30E7B" w:rsidRPr="003D1F30" w:rsidRDefault="00C30E7B" w:rsidP="003005FA">
      <w:pPr>
        <w:pStyle w:val="PURBody-Indented"/>
        <w:rPr>
          <w:rFonts w:eastAsia="SimSun" w:cs="Arial"/>
        </w:rPr>
      </w:pPr>
      <w:r w:rsidRPr="003D1F30">
        <w:rPr>
          <w:rFonts w:eastAsia="SimSun" w:cs="Arial"/>
        </w:rPr>
        <w:t>除上述限制外，这些附加条款也适用于</w:t>
      </w:r>
      <w:r w:rsidRPr="003D1F30">
        <w:rPr>
          <w:rFonts w:eastAsia="SimSun" w:cs="Arial"/>
        </w:rPr>
        <w:t xml:space="preserve"> Exchange Server 2013 Hosted Exchange Enterprise Plus </w:t>
      </w:r>
      <w:r w:rsidRPr="003D1F30">
        <w:rPr>
          <w:rFonts w:eastAsia="SimSun" w:cs="Arial"/>
        </w:rPr>
        <w:t>和</w:t>
      </w:r>
      <w:r w:rsidRPr="003D1F30">
        <w:rPr>
          <w:rFonts w:eastAsia="SimSun" w:cs="Arial"/>
        </w:rPr>
        <w:t xml:space="preserve"> Standard Plus SAL</w:t>
      </w:r>
      <w:r w:rsidRPr="003D1F30">
        <w:rPr>
          <w:rFonts w:eastAsia="SimSun" w:cs="Arial"/>
        </w:rPr>
        <w:t>：您可以在以下设备上的一个物理或虚拟操作系统环境</w:t>
      </w:r>
      <w:r w:rsidRPr="003D1F30">
        <w:rPr>
          <w:rFonts w:eastAsia="SimSun" w:cs="Arial"/>
        </w:rPr>
        <w:t xml:space="preserve"> (OSE) </w:t>
      </w:r>
      <w:r w:rsidRPr="003D1F30">
        <w:rPr>
          <w:rFonts w:eastAsia="SimSun" w:cs="Arial"/>
        </w:rPr>
        <w:t>中创建和运行</w:t>
      </w:r>
      <w:r w:rsidRPr="003D1F30">
        <w:rPr>
          <w:rFonts w:eastAsia="SimSun" w:cs="Arial"/>
        </w:rPr>
        <w:t xml:space="preserve"> Outlook Mac 2011 </w:t>
      </w:r>
      <w:r w:rsidRPr="003D1F30">
        <w:rPr>
          <w:rFonts w:eastAsia="SimSun" w:cs="Arial"/>
        </w:rPr>
        <w:t>或</w:t>
      </w:r>
      <w:r w:rsidRPr="003D1F30">
        <w:rPr>
          <w:rFonts w:eastAsia="SimSun" w:cs="Arial"/>
        </w:rPr>
        <w:t xml:space="preserve"> Outlook 2013 </w:t>
      </w:r>
      <w:r w:rsidRPr="003D1F30">
        <w:rPr>
          <w:rFonts w:eastAsia="SimSun" w:cs="Arial"/>
        </w:rPr>
        <w:t>客户端软件的一个实例：</w:t>
      </w:r>
      <w:r w:rsidRPr="003D1F30">
        <w:rPr>
          <w:rFonts w:eastAsia="SimSun" w:cs="Arial"/>
        </w:rPr>
        <w:t xml:space="preserve">(a) </w:t>
      </w:r>
      <w:r w:rsidRPr="003D1F30">
        <w:rPr>
          <w:rFonts w:eastAsia="SimSun" w:cs="Arial"/>
        </w:rPr>
        <w:t>任何已获得设备</w:t>
      </w:r>
      <w:r w:rsidRPr="003D1F30">
        <w:rPr>
          <w:rFonts w:eastAsia="SimSun" w:cs="Arial"/>
        </w:rPr>
        <w:t xml:space="preserve"> SAL </w:t>
      </w:r>
      <w:r w:rsidRPr="003D1F30">
        <w:rPr>
          <w:rFonts w:eastAsia="SimSun" w:cs="Arial"/>
        </w:rPr>
        <w:t>的设备和</w:t>
      </w:r>
      <w:r w:rsidRPr="003D1F30">
        <w:rPr>
          <w:rFonts w:eastAsia="SimSun" w:cs="Arial"/>
        </w:rPr>
        <w:t xml:space="preserve"> (b) </w:t>
      </w:r>
      <w:r w:rsidRPr="003D1F30">
        <w:rPr>
          <w:rFonts w:eastAsia="SimSun" w:cs="Arial"/>
        </w:rPr>
        <w:t>由任何已获得用户</w:t>
      </w:r>
      <w:r w:rsidRPr="003D1F30">
        <w:rPr>
          <w:rFonts w:eastAsia="SimSun" w:cs="Arial"/>
        </w:rPr>
        <w:t xml:space="preserve"> SAL </w:t>
      </w:r>
      <w:r w:rsidRPr="003D1F30">
        <w:rPr>
          <w:rFonts w:eastAsia="SimSun" w:cs="Arial"/>
        </w:rPr>
        <w:t>的用户使用的单一设备。</w:t>
      </w:r>
    </w:p>
    <w:p w14:paraId="539945A8" w14:textId="2C61A626" w:rsidR="009A4C7C" w:rsidRPr="003D1F30" w:rsidRDefault="00A23E1F" w:rsidP="00CD6E9D">
      <w:pPr>
        <w:pStyle w:val="PURBreadcrumb"/>
        <w:keepNext w:val="0"/>
        <w:spacing w:before="0" w:after="120" w:line="240" w:lineRule="exact"/>
        <w:ind w:left="547"/>
        <w:contextualSpacing/>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0EB2970A" w14:textId="6396B7FD" w:rsidR="009A4C7C" w:rsidRPr="003D1F30" w:rsidRDefault="009A4C7C" w:rsidP="009A4C7C">
      <w:pPr>
        <w:pStyle w:val="PURProductName"/>
        <w:rPr>
          <w:rFonts w:eastAsia="SimSun" w:cs="Arial"/>
        </w:rPr>
      </w:pPr>
      <w:bookmarkStart w:id="417" w:name="_Toc299519119"/>
      <w:bookmarkStart w:id="418" w:name="_Toc299531551"/>
      <w:bookmarkStart w:id="419" w:name="_Toc299531875"/>
      <w:bookmarkStart w:id="420" w:name="_Toc299957158"/>
      <w:bookmarkStart w:id="421" w:name="_Toc346536860"/>
      <w:bookmarkStart w:id="422" w:name="_Toc346895311"/>
      <w:bookmarkStart w:id="423" w:name="_Toc339280324"/>
      <w:bookmarkStart w:id="424" w:name="_Toc339280467"/>
      <w:bookmarkStart w:id="425" w:name="_Toc363552796"/>
      <w:bookmarkStart w:id="426" w:name="_Toc363552859"/>
      <w:bookmarkStart w:id="427" w:name="_Toc378682158"/>
      <w:bookmarkStart w:id="428" w:name="_Toc378682260"/>
      <w:bookmarkStart w:id="429" w:name="_Toc371268272"/>
      <w:bookmarkStart w:id="430" w:name="_Toc371268338"/>
      <w:bookmarkStart w:id="431" w:name="_Toc379278476"/>
      <w:bookmarkStart w:id="432" w:name="_Toc379278538"/>
      <w:bookmarkStart w:id="433" w:name="_Toc388522986"/>
      <w:bookmarkStart w:id="434" w:name="_Toc388600016"/>
      <w:r w:rsidRPr="003D1F30">
        <w:rPr>
          <w:rFonts w:eastAsia="SimSun" w:cs="Arial"/>
        </w:rPr>
        <w:t>Forefront Identity Manager 2010</w:t>
      </w:r>
      <w:bookmarkEnd w:id="417"/>
      <w:bookmarkEnd w:id="418"/>
      <w:bookmarkEnd w:id="419"/>
      <w:bookmarkEnd w:id="420"/>
      <w:r w:rsidRPr="003D1F30">
        <w:rPr>
          <w:rFonts w:eastAsia="SimSun" w:cs="Arial"/>
        </w:rPr>
        <w:t xml:space="preserve"> R2</w:t>
      </w:r>
      <w:bookmarkEnd w:id="421"/>
      <w:bookmarkEnd w:id="422"/>
      <w:bookmarkEnd w:id="423"/>
      <w:bookmarkEnd w:id="424"/>
      <w:bookmarkEnd w:id="425"/>
      <w:bookmarkEnd w:id="426"/>
      <w:bookmarkEnd w:id="427"/>
      <w:bookmarkEnd w:id="428"/>
      <w:bookmarkEnd w:id="429"/>
      <w:bookmarkEnd w:id="430"/>
      <w:bookmarkEnd w:id="431"/>
      <w:bookmarkEnd w:id="432"/>
      <w:bookmarkEnd w:id="433"/>
      <w:bookmarkEnd w:id="434"/>
      <w:r w:rsidRPr="003D1F30">
        <w:rPr>
          <w:rFonts w:eastAsia="SimSun" w:cs="Arial"/>
        </w:rPr>
        <w:fldChar w:fldCharType="begin"/>
      </w:r>
      <w:r w:rsidRPr="003D1F30">
        <w:rPr>
          <w:rFonts w:eastAsia="SimSun" w:cs="Arial"/>
        </w:rPr>
        <w:instrText>XE "Forefront Identity Manager 2010 R2"</w:instrText>
      </w:r>
      <w:r w:rsidRPr="003D1F30">
        <w:rPr>
          <w:rFonts w:eastAsia="SimSun" w:cs="Arial"/>
        </w:rPr>
        <w:fldChar w:fldCharType="end"/>
      </w:r>
    </w:p>
    <w:p w14:paraId="74590C9B"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rsidRPr="002D7F22" w14:paraId="5E13DDD5" w14:textId="77777777" w:rsidTr="00E53A62">
        <w:tc>
          <w:tcPr>
            <w:tcW w:w="2477" w:type="pct"/>
          </w:tcPr>
          <w:p w14:paraId="17459C6F" w14:textId="77777777" w:rsidR="0043663F" w:rsidRPr="002D7F22" w:rsidRDefault="0043663F" w:rsidP="0043663F">
            <w:pPr>
              <w:pStyle w:val="PURLMSH"/>
              <w:rPr>
                <w:rFonts w:eastAsia="SimSun" w:cs="Arial"/>
              </w:rPr>
            </w:pPr>
            <w:r w:rsidRPr="002D7F22">
              <w:rPr>
                <w:rFonts w:eastAsia="SimSun" w:cs="Arial"/>
              </w:rPr>
              <w:t xml:space="preserve">SAL </w:t>
            </w:r>
            <w:r w:rsidRPr="002D7F22">
              <w:rPr>
                <w:rFonts w:eastAsia="SimSun" w:cs="Arial"/>
              </w:rPr>
              <w:t>一般条款的适用部分：</w:t>
            </w:r>
            <w:hyperlink w:anchor="SALTerms_Server" w:history="1">
              <w:r w:rsidRPr="002D7F22">
                <w:rPr>
                  <w:rStyle w:val="Hyperlink"/>
                  <w:rFonts w:eastAsia="SimSun" w:cs="Arial"/>
                </w:rPr>
                <w:t>服务器软件</w:t>
              </w:r>
            </w:hyperlink>
          </w:p>
        </w:tc>
        <w:tc>
          <w:tcPr>
            <w:tcW w:w="2523" w:type="pct"/>
          </w:tcPr>
          <w:p w14:paraId="648F0731" w14:textId="77777777" w:rsidR="0043663F" w:rsidRPr="002D7F22" w:rsidRDefault="0043663F" w:rsidP="0043663F">
            <w:pPr>
              <w:pStyle w:val="PURLMSH"/>
              <w:rPr>
                <w:rFonts w:eastAsia="SimSun" w:cs="Arial"/>
              </w:rPr>
            </w:pPr>
            <w:r w:rsidRPr="002D7F22">
              <w:rPr>
                <w:rFonts w:eastAsia="SimSun" w:cs="Arial"/>
              </w:rPr>
              <w:t>请参阅适用声明：</w:t>
            </w:r>
            <w:r w:rsidRPr="002D7F22">
              <w:rPr>
                <w:rFonts w:eastAsia="SimSun" w:cs="Arial"/>
                <w:b/>
              </w:rPr>
              <w:t>否</w:t>
            </w:r>
          </w:p>
        </w:tc>
      </w:tr>
      <w:tr w:rsidR="0043663F" w:rsidRPr="002D7F22" w14:paraId="782AD4A0" w14:textId="77777777" w:rsidTr="00E53A62">
        <w:tc>
          <w:tcPr>
            <w:tcW w:w="2477" w:type="pct"/>
          </w:tcPr>
          <w:p w14:paraId="3B3217F6" w14:textId="31296185" w:rsidR="0043663F" w:rsidRPr="002D7F22" w:rsidRDefault="0043663F" w:rsidP="0043663F">
            <w:pPr>
              <w:pStyle w:val="PURLMSH"/>
              <w:rPr>
                <w:rFonts w:eastAsia="SimSun" w:cs="Arial"/>
              </w:rPr>
            </w:pPr>
            <w:r w:rsidRPr="002D7F22">
              <w:rPr>
                <w:rFonts w:eastAsia="SimSun" w:cs="Arial"/>
              </w:rPr>
              <w:t>客户端</w:t>
            </w:r>
            <w:r w:rsidRPr="002D7F22">
              <w:rPr>
                <w:rFonts w:eastAsia="SimSun" w:cs="Arial"/>
              </w:rPr>
              <w:t>/</w:t>
            </w:r>
            <w:r w:rsidRPr="002D7F22">
              <w:rPr>
                <w:rFonts w:eastAsia="SimSun" w:cs="Arial"/>
              </w:rPr>
              <w:t>附加软件：</w:t>
            </w:r>
            <w:r w:rsidRPr="002D7F22">
              <w:rPr>
                <w:rFonts w:eastAsia="SimSun" w:cs="Arial"/>
                <w:b/>
              </w:rPr>
              <w:t>是</w:t>
            </w:r>
            <w:r w:rsidRPr="002D7F22">
              <w:rPr>
                <w:rFonts w:eastAsia="SimSun" w:cs="Arial"/>
                <w:i/>
              </w:rPr>
              <w:t>（请参阅</w:t>
            </w:r>
            <w:hyperlink w:anchor="Appendix1" w:history="1">
              <w:r w:rsidRPr="002D7F22">
                <w:rPr>
                  <w:rStyle w:val="Hyperlink"/>
                  <w:rFonts w:eastAsia="SimSun" w:cs="Arial"/>
                  <w:i/>
                </w:rPr>
                <w:t>附录</w:t>
              </w:r>
              <w:r w:rsidRPr="002D7F22">
                <w:rPr>
                  <w:rStyle w:val="Hyperlink"/>
                  <w:rFonts w:eastAsia="SimSun" w:cs="Arial"/>
                  <w:i/>
                </w:rPr>
                <w:t xml:space="preserve"> 1</w:t>
              </w:r>
            </w:hyperlink>
            <w:r w:rsidRPr="002D7F22">
              <w:rPr>
                <w:rFonts w:eastAsia="SimSun" w:cs="Arial"/>
                <w:i/>
              </w:rPr>
              <w:t>）</w:t>
            </w:r>
          </w:p>
        </w:tc>
        <w:tc>
          <w:tcPr>
            <w:tcW w:w="2523" w:type="pct"/>
          </w:tcPr>
          <w:p w14:paraId="0BCDFB35" w14:textId="08D946BD" w:rsidR="0043663F" w:rsidRPr="002D7F22" w:rsidRDefault="00D73DED" w:rsidP="0043663F">
            <w:pPr>
              <w:pStyle w:val="PURLMSH"/>
              <w:rPr>
                <w:rFonts w:eastAsia="SimSun" w:cs="Arial"/>
              </w:rPr>
            </w:pPr>
            <w:r w:rsidRPr="002D7F22">
              <w:rPr>
                <w:rFonts w:eastAsia="SimSun" w:cs="Arial"/>
              </w:rPr>
              <w:t>有资格通过数据中心提供商的服务器享受软件服务：</w:t>
            </w:r>
            <w:r w:rsidRPr="002D7F22">
              <w:rPr>
                <w:rFonts w:eastAsia="SimSun" w:cs="Arial"/>
                <w:b/>
              </w:rPr>
              <w:t>是</w:t>
            </w:r>
          </w:p>
        </w:tc>
      </w:tr>
      <w:tr w:rsidR="0043663F" w:rsidRPr="003D1F30" w14:paraId="1897D08A" w14:textId="77777777" w:rsidTr="00E53A62">
        <w:tc>
          <w:tcPr>
            <w:tcW w:w="5000" w:type="pct"/>
            <w:gridSpan w:val="2"/>
            <w:shd w:val="clear" w:color="auto" w:fill="E5EEF7"/>
            <w:vAlign w:val="center"/>
          </w:tcPr>
          <w:p w14:paraId="1E2BFD0E" w14:textId="77777777" w:rsidR="0043663F" w:rsidRPr="003D1F30" w:rsidRDefault="0043663F" w:rsidP="0043663F">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43663F" w:rsidRPr="003D1F30" w14:paraId="5FFD1068" w14:textId="77777777" w:rsidTr="00E53A62">
        <w:tc>
          <w:tcPr>
            <w:tcW w:w="5000" w:type="pct"/>
            <w:gridSpan w:val="2"/>
            <w:shd w:val="clear" w:color="auto" w:fill="auto"/>
          </w:tcPr>
          <w:p w14:paraId="1327F86E" w14:textId="77777777" w:rsidR="0043663F" w:rsidRPr="003D1F30" w:rsidRDefault="0043663F" w:rsidP="0043663F">
            <w:pPr>
              <w:pStyle w:val="PURBody"/>
              <w:rPr>
                <w:rFonts w:eastAsia="SimSun" w:cs="Arial"/>
              </w:rPr>
            </w:pPr>
            <w:r w:rsidRPr="003D1F30">
              <w:rPr>
                <w:rFonts w:eastAsia="SimSun" w:cs="Arial"/>
                <w:b/>
              </w:rPr>
              <w:t>您需要：</w:t>
            </w:r>
          </w:p>
          <w:p w14:paraId="7F725392" w14:textId="361BE48D" w:rsidR="0043663F" w:rsidRPr="003D1F30" w:rsidRDefault="0043663F" w:rsidP="00531887">
            <w:pPr>
              <w:pStyle w:val="PURBullet-Indented"/>
              <w:rPr>
                <w:rFonts w:eastAsia="SimSun" w:cs="Arial"/>
              </w:rPr>
            </w:pPr>
            <w:r w:rsidRPr="003D1F30">
              <w:rPr>
                <w:rFonts w:eastAsia="SimSun" w:cs="Arial"/>
              </w:rPr>
              <w:t>Forefront Identity Manager 2010 R2 SAL</w:t>
            </w:r>
          </w:p>
        </w:tc>
      </w:tr>
    </w:tbl>
    <w:p w14:paraId="0E2EBA4B" w14:textId="77777777" w:rsidR="00652F97" w:rsidRPr="003D1F30" w:rsidRDefault="00652F97" w:rsidP="00652F97">
      <w:pPr>
        <w:pStyle w:val="PURADDITIONALTERMSHEADERMB"/>
        <w:rPr>
          <w:rFonts w:eastAsia="SimSun" w:cs="Arial"/>
        </w:rPr>
      </w:pPr>
      <w:r w:rsidRPr="003D1F30">
        <w:rPr>
          <w:rFonts w:eastAsia="SimSun" w:cs="Arial"/>
        </w:rPr>
        <w:t>附加条款：</w:t>
      </w:r>
    </w:p>
    <w:p w14:paraId="1C53FA85" w14:textId="77777777" w:rsidR="00652F97" w:rsidRPr="003D1F30" w:rsidRDefault="00652F97" w:rsidP="00652F97">
      <w:pPr>
        <w:pStyle w:val="PURBlueStrong-Indented"/>
        <w:rPr>
          <w:rFonts w:eastAsia="SimSun" w:cs="Arial"/>
        </w:rPr>
      </w:pPr>
      <w:r w:rsidRPr="003D1F30">
        <w:rPr>
          <w:rFonts w:eastAsia="SimSun" w:cs="Arial"/>
        </w:rPr>
        <w:t>证书和身份管理</w:t>
      </w:r>
    </w:p>
    <w:p w14:paraId="5CBE77D6" w14:textId="77777777" w:rsidR="00652F97" w:rsidRPr="003D1F30" w:rsidRDefault="00652F97" w:rsidP="00652F97">
      <w:pPr>
        <w:pStyle w:val="PURBody-Indented"/>
        <w:rPr>
          <w:rFonts w:eastAsia="SimSun" w:cs="Arial"/>
        </w:rPr>
      </w:pPr>
      <w:r w:rsidRPr="003D1F30">
        <w:rPr>
          <w:rFonts w:eastAsia="SimSun" w:cs="Arial"/>
        </w:rPr>
        <w:t>对于为其发放软件的个人或管理身份信息的个人，</w:t>
      </w:r>
      <w:r w:rsidRPr="003D1F30">
        <w:rPr>
          <w:rFonts w:eastAsia="SimSun" w:cs="Arial"/>
        </w:rPr>
        <w:t xml:space="preserve">SAL </w:t>
      </w:r>
      <w:r w:rsidRPr="003D1F30">
        <w:rPr>
          <w:rFonts w:eastAsia="SimSun" w:cs="Arial"/>
        </w:rPr>
        <w:t>是必需的。</w:t>
      </w:r>
    </w:p>
    <w:p w14:paraId="52D2E1A3" w14:textId="777ED17F" w:rsidR="006746CA" w:rsidRPr="003D1F30" w:rsidRDefault="00161A07"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3AB7ED51" w14:textId="0BF8FF6E" w:rsidR="009A4C7C" w:rsidRPr="003D1F30" w:rsidRDefault="009A4C7C" w:rsidP="009A4C7C">
      <w:pPr>
        <w:pStyle w:val="PURProductName"/>
        <w:rPr>
          <w:rFonts w:eastAsia="SimSun" w:cs="Arial"/>
        </w:rPr>
      </w:pPr>
      <w:bookmarkStart w:id="435" w:name="_Toc346895313"/>
      <w:bookmarkStart w:id="436" w:name="_Toc363552798"/>
      <w:bookmarkStart w:id="437" w:name="_Toc363552861"/>
      <w:bookmarkStart w:id="438" w:name="_Toc378682160"/>
      <w:bookmarkStart w:id="439" w:name="_Toc378682262"/>
      <w:bookmarkStart w:id="440" w:name="_Toc371268274"/>
      <w:bookmarkStart w:id="441" w:name="_Toc371268340"/>
      <w:bookmarkStart w:id="442" w:name="_Toc379278477"/>
      <w:bookmarkStart w:id="443" w:name="_Toc379278539"/>
      <w:bookmarkStart w:id="444" w:name="_Toc388522987"/>
      <w:bookmarkStart w:id="445" w:name="_Toc388600017"/>
      <w:bookmarkStart w:id="446" w:name="_Toc299519122"/>
      <w:bookmarkStart w:id="447" w:name="_Toc299531554"/>
      <w:bookmarkStart w:id="448" w:name="_Toc299531878"/>
      <w:bookmarkStart w:id="449" w:name="_Toc299957161"/>
      <w:bookmarkStart w:id="450" w:name="_Toc346536862"/>
      <w:bookmarkStart w:id="451" w:name="_Toc339280326"/>
      <w:bookmarkStart w:id="452" w:name="_Toc339280469"/>
      <w:r w:rsidRPr="003D1F30">
        <w:rPr>
          <w:rFonts w:eastAsia="SimSun" w:cs="Arial"/>
        </w:rPr>
        <w:t>Lync Server 2013</w:t>
      </w:r>
      <w:bookmarkEnd w:id="435"/>
      <w:bookmarkEnd w:id="436"/>
      <w:bookmarkEnd w:id="437"/>
      <w:bookmarkEnd w:id="438"/>
      <w:bookmarkEnd w:id="439"/>
      <w:bookmarkEnd w:id="440"/>
      <w:bookmarkEnd w:id="441"/>
      <w:bookmarkEnd w:id="442"/>
      <w:bookmarkEnd w:id="443"/>
      <w:bookmarkEnd w:id="444"/>
      <w:bookmarkEnd w:id="445"/>
      <w:r w:rsidRPr="003D1F30">
        <w:rPr>
          <w:rFonts w:eastAsia="SimSun" w:cs="Arial"/>
        </w:rPr>
        <w:t xml:space="preserve"> </w:t>
      </w:r>
      <w:bookmarkEnd w:id="446"/>
      <w:bookmarkEnd w:id="447"/>
      <w:bookmarkEnd w:id="448"/>
      <w:bookmarkEnd w:id="449"/>
      <w:bookmarkEnd w:id="450"/>
      <w:bookmarkEnd w:id="451"/>
      <w:bookmarkEnd w:id="452"/>
      <w:r w:rsidRPr="003D1F30">
        <w:rPr>
          <w:rFonts w:eastAsia="SimSun" w:cs="Arial"/>
        </w:rPr>
        <w:fldChar w:fldCharType="begin"/>
      </w:r>
      <w:r w:rsidRPr="003D1F30">
        <w:rPr>
          <w:rFonts w:eastAsia="SimSun" w:cs="Arial"/>
        </w:rPr>
        <w:instrText>XE "Lync Server 2013"</w:instrText>
      </w:r>
      <w:r w:rsidRPr="003D1F30">
        <w:rPr>
          <w:rFonts w:eastAsia="SimSun" w:cs="Arial"/>
        </w:rPr>
        <w:fldChar w:fldCharType="end"/>
      </w:r>
    </w:p>
    <w:p w14:paraId="3D181A9C"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9"/>
        <w:gridCol w:w="5409"/>
        <w:gridCol w:w="258"/>
      </w:tblGrid>
      <w:tr w:rsidR="00B90B55" w:rsidRPr="002D7F22" w14:paraId="2260F6B1" w14:textId="77777777" w:rsidTr="00830DCA">
        <w:tc>
          <w:tcPr>
            <w:tcW w:w="2427" w:type="pct"/>
            <w:gridSpan w:val="2"/>
            <w:tcBorders>
              <w:top w:val="nil"/>
            </w:tcBorders>
          </w:tcPr>
          <w:p w14:paraId="60C1B8DF" w14:textId="77777777" w:rsidR="00B90B55" w:rsidRPr="002D7F22" w:rsidRDefault="00B90B55" w:rsidP="00E53A62">
            <w:pPr>
              <w:pStyle w:val="PURLMSH"/>
              <w:rPr>
                <w:rFonts w:eastAsia="SimSun" w:cs="Arial"/>
              </w:rPr>
            </w:pPr>
            <w:r w:rsidRPr="002D7F22">
              <w:rPr>
                <w:rFonts w:eastAsia="SimSun" w:cs="Arial"/>
              </w:rPr>
              <w:t xml:space="preserve">SAL </w:t>
            </w:r>
            <w:r w:rsidRPr="002D7F22">
              <w:rPr>
                <w:rFonts w:eastAsia="SimSun" w:cs="Arial"/>
              </w:rPr>
              <w:t>一般条款的适用部分：</w:t>
            </w:r>
            <w:hyperlink w:anchor="SALTerms_Server" w:history="1">
              <w:r w:rsidRPr="002D7F22">
                <w:rPr>
                  <w:rStyle w:val="Hyperlink"/>
                  <w:rFonts w:eastAsia="SimSun" w:cs="Arial"/>
                </w:rPr>
                <w:t>服务器软件</w:t>
              </w:r>
            </w:hyperlink>
          </w:p>
        </w:tc>
        <w:tc>
          <w:tcPr>
            <w:tcW w:w="2573" w:type="pct"/>
            <w:gridSpan w:val="3"/>
            <w:tcBorders>
              <w:top w:val="nil"/>
            </w:tcBorders>
          </w:tcPr>
          <w:p w14:paraId="02DE39ED" w14:textId="7B9738D8" w:rsidR="00B90B55" w:rsidRPr="002D7F22" w:rsidRDefault="00B90B55" w:rsidP="001A228C">
            <w:pPr>
              <w:pStyle w:val="PURLMSH"/>
              <w:rPr>
                <w:rFonts w:eastAsia="SimSun" w:cs="Arial"/>
              </w:rPr>
            </w:pPr>
            <w:r w:rsidRPr="002D7F22">
              <w:rPr>
                <w:rFonts w:eastAsia="SimSun" w:cs="Arial"/>
              </w:rPr>
              <w:t>请参阅适用声明：</w:t>
            </w:r>
            <w:r w:rsidRPr="002D7F22">
              <w:rPr>
                <w:rFonts w:eastAsia="SimSun" w:cs="Arial"/>
                <w:b/>
              </w:rPr>
              <w:t>录音、</w:t>
            </w:r>
            <w:r w:rsidRPr="002D7F22">
              <w:rPr>
                <w:rFonts w:eastAsia="SimSun" w:cs="Arial"/>
                <w:b/>
              </w:rPr>
              <w:t>VC-1</w:t>
            </w:r>
            <w:r w:rsidRPr="002D7F22">
              <w:rPr>
                <w:rFonts w:eastAsia="SimSun" w:cs="Arial"/>
                <w:i/>
              </w:rPr>
              <w:t>（请参阅</w:t>
            </w:r>
            <w:hyperlink w:anchor="Appendix2" w:history="1">
              <w:r w:rsidRPr="002D7F22">
                <w:rPr>
                  <w:rStyle w:val="Hyperlink"/>
                  <w:rFonts w:eastAsia="SimSun" w:cs="Arial"/>
                  <w:i/>
                </w:rPr>
                <w:t>附录</w:t>
              </w:r>
              <w:r w:rsidRPr="002D7F22">
                <w:rPr>
                  <w:rStyle w:val="Hyperlink"/>
                  <w:rFonts w:eastAsia="SimSun" w:cs="Arial"/>
                  <w:i/>
                </w:rPr>
                <w:t xml:space="preserve"> 2</w:t>
              </w:r>
            </w:hyperlink>
            <w:r w:rsidRPr="002D7F22">
              <w:rPr>
                <w:rFonts w:eastAsia="SimSun" w:cs="Arial"/>
                <w:i/>
              </w:rPr>
              <w:t>）</w:t>
            </w:r>
          </w:p>
        </w:tc>
      </w:tr>
      <w:tr w:rsidR="00B90B55" w:rsidRPr="002D7F22" w14:paraId="6A65C188" w14:textId="77777777" w:rsidTr="00830DCA">
        <w:tc>
          <w:tcPr>
            <w:tcW w:w="5000" w:type="pct"/>
            <w:gridSpan w:val="5"/>
          </w:tcPr>
          <w:p w14:paraId="7CE4A39D" w14:textId="73419BFA" w:rsidR="00B90B55" w:rsidRPr="002D7F22" w:rsidRDefault="00B90B55" w:rsidP="003B0799">
            <w:pPr>
              <w:pStyle w:val="PURLMSH"/>
              <w:tabs>
                <w:tab w:val="left" w:pos="5195"/>
              </w:tabs>
              <w:rPr>
                <w:rFonts w:eastAsia="SimSun" w:cs="Arial"/>
              </w:rPr>
            </w:pPr>
            <w:r w:rsidRPr="002D7F22">
              <w:rPr>
                <w:rFonts w:eastAsia="SimSun" w:cs="Arial"/>
              </w:rPr>
              <w:t>客户端</w:t>
            </w:r>
            <w:r w:rsidRPr="002D7F22">
              <w:rPr>
                <w:rFonts w:eastAsia="SimSun" w:cs="Arial"/>
              </w:rPr>
              <w:t>/</w:t>
            </w:r>
            <w:r w:rsidRPr="002D7F22">
              <w:rPr>
                <w:rFonts w:eastAsia="SimSun" w:cs="Arial"/>
              </w:rPr>
              <w:t>附加软件：</w:t>
            </w:r>
            <w:r w:rsidRPr="002D7F22">
              <w:rPr>
                <w:rFonts w:eastAsia="SimSun" w:cs="Arial"/>
                <w:b/>
              </w:rPr>
              <w:t>是</w:t>
            </w:r>
            <w:r w:rsidRPr="002D7F22">
              <w:rPr>
                <w:rFonts w:eastAsia="SimSun" w:cs="Arial"/>
              </w:rPr>
              <w:t xml:space="preserve"> </w:t>
            </w:r>
            <w:r w:rsidRPr="002D7F22">
              <w:rPr>
                <w:rFonts w:eastAsia="SimSun" w:cs="Arial"/>
                <w:i/>
              </w:rPr>
              <w:t>（请参阅</w:t>
            </w:r>
            <w:hyperlink w:anchor="附录 1" w:history="1">
              <w:r w:rsidRPr="002D7F22">
                <w:rPr>
                  <w:rStyle w:val="Hyperlink"/>
                  <w:rFonts w:eastAsia="SimSun" w:cs="Arial"/>
                  <w:i/>
                </w:rPr>
                <w:t>附录</w:t>
              </w:r>
              <w:r w:rsidRPr="002D7F22">
                <w:rPr>
                  <w:rStyle w:val="Hyperlink"/>
                  <w:rFonts w:eastAsia="SimSun" w:cs="Arial"/>
                  <w:i/>
                </w:rPr>
                <w:t xml:space="preserve"> 1</w:t>
              </w:r>
            </w:hyperlink>
            <w:r w:rsidRPr="002D7F22">
              <w:rPr>
                <w:rFonts w:eastAsia="SimSun" w:cs="Arial"/>
                <w:i/>
              </w:rPr>
              <w:t>）</w:t>
            </w:r>
            <w:r w:rsidRPr="002D7F22">
              <w:rPr>
                <w:rFonts w:eastAsia="SimSun" w:cs="Arial"/>
                <w:i/>
              </w:rPr>
              <w:tab/>
              <w:t xml:space="preserve"> </w:t>
            </w:r>
            <w:r w:rsidRPr="002D7F22">
              <w:rPr>
                <w:rFonts w:eastAsia="SimSun" w:cs="Arial"/>
              </w:rPr>
              <w:t>有资格通过数据中心提供商的服务器享受软件服务：</w:t>
            </w:r>
            <w:r w:rsidRPr="002D7F22">
              <w:rPr>
                <w:rFonts w:eastAsia="SimSun" w:cs="Arial"/>
                <w:b/>
              </w:rPr>
              <w:t>是</w:t>
            </w:r>
          </w:p>
        </w:tc>
      </w:tr>
      <w:tr w:rsidR="009A4C7C" w:rsidRPr="003D1F30" w14:paraId="11CA06D5" w14:textId="77777777" w:rsidTr="00830DCA">
        <w:tc>
          <w:tcPr>
            <w:tcW w:w="5000" w:type="pct"/>
            <w:gridSpan w:val="5"/>
            <w:shd w:val="clear" w:color="auto" w:fill="E5EEF7"/>
          </w:tcPr>
          <w:p w14:paraId="5CBE7637" w14:textId="77777777" w:rsidR="009A4C7C" w:rsidRPr="003D1F30" w:rsidRDefault="009A4C7C"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9A4C7C" w:rsidRPr="003D1F30" w14:paraId="3C437B2D" w14:textId="77777777" w:rsidTr="00830DCA">
        <w:tc>
          <w:tcPr>
            <w:tcW w:w="5000" w:type="pct"/>
            <w:gridSpan w:val="5"/>
          </w:tcPr>
          <w:p w14:paraId="0E74CD9B" w14:textId="77777777" w:rsidR="009A4C7C" w:rsidRPr="003D1F30" w:rsidRDefault="00BB41EF" w:rsidP="009A4C7C">
            <w:pPr>
              <w:pStyle w:val="PURBody"/>
              <w:rPr>
                <w:rFonts w:eastAsia="SimSun" w:cs="Arial"/>
              </w:rPr>
            </w:pPr>
            <w:r w:rsidRPr="003D1F30">
              <w:rPr>
                <w:rFonts w:eastAsia="SimSun" w:cs="Arial"/>
                <w:b/>
              </w:rPr>
              <w:t>您需要：</w:t>
            </w:r>
          </w:p>
          <w:p w14:paraId="32007DF0" w14:textId="43AAEBA0" w:rsidR="009A4C7C" w:rsidRPr="003D1F30" w:rsidRDefault="009A4C7C" w:rsidP="00100CA4">
            <w:pPr>
              <w:pStyle w:val="PURBullet-Indented"/>
              <w:rPr>
                <w:rFonts w:eastAsia="SimSun" w:cs="Arial"/>
              </w:rPr>
            </w:pPr>
            <w:r w:rsidRPr="003D1F30">
              <w:rPr>
                <w:rFonts w:eastAsia="SimSun" w:cs="Arial"/>
              </w:rPr>
              <w:t>Lync Server 2013 Standard</w:t>
            </w:r>
            <w:r w:rsidRPr="003D1F30">
              <w:rPr>
                <w:rFonts w:eastAsia="SimSun" w:cs="Arial"/>
                <w:szCs w:val="18"/>
              </w:rPr>
              <w:t xml:space="preserve"> SAL</w:t>
            </w:r>
            <w:r w:rsidRPr="003D1F30">
              <w:rPr>
                <w:rFonts w:eastAsia="SimSun" w:cs="Arial"/>
              </w:rPr>
              <w:t>，</w:t>
            </w:r>
            <w:r w:rsidRPr="003D1F30">
              <w:rPr>
                <w:rFonts w:eastAsia="SimSun" w:cs="Arial"/>
                <w:b/>
                <w:szCs w:val="18"/>
              </w:rPr>
              <w:t>或者</w:t>
            </w:r>
          </w:p>
          <w:p w14:paraId="57EC36BB" w14:textId="0F1E40E7" w:rsidR="009A4C7C" w:rsidRPr="003D1F30" w:rsidRDefault="009A4C7C" w:rsidP="00100CA4">
            <w:pPr>
              <w:pStyle w:val="PURBullet-Indented"/>
              <w:rPr>
                <w:rFonts w:eastAsia="SimSun" w:cs="Arial"/>
              </w:rPr>
            </w:pPr>
            <w:r w:rsidRPr="003D1F30">
              <w:rPr>
                <w:rFonts w:eastAsia="SimSun" w:cs="Arial"/>
              </w:rPr>
              <w:t xml:space="preserve">Lync Server 2013 Enterprise SAL </w:t>
            </w:r>
            <w:r w:rsidRPr="003D1F30">
              <w:rPr>
                <w:rFonts w:eastAsia="SimSun" w:cs="Arial"/>
                <w:b/>
              </w:rPr>
              <w:t>或</w:t>
            </w:r>
          </w:p>
          <w:p w14:paraId="1BFC75E8" w14:textId="16ACA75A" w:rsidR="009A4C7C" w:rsidRPr="003D1F30" w:rsidRDefault="009A4C7C" w:rsidP="00100CA4">
            <w:pPr>
              <w:pStyle w:val="PURBullet-Indented"/>
              <w:rPr>
                <w:rFonts w:eastAsia="SimSun" w:cs="Arial"/>
              </w:rPr>
            </w:pPr>
            <w:r w:rsidRPr="003D1F30">
              <w:rPr>
                <w:rFonts w:eastAsia="SimSun" w:cs="Arial"/>
              </w:rPr>
              <w:t>Lync Server 2013 Plus SAL</w:t>
            </w:r>
            <w:r w:rsidRPr="003D1F30">
              <w:rPr>
                <w:rFonts w:eastAsia="SimSun" w:cs="Arial"/>
              </w:rPr>
              <w:t>，</w:t>
            </w:r>
            <w:r w:rsidRPr="003D1F30">
              <w:rPr>
                <w:rFonts w:eastAsia="SimSun" w:cs="Arial"/>
                <w:b/>
              </w:rPr>
              <w:t>或</w:t>
            </w:r>
          </w:p>
          <w:p w14:paraId="3F44142E" w14:textId="789CDB78" w:rsidR="009A4C7C" w:rsidRPr="003D1F30" w:rsidRDefault="009A4C7C" w:rsidP="00100CA4">
            <w:pPr>
              <w:pStyle w:val="PURBullet-Indented"/>
              <w:rPr>
                <w:rFonts w:eastAsia="SimSun" w:cs="Arial"/>
              </w:rPr>
            </w:pPr>
            <w:r w:rsidRPr="003D1F30">
              <w:rPr>
                <w:rFonts w:eastAsia="SimSun" w:cs="Arial"/>
              </w:rPr>
              <w:t>Lync Server 2013 Enterprise Plus SAL</w:t>
            </w:r>
            <w:r w:rsidRPr="003D1F30">
              <w:rPr>
                <w:rFonts w:eastAsia="SimSun" w:cs="Arial"/>
              </w:rPr>
              <w:t>，</w:t>
            </w:r>
            <w:r w:rsidRPr="003D1F30">
              <w:rPr>
                <w:rFonts w:eastAsia="SimSun" w:cs="Arial"/>
                <w:b/>
              </w:rPr>
              <w:t>或者</w:t>
            </w:r>
          </w:p>
          <w:p w14:paraId="31C70CD1" w14:textId="77777777" w:rsidR="009A4C7C" w:rsidRPr="003D1F30" w:rsidRDefault="009A4C7C" w:rsidP="00100CA4">
            <w:pPr>
              <w:pStyle w:val="PURBullet-Indented"/>
              <w:rPr>
                <w:rFonts w:eastAsia="SimSun" w:cs="Arial"/>
              </w:rPr>
            </w:pPr>
            <w:r w:rsidRPr="003D1F30">
              <w:rPr>
                <w:rFonts w:eastAsia="SimSun" w:cs="Arial"/>
              </w:rPr>
              <w:t>Productivity Suite SAL</w:t>
            </w:r>
          </w:p>
        </w:tc>
      </w:tr>
      <w:tr w:rsidR="002D7F22" w:rsidRPr="003D1F30" w14:paraId="647298B8" w14:textId="77777777" w:rsidTr="00830DCA">
        <w:tc>
          <w:tcPr>
            <w:tcW w:w="5000" w:type="pct"/>
            <w:gridSpan w:val="5"/>
          </w:tcPr>
          <w:p w14:paraId="1B59BA7D" w14:textId="77777777" w:rsidR="002D7F22" w:rsidRDefault="002D7F22" w:rsidP="009A4C7C">
            <w:pPr>
              <w:pStyle w:val="PURBody"/>
              <w:rPr>
                <w:rFonts w:eastAsia="SimSun" w:cs="Arial"/>
                <w:b/>
              </w:rPr>
            </w:pPr>
          </w:p>
          <w:p w14:paraId="5C54199C" w14:textId="77777777" w:rsidR="002D7F22" w:rsidRDefault="002D7F22" w:rsidP="009A4C7C">
            <w:pPr>
              <w:pStyle w:val="PURBody"/>
              <w:rPr>
                <w:rFonts w:eastAsia="SimSun" w:cs="Arial"/>
                <w:b/>
              </w:rPr>
            </w:pPr>
          </w:p>
          <w:p w14:paraId="3C715FBD" w14:textId="77777777" w:rsidR="002D7F22" w:rsidRPr="003D1F30" w:rsidRDefault="002D7F22" w:rsidP="009A4C7C">
            <w:pPr>
              <w:pStyle w:val="PURBody"/>
              <w:rPr>
                <w:rFonts w:eastAsia="SimSun" w:cs="Arial"/>
                <w:b/>
              </w:rPr>
            </w:pPr>
          </w:p>
        </w:tc>
      </w:tr>
      <w:tr w:rsidR="00830DCA" w:rsidRPr="003D1F30" w14:paraId="22C73A75" w14:textId="77777777" w:rsidTr="00B87FCD">
        <w:tblPrEx>
          <w:tblBorders>
            <w:top w:val="none" w:sz="0" w:space="0" w:color="auto"/>
          </w:tblBorders>
        </w:tblPrEx>
        <w:trPr>
          <w:gridBefore w:val="1"/>
          <w:gridAfter w:val="1"/>
          <w:wBefore w:w="52" w:type="pct"/>
          <w:wAfter w:w="117" w:type="pct"/>
        </w:trPr>
        <w:tc>
          <w:tcPr>
            <w:tcW w:w="2379" w:type="pct"/>
            <w:gridSpan w:val="2"/>
            <w:tcBorders>
              <w:top w:val="nil"/>
              <w:bottom w:val="nil"/>
            </w:tcBorders>
            <w:shd w:val="clear" w:color="auto" w:fill="E5EEF7"/>
          </w:tcPr>
          <w:p w14:paraId="39F8775C" w14:textId="77777777" w:rsidR="00830DCA" w:rsidRPr="003D1F30" w:rsidRDefault="00830DCA" w:rsidP="000D5951">
            <w:pPr>
              <w:pStyle w:val="PURBody"/>
              <w:spacing w:after="0"/>
              <w:rPr>
                <w:rFonts w:eastAsia="SimSun" w:cs="Arial"/>
              </w:rPr>
            </w:pPr>
            <w:r w:rsidRPr="003D1F30">
              <w:rPr>
                <w:rFonts w:eastAsia="SimSun" w:cs="Arial"/>
                <w:b/>
                <w:i/>
              </w:rPr>
              <w:t>适用于软件保障的</w:t>
            </w:r>
            <w:r w:rsidRPr="003D1F30">
              <w:rPr>
                <w:rFonts w:eastAsia="SimSun" w:cs="Arial"/>
                <w:b/>
                <w:i/>
              </w:rPr>
              <w:t xml:space="preserve"> SAL</w:t>
            </w:r>
          </w:p>
        </w:tc>
        <w:tc>
          <w:tcPr>
            <w:tcW w:w="2452" w:type="pct"/>
            <w:tcBorders>
              <w:top w:val="nil"/>
              <w:bottom w:val="nil"/>
            </w:tcBorders>
            <w:shd w:val="clear" w:color="auto" w:fill="E5EEF7"/>
          </w:tcPr>
          <w:p w14:paraId="0C07D01A" w14:textId="77777777" w:rsidR="00830DCA" w:rsidRPr="003D1F30" w:rsidRDefault="00830DCA" w:rsidP="000D5951">
            <w:pPr>
              <w:pStyle w:val="PURBody"/>
              <w:spacing w:after="0"/>
              <w:rPr>
                <w:rFonts w:eastAsia="SimSun" w:cs="Arial"/>
              </w:rPr>
            </w:pPr>
            <w:r w:rsidRPr="003D1F30">
              <w:rPr>
                <w:rFonts w:eastAsia="SimSun" w:cs="Arial"/>
                <w:b/>
                <w:i/>
              </w:rPr>
              <w:t>合格的</w:t>
            </w:r>
            <w:r w:rsidRPr="003D1F30">
              <w:rPr>
                <w:rFonts w:eastAsia="SimSun" w:cs="Arial"/>
                <w:b/>
                <w:i/>
              </w:rPr>
              <w:t xml:space="preserve"> CAL</w:t>
            </w:r>
          </w:p>
        </w:tc>
      </w:tr>
      <w:tr w:rsidR="009A4C7C" w:rsidRPr="003D1F30" w14:paraId="413DB8A8" w14:textId="77777777" w:rsidTr="00830DCA">
        <w:tc>
          <w:tcPr>
            <w:tcW w:w="2427" w:type="pct"/>
            <w:gridSpan w:val="2"/>
            <w:tcBorders>
              <w:top w:val="nil"/>
              <w:bottom w:val="single" w:sz="4" w:space="0" w:color="auto"/>
            </w:tcBorders>
          </w:tcPr>
          <w:p w14:paraId="6008ABB8" w14:textId="77777777" w:rsidR="009A4C7C" w:rsidRPr="003D1F30" w:rsidRDefault="009A4C7C" w:rsidP="009E3081">
            <w:pPr>
              <w:pStyle w:val="PURBullet-Indented"/>
              <w:rPr>
                <w:rFonts w:eastAsia="SimSun" w:cs="Arial"/>
              </w:rPr>
            </w:pPr>
            <w:r w:rsidRPr="003D1F30">
              <w:rPr>
                <w:rFonts w:eastAsia="SimSun" w:cs="Arial"/>
              </w:rPr>
              <w:lastRenderedPageBreak/>
              <w:t>Lync Server Standard SAL</w:t>
            </w:r>
          </w:p>
        </w:tc>
        <w:tc>
          <w:tcPr>
            <w:tcW w:w="2573" w:type="pct"/>
            <w:gridSpan w:val="3"/>
            <w:tcBorders>
              <w:top w:val="nil"/>
              <w:bottom w:val="single" w:sz="4" w:space="0" w:color="auto"/>
            </w:tcBorders>
          </w:tcPr>
          <w:p w14:paraId="5FF07070" w14:textId="349C7824" w:rsidR="009A4C7C" w:rsidRPr="003D1F30" w:rsidRDefault="009A4C7C" w:rsidP="009E3081">
            <w:pPr>
              <w:pStyle w:val="PURBullet-Indented"/>
              <w:rPr>
                <w:rFonts w:eastAsia="SimSun" w:cs="Arial"/>
              </w:rPr>
            </w:pPr>
            <w:r w:rsidRPr="003D1F30">
              <w:rPr>
                <w:rFonts w:eastAsia="SimSun" w:cs="Arial"/>
              </w:rPr>
              <w:t>Lync Server 2013 Standard CAL</w:t>
            </w:r>
            <w:r w:rsidRPr="003D1F30">
              <w:rPr>
                <w:rFonts w:eastAsia="SimSun" w:cs="Arial"/>
              </w:rPr>
              <w:t>，</w:t>
            </w:r>
            <w:r w:rsidRPr="003D1F30">
              <w:rPr>
                <w:rFonts w:eastAsia="SimSun" w:cs="Arial"/>
                <w:b/>
              </w:rPr>
              <w:t>或者</w:t>
            </w:r>
          </w:p>
          <w:p w14:paraId="26165168" w14:textId="77777777" w:rsidR="009A4C7C" w:rsidRPr="003D1F30" w:rsidRDefault="009A4C7C" w:rsidP="009E3081">
            <w:pPr>
              <w:pStyle w:val="PURBullet-Indented"/>
              <w:rPr>
                <w:rFonts w:eastAsia="SimSun" w:cs="Arial"/>
              </w:rPr>
            </w:pPr>
            <w:r w:rsidRPr="003D1F30">
              <w:rPr>
                <w:rFonts w:eastAsia="SimSun" w:cs="Arial"/>
              </w:rPr>
              <w:t>Enterprise CAL Suite</w:t>
            </w:r>
          </w:p>
        </w:tc>
      </w:tr>
      <w:tr w:rsidR="007A662B" w:rsidRPr="003D1F30" w14:paraId="5AD4F3BA" w14:textId="77777777" w:rsidTr="00830DCA">
        <w:tc>
          <w:tcPr>
            <w:tcW w:w="2427" w:type="pct"/>
            <w:gridSpan w:val="2"/>
            <w:tcBorders>
              <w:top w:val="single" w:sz="4" w:space="0" w:color="auto"/>
              <w:bottom w:val="single" w:sz="4" w:space="0" w:color="auto"/>
            </w:tcBorders>
          </w:tcPr>
          <w:p w14:paraId="2CE29D32" w14:textId="77777777" w:rsidR="007A662B" w:rsidRPr="003D1F30" w:rsidRDefault="007A662B" w:rsidP="00100CA4">
            <w:pPr>
              <w:pStyle w:val="PURBullet-Indented"/>
              <w:rPr>
                <w:rFonts w:eastAsia="SimSun" w:cs="Arial"/>
                <w:i/>
              </w:rPr>
            </w:pPr>
            <w:r w:rsidRPr="003D1F30">
              <w:rPr>
                <w:rFonts w:eastAsia="SimSun" w:cs="Arial"/>
              </w:rPr>
              <w:t>Lync Server Enterprise SAL</w:t>
            </w:r>
          </w:p>
        </w:tc>
        <w:tc>
          <w:tcPr>
            <w:tcW w:w="2573" w:type="pct"/>
            <w:gridSpan w:val="3"/>
            <w:tcBorders>
              <w:top w:val="single" w:sz="4" w:space="0" w:color="auto"/>
              <w:bottom w:val="single" w:sz="4" w:space="0" w:color="auto"/>
            </w:tcBorders>
          </w:tcPr>
          <w:p w14:paraId="25687443" w14:textId="7EED2444" w:rsidR="007A662B" w:rsidRPr="003D1F30" w:rsidRDefault="007A662B" w:rsidP="009E3081">
            <w:pPr>
              <w:pStyle w:val="PURBullet-Indented"/>
              <w:rPr>
                <w:rFonts w:eastAsia="SimSun" w:cs="Arial"/>
              </w:rPr>
            </w:pPr>
            <w:r w:rsidRPr="003D1F30">
              <w:rPr>
                <w:rFonts w:eastAsia="SimSun" w:cs="Arial"/>
              </w:rPr>
              <w:t xml:space="preserve">Lync Server 2013 Standard CAL </w:t>
            </w:r>
            <w:r w:rsidRPr="003D1F30">
              <w:rPr>
                <w:rFonts w:eastAsia="SimSun" w:cs="Arial"/>
              </w:rPr>
              <w:t>和</w:t>
            </w:r>
            <w:r w:rsidRPr="003D1F30">
              <w:rPr>
                <w:rFonts w:eastAsia="SimSun" w:cs="Arial"/>
              </w:rPr>
              <w:t xml:space="preserve"> Lync Server 2013 Enterprise CAL</w:t>
            </w:r>
            <w:r w:rsidRPr="003D1F30">
              <w:rPr>
                <w:rFonts w:eastAsia="SimSun" w:cs="Arial"/>
              </w:rPr>
              <w:t>，</w:t>
            </w:r>
            <w:r w:rsidRPr="003D1F30">
              <w:rPr>
                <w:rFonts w:eastAsia="SimSun" w:cs="Arial"/>
                <w:b/>
              </w:rPr>
              <w:t>或</w:t>
            </w:r>
          </w:p>
          <w:p w14:paraId="3340EF01" w14:textId="77777777" w:rsidR="007A662B" w:rsidRPr="003D1F30" w:rsidRDefault="007A662B" w:rsidP="009E3081">
            <w:pPr>
              <w:pStyle w:val="PURBullet-Indented"/>
              <w:rPr>
                <w:rFonts w:eastAsia="SimSun" w:cs="Arial"/>
              </w:rPr>
            </w:pPr>
            <w:r w:rsidRPr="003D1F30">
              <w:rPr>
                <w:rFonts w:eastAsia="SimSun" w:cs="Arial"/>
              </w:rPr>
              <w:t xml:space="preserve">Core CAL Suite </w:t>
            </w:r>
            <w:r w:rsidRPr="003D1F30">
              <w:rPr>
                <w:rFonts w:eastAsia="SimSun" w:cs="Arial"/>
              </w:rPr>
              <w:t>和</w:t>
            </w:r>
            <w:r w:rsidRPr="003D1F30">
              <w:rPr>
                <w:rFonts w:eastAsia="SimSun" w:cs="Arial"/>
              </w:rPr>
              <w:t xml:space="preserve"> Lync Server Enterprise CAL</w:t>
            </w:r>
            <w:r w:rsidRPr="003D1F30">
              <w:rPr>
                <w:rFonts w:eastAsia="SimSun" w:cs="Arial"/>
              </w:rPr>
              <w:t>，</w:t>
            </w:r>
            <w:r w:rsidRPr="003D1F30">
              <w:rPr>
                <w:rFonts w:eastAsia="SimSun" w:cs="Arial"/>
                <w:b/>
              </w:rPr>
              <w:t>或</w:t>
            </w:r>
          </w:p>
          <w:p w14:paraId="1A40230C" w14:textId="7E278706" w:rsidR="00BB2971" w:rsidRPr="003D1F30" w:rsidRDefault="007A662B" w:rsidP="00DA66C0">
            <w:pPr>
              <w:pStyle w:val="PURBullet-Indented"/>
              <w:rPr>
                <w:rFonts w:eastAsia="SimSun" w:cs="Arial"/>
              </w:rPr>
            </w:pPr>
            <w:r w:rsidRPr="003D1F30">
              <w:rPr>
                <w:rFonts w:eastAsia="SimSun" w:cs="Arial"/>
              </w:rPr>
              <w:t>Enterprise CAL Suite</w:t>
            </w:r>
            <w:r w:rsidRPr="003D1F30">
              <w:rPr>
                <w:rFonts w:eastAsia="SimSun" w:cs="Arial"/>
              </w:rPr>
              <w:t>，</w:t>
            </w:r>
            <w:r w:rsidRPr="003D1F30">
              <w:rPr>
                <w:rFonts w:eastAsia="SimSun" w:cs="Arial"/>
                <w:b/>
              </w:rPr>
              <w:t>或</w:t>
            </w:r>
          </w:p>
          <w:p w14:paraId="298D3C88" w14:textId="77777777" w:rsidR="00BB2971" w:rsidRPr="003D1F30" w:rsidRDefault="00BB2971" w:rsidP="00BB2971">
            <w:pPr>
              <w:pStyle w:val="PURBullet-Indented"/>
              <w:rPr>
                <w:rFonts w:eastAsia="SimSun" w:cs="Arial"/>
              </w:rPr>
            </w:pPr>
            <w:r w:rsidRPr="003D1F30">
              <w:rPr>
                <w:rFonts w:eastAsia="SimSun" w:cs="Arial"/>
              </w:rPr>
              <w:t xml:space="preserve">Lync Online Plan 3 </w:t>
            </w:r>
            <w:r w:rsidRPr="003D1F30">
              <w:rPr>
                <w:rFonts w:eastAsia="SimSun" w:cs="Arial"/>
              </w:rPr>
              <w:t>用户</w:t>
            </w:r>
            <w:r w:rsidRPr="003D1F30">
              <w:rPr>
                <w:rFonts w:eastAsia="SimSun" w:cs="Arial"/>
              </w:rPr>
              <w:t xml:space="preserve"> SL</w:t>
            </w:r>
            <w:r w:rsidRPr="003D1F30">
              <w:rPr>
                <w:rFonts w:eastAsia="SimSun" w:cs="Arial"/>
              </w:rPr>
              <w:t>，</w:t>
            </w:r>
            <w:r w:rsidRPr="003D1F30">
              <w:rPr>
                <w:rFonts w:eastAsia="SimSun" w:cs="Arial"/>
                <w:b/>
              </w:rPr>
              <w:t>或</w:t>
            </w:r>
          </w:p>
          <w:p w14:paraId="2A57F796" w14:textId="77777777" w:rsidR="00BB2971" w:rsidRPr="003D1F30" w:rsidRDefault="00BB2971" w:rsidP="00BB2971">
            <w:pPr>
              <w:pStyle w:val="PURBullet-Indented"/>
              <w:rPr>
                <w:rFonts w:eastAsia="SimSun" w:cs="Arial"/>
              </w:rPr>
            </w:pPr>
            <w:r w:rsidRPr="003D1F30">
              <w:rPr>
                <w:rFonts w:eastAsia="SimSun" w:cs="Arial"/>
              </w:rPr>
              <w:t xml:space="preserve">Office 365 Enterprise E3 </w:t>
            </w:r>
            <w:r w:rsidRPr="003D1F30">
              <w:rPr>
                <w:rFonts w:eastAsia="SimSun" w:cs="Arial"/>
              </w:rPr>
              <w:t>或</w:t>
            </w:r>
            <w:r w:rsidRPr="003D1F30">
              <w:rPr>
                <w:rFonts w:eastAsia="SimSun" w:cs="Arial"/>
              </w:rPr>
              <w:t xml:space="preserve"> E4</w:t>
            </w:r>
            <w:r w:rsidRPr="003D1F30">
              <w:rPr>
                <w:rFonts w:eastAsia="SimSun" w:cs="Arial"/>
              </w:rPr>
              <w:t>、</w:t>
            </w:r>
            <w:r w:rsidRPr="003D1F30">
              <w:rPr>
                <w:rFonts w:eastAsia="SimSun" w:cs="Arial"/>
              </w:rPr>
              <w:t xml:space="preserve">Academic A3 </w:t>
            </w:r>
            <w:r w:rsidRPr="003D1F30">
              <w:rPr>
                <w:rFonts w:eastAsia="SimSun" w:cs="Arial"/>
              </w:rPr>
              <w:t>或</w:t>
            </w:r>
            <w:r w:rsidRPr="003D1F30">
              <w:rPr>
                <w:rFonts w:eastAsia="SimSun" w:cs="Arial"/>
              </w:rPr>
              <w:t xml:space="preserve"> A4</w:t>
            </w:r>
            <w:r w:rsidRPr="003D1F30">
              <w:rPr>
                <w:rFonts w:eastAsia="SimSun" w:cs="Arial"/>
              </w:rPr>
              <w:t>、</w:t>
            </w:r>
            <w:r w:rsidRPr="003D1F30">
              <w:rPr>
                <w:rFonts w:eastAsia="SimSun" w:cs="Arial"/>
                <w:b/>
              </w:rPr>
              <w:t>或者</w:t>
            </w:r>
            <w:r w:rsidRPr="003D1F30">
              <w:rPr>
                <w:rFonts w:eastAsia="SimSun" w:cs="Arial"/>
              </w:rPr>
              <w:t xml:space="preserve"> Government G3 </w:t>
            </w:r>
            <w:r w:rsidRPr="003D1F30">
              <w:rPr>
                <w:rFonts w:eastAsia="SimSun" w:cs="Arial"/>
              </w:rPr>
              <w:t>或</w:t>
            </w:r>
            <w:r w:rsidRPr="003D1F30">
              <w:rPr>
                <w:rFonts w:eastAsia="SimSun" w:cs="Arial"/>
              </w:rPr>
              <w:t xml:space="preserve"> G4* </w:t>
            </w:r>
            <w:r w:rsidRPr="003D1F30">
              <w:rPr>
                <w:rFonts w:eastAsia="SimSun" w:cs="Arial"/>
              </w:rPr>
              <w:t>用户</w:t>
            </w:r>
            <w:r w:rsidRPr="003D1F30">
              <w:rPr>
                <w:rFonts w:eastAsia="SimSun" w:cs="Arial"/>
              </w:rPr>
              <w:t xml:space="preserve"> SL</w:t>
            </w:r>
          </w:p>
          <w:p w14:paraId="0BC20897" w14:textId="77777777" w:rsidR="00BB2971" w:rsidRPr="003D1F30" w:rsidRDefault="00BB2971" w:rsidP="00BB2971">
            <w:pPr>
              <w:pStyle w:val="PURBullet-Indented"/>
              <w:numPr>
                <w:ilvl w:val="0"/>
                <w:numId w:val="0"/>
              </w:numPr>
              <w:ind w:left="486" w:hanging="216"/>
              <w:rPr>
                <w:rFonts w:eastAsia="SimSun" w:cs="Arial"/>
              </w:rPr>
            </w:pPr>
          </w:p>
          <w:p w14:paraId="5D1DC9D6" w14:textId="490D1729" w:rsidR="007A662B" w:rsidRPr="002D7F22" w:rsidRDefault="00BB2971" w:rsidP="00BB2971">
            <w:pPr>
              <w:pStyle w:val="PURBullet-Indented"/>
              <w:numPr>
                <w:ilvl w:val="0"/>
                <w:numId w:val="0"/>
              </w:numPr>
              <w:ind w:left="270"/>
              <w:rPr>
                <w:rFonts w:eastAsia="SimSun" w:cs="Arial"/>
                <w:spacing w:val="-4"/>
              </w:rPr>
            </w:pPr>
            <w:r w:rsidRPr="002D7F22">
              <w:rPr>
                <w:rFonts w:eastAsia="SimSun" w:cs="Arial"/>
                <w:spacing w:val="-4"/>
              </w:rPr>
              <w:t>*</w:t>
            </w:r>
            <w:r w:rsidRPr="002D7F22">
              <w:rPr>
                <w:rFonts w:eastAsia="SimSun" w:cs="Arial"/>
                <w:i/>
                <w:iCs/>
                <w:spacing w:val="-4"/>
              </w:rPr>
              <w:t>使用</w:t>
            </w:r>
            <w:r w:rsidRPr="002D7F22">
              <w:rPr>
                <w:rFonts w:eastAsia="SimSun" w:cs="Arial"/>
                <w:i/>
                <w:iCs/>
                <w:spacing w:val="-4"/>
              </w:rPr>
              <w:t xml:space="preserve"> Office 365 Government G3 </w:t>
            </w:r>
            <w:r w:rsidRPr="002D7F22">
              <w:rPr>
                <w:rFonts w:eastAsia="SimSun" w:cs="Arial"/>
                <w:i/>
                <w:iCs/>
                <w:spacing w:val="-4"/>
              </w:rPr>
              <w:t>或</w:t>
            </w:r>
            <w:r w:rsidRPr="002D7F22">
              <w:rPr>
                <w:rFonts w:eastAsia="SimSun" w:cs="Arial"/>
                <w:i/>
                <w:iCs/>
                <w:spacing w:val="-4"/>
              </w:rPr>
              <w:t xml:space="preserve"> G4 </w:t>
            </w:r>
            <w:r w:rsidRPr="002D7F22">
              <w:rPr>
                <w:rFonts w:eastAsia="SimSun" w:cs="Arial"/>
                <w:i/>
                <w:iCs/>
                <w:spacing w:val="-4"/>
              </w:rPr>
              <w:t>用户</w:t>
            </w:r>
            <w:r w:rsidRPr="002D7F22">
              <w:rPr>
                <w:rFonts w:eastAsia="SimSun" w:cs="Arial"/>
                <w:i/>
                <w:iCs/>
                <w:spacing w:val="-4"/>
              </w:rPr>
              <w:t xml:space="preserve"> SL </w:t>
            </w:r>
            <w:r w:rsidRPr="002D7F22">
              <w:rPr>
                <w:rFonts w:eastAsia="SimSun" w:cs="Arial"/>
                <w:i/>
                <w:iCs/>
                <w:spacing w:val="-4"/>
              </w:rPr>
              <w:t>作为合格的</w:t>
            </w:r>
            <w:r w:rsidRPr="002D7F22">
              <w:rPr>
                <w:rFonts w:eastAsia="SimSun" w:cs="Arial"/>
                <w:i/>
                <w:iCs/>
                <w:spacing w:val="-4"/>
              </w:rPr>
              <w:t xml:space="preserve"> CAL</w:t>
            </w:r>
            <w:r w:rsidRPr="002D7F22">
              <w:rPr>
                <w:rFonts w:eastAsia="SimSun" w:cs="Arial"/>
                <w:i/>
                <w:iCs/>
                <w:spacing w:val="-4"/>
              </w:rPr>
              <w:t>，可能是应客户的要求，即数据在政府部门客户才能访问的服务器上进行分析和存储。是否及如何满足该要求只取决于您和客户。</w:t>
            </w:r>
          </w:p>
        </w:tc>
      </w:tr>
      <w:tr w:rsidR="007A662B" w:rsidRPr="003D1F30" w14:paraId="7BB84365" w14:textId="77777777" w:rsidTr="00830DCA">
        <w:tc>
          <w:tcPr>
            <w:tcW w:w="2427" w:type="pct"/>
            <w:gridSpan w:val="2"/>
            <w:tcBorders>
              <w:top w:val="single" w:sz="4" w:space="0" w:color="auto"/>
            </w:tcBorders>
          </w:tcPr>
          <w:p w14:paraId="5C5BD245" w14:textId="77777777" w:rsidR="007A662B" w:rsidRPr="003D1F30" w:rsidRDefault="007A662B" w:rsidP="00100CA4">
            <w:pPr>
              <w:pStyle w:val="PURBullet-Indented"/>
              <w:rPr>
                <w:rFonts w:eastAsia="SimSun" w:cs="Arial"/>
                <w:i/>
              </w:rPr>
            </w:pPr>
            <w:r w:rsidRPr="003D1F30">
              <w:rPr>
                <w:rFonts w:eastAsia="SimSun" w:cs="Arial"/>
              </w:rPr>
              <w:t>Lync Server Plus SAL</w:t>
            </w:r>
          </w:p>
        </w:tc>
        <w:tc>
          <w:tcPr>
            <w:tcW w:w="2573" w:type="pct"/>
            <w:gridSpan w:val="3"/>
            <w:tcBorders>
              <w:top w:val="single" w:sz="4" w:space="0" w:color="auto"/>
            </w:tcBorders>
          </w:tcPr>
          <w:p w14:paraId="607C00D7" w14:textId="7D083870" w:rsidR="003A7958" w:rsidRPr="003D1F30" w:rsidRDefault="007A662B" w:rsidP="00100CA4">
            <w:pPr>
              <w:pStyle w:val="PURBullet-Indented"/>
              <w:rPr>
                <w:rFonts w:eastAsia="SimSun" w:cs="Arial"/>
              </w:rPr>
            </w:pPr>
            <w:r w:rsidRPr="003D1F30">
              <w:rPr>
                <w:rFonts w:eastAsia="SimSun" w:cs="Arial"/>
              </w:rPr>
              <w:t xml:space="preserve">Lync Server 2013 Standard CAL </w:t>
            </w:r>
            <w:r w:rsidRPr="003D1F30">
              <w:rPr>
                <w:rFonts w:eastAsia="SimSun" w:cs="Arial"/>
              </w:rPr>
              <w:t>和</w:t>
            </w:r>
            <w:r w:rsidRPr="003D1F30">
              <w:rPr>
                <w:rFonts w:eastAsia="SimSun" w:cs="Arial"/>
              </w:rPr>
              <w:t xml:space="preserve"> Lync Server 2013 Plus CAL</w:t>
            </w:r>
            <w:r w:rsidRPr="003D1F30">
              <w:rPr>
                <w:rFonts w:eastAsia="SimSun" w:cs="Arial"/>
              </w:rPr>
              <w:t>，</w:t>
            </w:r>
            <w:r w:rsidRPr="003D1F30">
              <w:rPr>
                <w:rFonts w:eastAsia="SimSun" w:cs="Arial"/>
                <w:b/>
              </w:rPr>
              <w:t>或</w:t>
            </w:r>
          </w:p>
          <w:p w14:paraId="10391505" w14:textId="77777777" w:rsidR="003A7958" w:rsidRPr="003D1F30" w:rsidRDefault="007A662B" w:rsidP="00100CA4">
            <w:pPr>
              <w:pStyle w:val="PURBullet-Indented"/>
              <w:rPr>
                <w:rFonts w:eastAsia="SimSun" w:cs="Arial"/>
              </w:rPr>
            </w:pPr>
            <w:r w:rsidRPr="003D1F30">
              <w:rPr>
                <w:rFonts w:eastAsia="SimSun" w:cs="Arial"/>
              </w:rPr>
              <w:t xml:space="preserve">Core CAL Suite </w:t>
            </w:r>
            <w:r w:rsidRPr="003D1F30">
              <w:rPr>
                <w:rFonts w:eastAsia="SimSun" w:cs="Arial"/>
              </w:rPr>
              <w:t>和</w:t>
            </w:r>
            <w:r w:rsidRPr="003D1F30">
              <w:rPr>
                <w:rFonts w:eastAsia="SimSun" w:cs="Arial"/>
              </w:rPr>
              <w:t xml:space="preserve"> Lync Server Plus CAL</w:t>
            </w:r>
            <w:r w:rsidRPr="003D1F30">
              <w:rPr>
                <w:rFonts w:eastAsia="SimSun" w:cs="Arial"/>
              </w:rPr>
              <w:t>，</w:t>
            </w:r>
            <w:r w:rsidRPr="003D1F30">
              <w:rPr>
                <w:rFonts w:eastAsia="SimSun" w:cs="Arial"/>
                <w:b/>
              </w:rPr>
              <w:t>或</w:t>
            </w:r>
          </w:p>
          <w:p w14:paraId="2371C643" w14:textId="77777777" w:rsidR="00BB2971" w:rsidRPr="003D1F30" w:rsidRDefault="003A7958" w:rsidP="00BB2971">
            <w:pPr>
              <w:pStyle w:val="PURBullet-Indented"/>
              <w:rPr>
                <w:rFonts w:eastAsia="SimSun" w:cs="Arial"/>
              </w:rPr>
            </w:pPr>
            <w:r w:rsidRPr="003D1F30">
              <w:rPr>
                <w:rFonts w:eastAsia="SimSun" w:cs="Arial"/>
              </w:rPr>
              <w:t xml:space="preserve">Enterprise CAL Suite </w:t>
            </w:r>
            <w:r w:rsidRPr="003D1F30">
              <w:rPr>
                <w:rFonts w:eastAsia="SimSun" w:cs="Arial"/>
              </w:rPr>
              <w:t>和</w:t>
            </w:r>
            <w:r w:rsidRPr="003D1F30">
              <w:rPr>
                <w:rFonts w:eastAsia="SimSun" w:cs="Arial"/>
              </w:rPr>
              <w:t xml:space="preserve"> Lync Server Plus CAL</w:t>
            </w:r>
            <w:r w:rsidRPr="003D1F30">
              <w:rPr>
                <w:rFonts w:eastAsia="SimSun" w:cs="Arial"/>
              </w:rPr>
              <w:t>，</w:t>
            </w:r>
            <w:r w:rsidRPr="003D1F30">
              <w:rPr>
                <w:rFonts w:eastAsia="SimSun" w:cs="Arial"/>
                <w:b/>
              </w:rPr>
              <w:t>或</w:t>
            </w:r>
          </w:p>
          <w:p w14:paraId="5ECFB3D5" w14:textId="77777777" w:rsidR="00BB2971" w:rsidRPr="003D1F30" w:rsidRDefault="00BB2971" w:rsidP="00BB2971">
            <w:pPr>
              <w:pStyle w:val="PURBullet-Indented"/>
              <w:rPr>
                <w:rFonts w:eastAsia="SimSun" w:cs="Arial"/>
              </w:rPr>
            </w:pPr>
            <w:r w:rsidRPr="003D1F30">
              <w:rPr>
                <w:rFonts w:eastAsia="SimSun" w:cs="Arial"/>
              </w:rPr>
              <w:t xml:space="preserve">Lync Online Plan 3 </w:t>
            </w:r>
            <w:r w:rsidRPr="003D1F30">
              <w:rPr>
                <w:rFonts w:eastAsia="SimSun" w:cs="Arial"/>
              </w:rPr>
              <w:t>用户</w:t>
            </w:r>
            <w:r w:rsidRPr="003D1F30">
              <w:rPr>
                <w:rFonts w:eastAsia="SimSun" w:cs="Arial"/>
              </w:rPr>
              <w:t xml:space="preserve"> SL</w:t>
            </w:r>
            <w:r w:rsidRPr="003D1F30">
              <w:rPr>
                <w:rFonts w:eastAsia="SimSun" w:cs="Arial"/>
              </w:rPr>
              <w:t>，</w:t>
            </w:r>
            <w:r w:rsidRPr="003D1F30">
              <w:rPr>
                <w:rFonts w:eastAsia="SimSun" w:cs="Arial"/>
                <w:b/>
              </w:rPr>
              <w:t>或</w:t>
            </w:r>
          </w:p>
          <w:p w14:paraId="6132D4C2" w14:textId="0B8B8F25" w:rsidR="00BB2971" w:rsidRPr="003D1F30" w:rsidRDefault="00BB2971" w:rsidP="00BB2971">
            <w:pPr>
              <w:pStyle w:val="PURBullet-Indented"/>
              <w:rPr>
                <w:rFonts w:eastAsia="SimSun" w:cs="Arial"/>
              </w:rPr>
            </w:pPr>
            <w:r w:rsidRPr="003D1F30">
              <w:rPr>
                <w:rFonts w:eastAsia="SimSun" w:cs="Arial"/>
              </w:rPr>
              <w:t>Office 365 Enterprise E4</w:t>
            </w:r>
            <w:r w:rsidRPr="003D1F30">
              <w:rPr>
                <w:rFonts w:eastAsia="SimSun" w:cs="Arial"/>
              </w:rPr>
              <w:t>、</w:t>
            </w:r>
            <w:r w:rsidRPr="003D1F30">
              <w:rPr>
                <w:rFonts w:eastAsia="SimSun" w:cs="Arial"/>
              </w:rPr>
              <w:t>Academic A4</w:t>
            </w:r>
            <w:r w:rsidRPr="003D1F30">
              <w:rPr>
                <w:rFonts w:eastAsia="SimSun" w:cs="Arial"/>
              </w:rPr>
              <w:t>，</w:t>
            </w:r>
            <w:r w:rsidRPr="003D1F30">
              <w:rPr>
                <w:rFonts w:eastAsia="SimSun" w:cs="Arial"/>
                <w:b/>
              </w:rPr>
              <w:t>或</w:t>
            </w:r>
            <w:r w:rsidRPr="003D1F30">
              <w:rPr>
                <w:rFonts w:eastAsia="SimSun" w:cs="Arial"/>
              </w:rPr>
              <w:t xml:space="preserve"> Government G4* </w:t>
            </w:r>
            <w:r w:rsidRPr="003D1F30">
              <w:rPr>
                <w:rFonts w:eastAsia="SimSun" w:cs="Arial"/>
              </w:rPr>
              <w:t>用户</w:t>
            </w:r>
            <w:r w:rsidRPr="003D1F30">
              <w:rPr>
                <w:rFonts w:eastAsia="SimSun" w:cs="Arial"/>
              </w:rPr>
              <w:t xml:space="preserve"> SL</w:t>
            </w:r>
          </w:p>
          <w:p w14:paraId="76190345" w14:textId="77777777" w:rsidR="00BB2971" w:rsidRPr="003D1F30" w:rsidRDefault="00BB2971" w:rsidP="00BB2971">
            <w:pPr>
              <w:pStyle w:val="PURBullet-Indented"/>
              <w:numPr>
                <w:ilvl w:val="0"/>
                <w:numId w:val="0"/>
              </w:numPr>
              <w:ind w:left="486" w:hanging="216"/>
              <w:rPr>
                <w:rFonts w:eastAsia="SimSun" w:cs="Arial"/>
              </w:rPr>
            </w:pPr>
          </w:p>
          <w:p w14:paraId="78E81D48" w14:textId="389F6461" w:rsidR="003A7958" w:rsidRPr="002D7F22" w:rsidRDefault="00BB2971" w:rsidP="00BB2971">
            <w:pPr>
              <w:pStyle w:val="PURBullet-Indented"/>
              <w:numPr>
                <w:ilvl w:val="0"/>
                <w:numId w:val="0"/>
              </w:numPr>
              <w:ind w:left="270"/>
              <w:rPr>
                <w:rFonts w:eastAsia="SimSun" w:cs="Arial"/>
                <w:spacing w:val="-4"/>
              </w:rPr>
            </w:pPr>
            <w:r w:rsidRPr="002D7F22">
              <w:rPr>
                <w:rFonts w:eastAsia="SimSun" w:cs="Arial"/>
                <w:spacing w:val="-4"/>
              </w:rPr>
              <w:t>*</w:t>
            </w:r>
            <w:r w:rsidRPr="002D7F22">
              <w:rPr>
                <w:rFonts w:eastAsia="SimSun" w:cs="Arial"/>
                <w:i/>
                <w:iCs/>
                <w:spacing w:val="-4"/>
              </w:rPr>
              <w:t>使用</w:t>
            </w:r>
            <w:r w:rsidRPr="002D7F22">
              <w:rPr>
                <w:rFonts w:eastAsia="SimSun" w:cs="Arial"/>
                <w:i/>
                <w:iCs/>
                <w:spacing w:val="-4"/>
              </w:rPr>
              <w:t xml:space="preserve"> Office 365 Government G3 </w:t>
            </w:r>
            <w:r w:rsidRPr="002D7F22">
              <w:rPr>
                <w:rFonts w:eastAsia="SimSun" w:cs="Arial"/>
                <w:i/>
                <w:iCs/>
                <w:spacing w:val="-4"/>
              </w:rPr>
              <w:t>或</w:t>
            </w:r>
            <w:r w:rsidRPr="002D7F22">
              <w:rPr>
                <w:rFonts w:eastAsia="SimSun" w:cs="Arial"/>
                <w:i/>
                <w:iCs/>
                <w:spacing w:val="-4"/>
              </w:rPr>
              <w:t xml:space="preserve"> G4 </w:t>
            </w:r>
            <w:r w:rsidRPr="002D7F22">
              <w:rPr>
                <w:rFonts w:eastAsia="SimSun" w:cs="Arial"/>
                <w:i/>
                <w:iCs/>
                <w:spacing w:val="-4"/>
              </w:rPr>
              <w:t>用户</w:t>
            </w:r>
            <w:r w:rsidRPr="002D7F22">
              <w:rPr>
                <w:rFonts w:eastAsia="SimSun" w:cs="Arial"/>
                <w:i/>
                <w:iCs/>
                <w:spacing w:val="-4"/>
              </w:rPr>
              <w:t xml:space="preserve"> SL </w:t>
            </w:r>
            <w:r w:rsidRPr="002D7F22">
              <w:rPr>
                <w:rFonts w:eastAsia="SimSun" w:cs="Arial"/>
                <w:i/>
                <w:iCs/>
                <w:spacing w:val="-4"/>
              </w:rPr>
              <w:t>作为合格的</w:t>
            </w:r>
            <w:r w:rsidRPr="002D7F22">
              <w:rPr>
                <w:rFonts w:eastAsia="SimSun" w:cs="Arial"/>
                <w:i/>
                <w:iCs/>
                <w:spacing w:val="-4"/>
              </w:rPr>
              <w:t xml:space="preserve"> CAL</w:t>
            </w:r>
            <w:r w:rsidRPr="002D7F22">
              <w:rPr>
                <w:rFonts w:eastAsia="SimSun" w:cs="Arial"/>
                <w:i/>
                <w:iCs/>
                <w:spacing w:val="-4"/>
              </w:rPr>
              <w:t>，可能是应客户的要求，即数据在政府部门客户才能访问的服务器上进行分析和存储。是否及如何满足该要求只取决于您和客户。</w:t>
            </w:r>
          </w:p>
        </w:tc>
      </w:tr>
    </w:tbl>
    <w:p w14:paraId="66FE7DCA" w14:textId="77777777" w:rsidR="009A4C7C" w:rsidRPr="003D1F30" w:rsidRDefault="009A4C7C" w:rsidP="00A11A7A">
      <w:pPr>
        <w:pStyle w:val="PURADDITIONALTERMSHEADERMB"/>
        <w:rPr>
          <w:rFonts w:eastAsia="SimSun" w:cs="Arial"/>
        </w:rPr>
      </w:pPr>
      <w:r w:rsidRPr="003D1F30">
        <w:rPr>
          <w:rFonts w:eastAsia="SimSun" w:cs="Arial"/>
        </w:rPr>
        <w:t>附加条款：</w:t>
      </w:r>
    </w:p>
    <w:p w14:paraId="4C2C9136" w14:textId="77777777" w:rsidR="003D2E2C" w:rsidRPr="003D1F30" w:rsidRDefault="003D2E2C" w:rsidP="003D2E2C">
      <w:pPr>
        <w:pStyle w:val="PURBlueStrong"/>
        <w:rPr>
          <w:rFonts w:eastAsia="SimSun" w:cs="Arial"/>
        </w:rPr>
      </w:pPr>
      <w:r w:rsidRPr="003D1F30">
        <w:rPr>
          <w:rFonts w:eastAsia="SimSun" w:cs="Arial"/>
        </w:rPr>
        <w:t xml:space="preserve">SAL </w:t>
      </w:r>
      <w:r w:rsidRPr="003D1F30">
        <w:rPr>
          <w:rFonts w:eastAsia="SimSun" w:cs="Arial"/>
        </w:rPr>
        <w:t>类型</w:t>
      </w:r>
    </w:p>
    <w:p w14:paraId="64CBB4DC" w14:textId="77777777" w:rsidR="003D2E2C" w:rsidRPr="003D1F30" w:rsidRDefault="00615D50" w:rsidP="00BB41EF">
      <w:pPr>
        <w:pStyle w:val="PURBody-Indented"/>
        <w:rPr>
          <w:rFonts w:eastAsia="SimSun" w:cs="Arial"/>
        </w:rPr>
      </w:pPr>
      <w:r w:rsidRPr="003D1F30">
        <w:rPr>
          <w:rFonts w:eastAsia="SimSun" w:cs="Arial"/>
          <w:b/>
        </w:rPr>
        <w:t>可用</w:t>
      </w:r>
      <w:r w:rsidRPr="003D1F30">
        <w:rPr>
          <w:rFonts w:eastAsia="SimSun" w:cs="Arial"/>
          <w:b/>
        </w:rPr>
        <w:t xml:space="preserve"> SAL </w:t>
      </w:r>
      <w:r w:rsidRPr="003D1F30">
        <w:rPr>
          <w:rFonts w:eastAsia="SimSun" w:cs="Arial"/>
          <w:b/>
        </w:rPr>
        <w:t>类型包括：</w:t>
      </w:r>
    </w:p>
    <w:p w14:paraId="75E63981" w14:textId="3F6A1008" w:rsidR="00CC7455" w:rsidRPr="003D1F30" w:rsidRDefault="00CC7455" w:rsidP="00100CA4">
      <w:pPr>
        <w:pStyle w:val="PURBullet-Indented"/>
        <w:rPr>
          <w:rFonts w:eastAsia="SimSun" w:cs="Arial"/>
        </w:rPr>
      </w:pPr>
      <w:r w:rsidRPr="003D1F30">
        <w:rPr>
          <w:rFonts w:eastAsia="SimSun" w:cs="Arial"/>
        </w:rPr>
        <w:t>Lync Server 2013 Standard</w:t>
      </w:r>
      <w:r w:rsidRPr="003D1F30">
        <w:rPr>
          <w:rFonts w:eastAsia="SimSun" w:cs="Arial"/>
          <w:szCs w:val="18"/>
        </w:rPr>
        <w:t xml:space="preserve"> SAL</w:t>
      </w:r>
      <w:r w:rsidRPr="003D1F30">
        <w:rPr>
          <w:rFonts w:eastAsia="SimSun" w:cs="Arial"/>
          <w:szCs w:val="18"/>
        </w:rPr>
        <w:t>（设备</w:t>
      </w:r>
      <w:r w:rsidRPr="003D1F30">
        <w:rPr>
          <w:rFonts w:eastAsia="SimSun" w:cs="Arial"/>
          <w:szCs w:val="18"/>
        </w:rPr>
        <w:t>/</w:t>
      </w:r>
      <w:r w:rsidRPr="003D1F30">
        <w:rPr>
          <w:rFonts w:eastAsia="SimSun" w:cs="Arial"/>
          <w:szCs w:val="18"/>
        </w:rPr>
        <w:t>用户）</w:t>
      </w:r>
    </w:p>
    <w:p w14:paraId="1C39050C" w14:textId="62F5D999" w:rsidR="00CC7455" w:rsidRPr="003D1F30" w:rsidRDefault="00CC7455" w:rsidP="00100CA4">
      <w:pPr>
        <w:pStyle w:val="PURBullet-Indented"/>
        <w:rPr>
          <w:rFonts w:eastAsia="SimSun" w:cs="Arial"/>
        </w:rPr>
      </w:pPr>
      <w:r w:rsidRPr="003D1F30">
        <w:rPr>
          <w:rFonts w:eastAsia="SimSun" w:cs="Arial"/>
        </w:rPr>
        <w:t>Lync Server 2013 Enterprise SAL</w:t>
      </w:r>
      <w:r w:rsidRPr="003D1F30">
        <w:rPr>
          <w:rFonts w:eastAsia="SimSun" w:cs="Arial"/>
        </w:rPr>
        <w:t>（设备</w:t>
      </w:r>
      <w:r w:rsidRPr="003D1F30">
        <w:rPr>
          <w:rFonts w:eastAsia="SimSun" w:cs="Arial"/>
        </w:rPr>
        <w:t>/</w:t>
      </w:r>
      <w:r w:rsidRPr="003D1F30">
        <w:rPr>
          <w:rFonts w:eastAsia="SimSun" w:cs="Arial"/>
        </w:rPr>
        <w:t>用户）</w:t>
      </w:r>
    </w:p>
    <w:p w14:paraId="52836883" w14:textId="0CA9A27E" w:rsidR="00CC7455" w:rsidRPr="003D1F30" w:rsidRDefault="00CC7455" w:rsidP="00100CA4">
      <w:pPr>
        <w:pStyle w:val="PURBullet-Indented"/>
        <w:rPr>
          <w:rFonts w:eastAsia="SimSun" w:cs="Arial"/>
        </w:rPr>
      </w:pPr>
      <w:r w:rsidRPr="003D1F30">
        <w:rPr>
          <w:rFonts w:eastAsia="SimSun" w:cs="Arial"/>
        </w:rPr>
        <w:t>Lync Server 2013 Plus SAL</w:t>
      </w:r>
      <w:r w:rsidRPr="003D1F30">
        <w:rPr>
          <w:rFonts w:eastAsia="SimSun" w:cs="Arial"/>
        </w:rPr>
        <w:t>（设备</w:t>
      </w:r>
      <w:r w:rsidRPr="003D1F30">
        <w:rPr>
          <w:rFonts w:eastAsia="SimSun" w:cs="Arial"/>
        </w:rPr>
        <w:t>/</w:t>
      </w:r>
      <w:r w:rsidRPr="003D1F30">
        <w:rPr>
          <w:rFonts w:eastAsia="SimSun" w:cs="Arial"/>
        </w:rPr>
        <w:t>用户）</w:t>
      </w:r>
    </w:p>
    <w:p w14:paraId="164D4A8D" w14:textId="62CB826E" w:rsidR="003D2E2C" w:rsidRPr="003D1F30" w:rsidRDefault="00CC7455" w:rsidP="00100CA4">
      <w:pPr>
        <w:pStyle w:val="PURBullet-Indented"/>
        <w:rPr>
          <w:rFonts w:eastAsia="SimSun" w:cs="Arial"/>
        </w:rPr>
      </w:pPr>
      <w:r w:rsidRPr="003D1F30">
        <w:rPr>
          <w:rFonts w:eastAsia="SimSun" w:cs="Arial"/>
        </w:rPr>
        <w:t>Lync Server 2013 Enterprise Plus SAL</w:t>
      </w:r>
      <w:r w:rsidRPr="003D1F30">
        <w:rPr>
          <w:rFonts w:eastAsia="SimSun" w:cs="Arial"/>
        </w:rPr>
        <w:t>（设备</w:t>
      </w:r>
      <w:r w:rsidRPr="003D1F30">
        <w:rPr>
          <w:rFonts w:eastAsia="SimSun" w:cs="Arial"/>
        </w:rPr>
        <w:t>/</w:t>
      </w:r>
      <w:r w:rsidRPr="003D1F30">
        <w:rPr>
          <w:rFonts w:eastAsia="SimSun" w:cs="Arial"/>
        </w:rPr>
        <w:t>用户）</w:t>
      </w:r>
    </w:p>
    <w:p w14:paraId="2E31B859" w14:textId="77777777" w:rsidR="00CC7455" w:rsidRPr="003D1F30" w:rsidRDefault="00CC7455" w:rsidP="00100CA4">
      <w:pPr>
        <w:pStyle w:val="PURBullet-Indented"/>
        <w:rPr>
          <w:rFonts w:eastAsia="SimSun" w:cs="Arial"/>
        </w:rPr>
      </w:pPr>
      <w:r w:rsidRPr="003D1F30">
        <w:rPr>
          <w:rFonts w:eastAsia="SimSun" w:cs="Arial"/>
        </w:rPr>
        <w:t>Productivity Suite SAL</w:t>
      </w:r>
      <w:r w:rsidRPr="003D1F30">
        <w:rPr>
          <w:rFonts w:eastAsia="SimSun" w:cs="Arial"/>
        </w:rPr>
        <w:t>（仅用户）</w:t>
      </w:r>
    </w:p>
    <w:p w14:paraId="4479FFDB" w14:textId="77777777" w:rsidR="009A4C7C" w:rsidRPr="003D1F30" w:rsidRDefault="009A4C7C" w:rsidP="009A4C7C">
      <w:pPr>
        <w:pStyle w:val="PURBody-Indented"/>
        <w:rPr>
          <w:rFonts w:eastAsia="SimSun" w:cs="Arial"/>
        </w:rPr>
      </w:pPr>
      <w:r w:rsidRPr="003D1F30">
        <w:rPr>
          <w:rFonts w:eastAsia="SimSun" w:cs="Arial"/>
        </w:rPr>
        <w:t>未经过</w:t>
      </w:r>
      <w:r w:rsidRPr="003D1F30">
        <w:rPr>
          <w:rFonts w:eastAsia="SimSun" w:cs="Arial"/>
        </w:rPr>
        <w:t xml:space="preserve"> Active Directory </w:t>
      </w:r>
      <w:r w:rsidRPr="003D1F30">
        <w:rPr>
          <w:rFonts w:eastAsia="SimSun" w:cs="Arial"/>
        </w:rPr>
        <w:t>或</w:t>
      </w:r>
      <w:r w:rsidRPr="003D1F30">
        <w:rPr>
          <w:rFonts w:eastAsia="SimSun" w:cs="Arial"/>
        </w:rPr>
        <w:t xml:space="preserve"> Lync Server </w:t>
      </w:r>
      <w:r w:rsidRPr="003D1F30">
        <w:rPr>
          <w:rFonts w:eastAsia="SimSun" w:cs="Arial"/>
        </w:rPr>
        <w:t>直接或间接身份验证而访问服务器实例的任意用户或设备均不需要</w:t>
      </w:r>
      <w:r w:rsidRPr="003D1F30">
        <w:rPr>
          <w:rFonts w:eastAsia="SimSun" w:cs="Arial"/>
        </w:rPr>
        <w:t xml:space="preserve"> SAL</w:t>
      </w:r>
      <w:r w:rsidRPr="003D1F30">
        <w:rPr>
          <w:rFonts w:eastAsia="SimSun" w:cs="Arial"/>
        </w:rPr>
        <w:t>。</w:t>
      </w:r>
    </w:p>
    <w:p w14:paraId="17594004" w14:textId="77777777" w:rsidR="009A4C7C" w:rsidRPr="003D1F30" w:rsidRDefault="009A4C7C" w:rsidP="009A4C7C">
      <w:pPr>
        <w:pStyle w:val="PURBlueStrong"/>
        <w:rPr>
          <w:rFonts w:eastAsia="SimSun" w:cs="Arial"/>
        </w:rPr>
      </w:pPr>
      <w:r w:rsidRPr="003D1F30">
        <w:rPr>
          <w:rFonts w:eastAsia="SimSun" w:cs="Arial"/>
        </w:rPr>
        <w:t>Standard SAL</w:t>
      </w:r>
    </w:p>
    <w:p w14:paraId="55F9898E" w14:textId="412FE54D" w:rsidR="009A4C7C" w:rsidRPr="003D1F30" w:rsidRDefault="009A4C7C" w:rsidP="009A4C7C">
      <w:pPr>
        <w:pStyle w:val="PURBody-Indented"/>
        <w:rPr>
          <w:rFonts w:eastAsia="SimSun" w:cs="Arial"/>
        </w:rPr>
      </w:pPr>
      <w:r w:rsidRPr="003D1F30">
        <w:rPr>
          <w:rFonts w:eastAsia="SimSun" w:cs="Arial"/>
        </w:rPr>
        <w:t>每个获取了</w:t>
      </w:r>
      <w:r w:rsidRPr="003D1F30">
        <w:rPr>
          <w:rFonts w:eastAsia="SimSun" w:cs="Arial"/>
        </w:rPr>
        <w:t xml:space="preserve"> Standard SAL </w:t>
      </w:r>
      <w:r w:rsidRPr="003D1F30">
        <w:rPr>
          <w:rFonts w:eastAsia="SimSun" w:cs="Arial"/>
        </w:rPr>
        <w:t>或</w:t>
      </w:r>
      <w:r w:rsidRPr="003D1F30">
        <w:rPr>
          <w:rFonts w:eastAsia="SimSun" w:cs="Arial"/>
        </w:rPr>
        <w:t xml:space="preserve"> Productivity Suite SAL</w:t>
      </w:r>
      <w:r w:rsidRPr="003D1F30">
        <w:rPr>
          <w:rFonts w:eastAsia="SimSun" w:cs="Arial"/>
        </w:rPr>
        <w:t>（仅用户）的用户或设备都可以使用服务器软件的下列功能。</w:t>
      </w:r>
    </w:p>
    <w:p w14:paraId="611EFDF3" w14:textId="77777777" w:rsidR="009A4C7C" w:rsidRPr="003D1F30" w:rsidRDefault="009A4C7C" w:rsidP="00D97775">
      <w:pPr>
        <w:pStyle w:val="PURBullet-Indented"/>
        <w:rPr>
          <w:rFonts w:eastAsia="SimSun" w:cs="Arial"/>
        </w:rPr>
      </w:pPr>
      <w:r w:rsidRPr="003D1F30">
        <w:rPr>
          <w:rFonts w:eastAsia="SimSun" w:cs="Arial"/>
        </w:rPr>
        <w:t>所有</w:t>
      </w:r>
      <w:r w:rsidRPr="003D1F30">
        <w:rPr>
          <w:rFonts w:eastAsia="SimSun" w:cs="Arial"/>
        </w:rPr>
        <w:t xml:space="preserve"> Instant Messaging </w:t>
      </w:r>
      <w:r w:rsidRPr="003D1F30">
        <w:rPr>
          <w:rFonts w:eastAsia="SimSun" w:cs="Arial"/>
        </w:rPr>
        <w:t>功能</w:t>
      </w:r>
    </w:p>
    <w:p w14:paraId="7D014CA8" w14:textId="77777777" w:rsidR="009A4C7C" w:rsidRPr="003D1F30" w:rsidRDefault="009A4C7C" w:rsidP="00D97775">
      <w:pPr>
        <w:pStyle w:val="PURBullet-Indented"/>
        <w:rPr>
          <w:rFonts w:eastAsia="SimSun" w:cs="Arial"/>
        </w:rPr>
      </w:pPr>
      <w:r w:rsidRPr="003D1F30">
        <w:rPr>
          <w:rFonts w:eastAsia="SimSun" w:cs="Arial"/>
        </w:rPr>
        <w:t>所有状态显示功能</w:t>
      </w:r>
    </w:p>
    <w:p w14:paraId="35E6D320" w14:textId="77777777" w:rsidR="009A4C7C" w:rsidRPr="003D1F30" w:rsidRDefault="009A4C7C" w:rsidP="00D97775">
      <w:pPr>
        <w:pStyle w:val="PURBullet-Indented"/>
        <w:rPr>
          <w:rFonts w:eastAsia="SimSun" w:cs="Arial"/>
        </w:rPr>
      </w:pPr>
      <w:r w:rsidRPr="003D1F30">
        <w:rPr>
          <w:rFonts w:eastAsia="SimSun" w:cs="Arial"/>
        </w:rPr>
        <w:t>所有</w:t>
      </w:r>
      <w:r w:rsidRPr="003D1F30">
        <w:rPr>
          <w:rFonts w:eastAsia="SimSun" w:cs="Arial"/>
        </w:rPr>
        <w:t xml:space="preserve"> Group Chat </w:t>
      </w:r>
      <w:r w:rsidRPr="003D1F30">
        <w:rPr>
          <w:rFonts w:eastAsia="SimSun" w:cs="Arial"/>
        </w:rPr>
        <w:t>功能</w:t>
      </w:r>
    </w:p>
    <w:p w14:paraId="417AED2D" w14:textId="3473B7B9" w:rsidR="00087B3F" w:rsidRPr="003D1F30" w:rsidRDefault="00087B3F" w:rsidP="00D97775">
      <w:pPr>
        <w:pStyle w:val="PURBullet-Indented"/>
        <w:rPr>
          <w:rFonts w:eastAsia="SimSun" w:cs="Arial"/>
        </w:rPr>
      </w:pPr>
      <w:r w:rsidRPr="003D1F30">
        <w:rPr>
          <w:rFonts w:eastAsia="SimSun" w:cs="Arial"/>
        </w:rPr>
        <w:t>所有计算机到计算机音频和视频功能</w:t>
      </w:r>
    </w:p>
    <w:p w14:paraId="733E4378" w14:textId="77777777" w:rsidR="009A4C7C" w:rsidRPr="003D1F30" w:rsidRDefault="009A4C7C" w:rsidP="009A4C7C">
      <w:pPr>
        <w:pStyle w:val="PURBlueStrong"/>
        <w:rPr>
          <w:rFonts w:eastAsia="SimSun" w:cs="Arial"/>
        </w:rPr>
      </w:pPr>
      <w:r w:rsidRPr="003D1F30">
        <w:rPr>
          <w:rFonts w:eastAsia="SimSun" w:cs="Arial"/>
        </w:rPr>
        <w:t>Enterprise SAL</w:t>
      </w:r>
    </w:p>
    <w:p w14:paraId="36AF526C" w14:textId="704009D1" w:rsidR="009A4C7C" w:rsidRPr="003D1F30" w:rsidRDefault="009A4C7C" w:rsidP="009A4C7C">
      <w:pPr>
        <w:pStyle w:val="PURBody-Indented"/>
        <w:rPr>
          <w:rFonts w:eastAsia="SimSun" w:cs="Arial"/>
        </w:rPr>
      </w:pPr>
      <w:r w:rsidRPr="003D1F30">
        <w:rPr>
          <w:rFonts w:eastAsia="SimSun" w:cs="Arial"/>
        </w:rPr>
        <w:t>每个获取了</w:t>
      </w:r>
      <w:r w:rsidRPr="003D1F30">
        <w:rPr>
          <w:rFonts w:eastAsia="SimSun" w:cs="Arial"/>
        </w:rPr>
        <w:t xml:space="preserve"> Enterprise SAL </w:t>
      </w:r>
      <w:r w:rsidRPr="003D1F30">
        <w:rPr>
          <w:rFonts w:eastAsia="SimSun" w:cs="Arial"/>
        </w:rPr>
        <w:t>或</w:t>
      </w:r>
      <w:r w:rsidRPr="003D1F30">
        <w:rPr>
          <w:rFonts w:eastAsia="SimSun" w:cs="Arial"/>
        </w:rPr>
        <w:t xml:space="preserve"> Productivity Suite SAL</w:t>
      </w:r>
      <w:r w:rsidRPr="003D1F30">
        <w:rPr>
          <w:rFonts w:eastAsia="SimSun" w:cs="Arial"/>
        </w:rPr>
        <w:t>（仅用户）的用户或设备都可以使用服务器软件的下列功能。</w:t>
      </w:r>
    </w:p>
    <w:p w14:paraId="7EF9CE93" w14:textId="77777777" w:rsidR="009A4C7C" w:rsidRPr="003D1F30" w:rsidRDefault="009A4C7C" w:rsidP="00D97775">
      <w:pPr>
        <w:pStyle w:val="PURBullet-Indented"/>
        <w:rPr>
          <w:rFonts w:eastAsia="SimSun" w:cs="Arial"/>
        </w:rPr>
      </w:pPr>
      <w:r w:rsidRPr="003D1F30">
        <w:rPr>
          <w:rFonts w:eastAsia="SimSun" w:cs="Arial"/>
        </w:rPr>
        <w:t>上述</w:t>
      </w:r>
      <w:r w:rsidRPr="003D1F30">
        <w:rPr>
          <w:rFonts w:eastAsia="SimSun" w:cs="Arial"/>
        </w:rPr>
        <w:t xml:space="preserve"> Standard SAL </w:t>
      </w:r>
      <w:r w:rsidRPr="003D1F30">
        <w:rPr>
          <w:rFonts w:eastAsia="SimSun" w:cs="Arial"/>
        </w:rPr>
        <w:t>的功能</w:t>
      </w:r>
    </w:p>
    <w:p w14:paraId="5076D955" w14:textId="4EAC856C" w:rsidR="009A4C7C" w:rsidRPr="003D1F30" w:rsidRDefault="009A4C7C" w:rsidP="00D97775">
      <w:pPr>
        <w:pStyle w:val="PURBullet-Indented"/>
        <w:rPr>
          <w:rFonts w:eastAsia="SimSun" w:cs="Arial"/>
        </w:rPr>
      </w:pPr>
      <w:r w:rsidRPr="003D1F30">
        <w:rPr>
          <w:rFonts w:eastAsia="SimSun" w:cs="Arial"/>
        </w:rPr>
        <w:t>所有</w:t>
      </w:r>
      <w:r w:rsidRPr="003D1F30">
        <w:rPr>
          <w:rFonts w:eastAsia="SimSun" w:cs="Arial"/>
        </w:rPr>
        <w:t xml:space="preserve"> Audio</w:t>
      </w:r>
      <w:r w:rsidRPr="003D1F30">
        <w:rPr>
          <w:rFonts w:eastAsia="SimSun" w:cs="Arial"/>
        </w:rPr>
        <w:t>、</w:t>
      </w:r>
      <w:r w:rsidRPr="003D1F30">
        <w:rPr>
          <w:rFonts w:eastAsia="SimSun" w:cs="Arial"/>
        </w:rPr>
        <w:t xml:space="preserve">Video </w:t>
      </w:r>
      <w:r w:rsidRPr="003D1F30">
        <w:rPr>
          <w:rFonts w:eastAsia="SimSun" w:cs="Arial"/>
        </w:rPr>
        <w:t>和</w:t>
      </w:r>
      <w:r w:rsidRPr="003D1F30">
        <w:rPr>
          <w:rFonts w:eastAsia="SimSun" w:cs="Arial"/>
        </w:rPr>
        <w:t xml:space="preserve"> Web Conferencing </w:t>
      </w:r>
      <w:r w:rsidRPr="003D1F30">
        <w:rPr>
          <w:rFonts w:eastAsia="SimSun" w:cs="Arial"/>
        </w:rPr>
        <w:t>功能</w:t>
      </w:r>
    </w:p>
    <w:p w14:paraId="7A7C7C80" w14:textId="77777777" w:rsidR="009A4C7C" w:rsidRPr="003D1F30" w:rsidRDefault="009A4C7C" w:rsidP="00D97775">
      <w:pPr>
        <w:pStyle w:val="PURBullet-Indented"/>
        <w:rPr>
          <w:rFonts w:eastAsia="SimSun" w:cs="Arial"/>
        </w:rPr>
      </w:pPr>
      <w:r w:rsidRPr="003D1F30">
        <w:rPr>
          <w:rFonts w:eastAsia="SimSun" w:cs="Arial"/>
        </w:rPr>
        <w:t>所有</w:t>
      </w:r>
      <w:r w:rsidRPr="003D1F30">
        <w:rPr>
          <w:rFonts w:eastAsia="SimSun" w:cs="Arial"/>
        </w:rPr>
        <w:t xml:space="preserve"> Desktop Sharing </w:t>
      </w:r>
      <w:r w:rsidRPr="003D1F30">
        <w:rPr>
          <w:rFonts w:eastAsia="SimSun" w:cs="Arial"/>
        </w:rPr>
        <w:t>功能</w:t>
      </w:r>
    </w:p>
    <w:p w14:paraId="1032DFBA" w14:textId="16FC5E30" w:rsidR="00D6363C" w:rsidRPr="003D1F30" w:rsidRDefault="00D6363C" w:rsidP="00D97775">
      <w:pPr>
        <w:pStyle w:val="PURBullet-Indented"/>
        <w:rPr>
          <w:rFonts w:eastAsia="SimSun" w:cs="Arial"/>
        </w:rPr>
      </w:pPr>
      <w:r w:rsidRPr="003D1F30">
        <w:rPr>
          <w:rFonts w:eastAsia="SimSun" w:cs="Arial"/>
        </w:rPr>
        <w:t>聊天室系统功能</w:t>
      </w:r>
    </w:p>
    <w:p w14:paraId="572E2C96" w14:textId="7A76EE43" w:rsidR="00D6363C" w:rsidRPr="003D1F30" w:rsidRDefault="00D6363C" w:rsidP="00D97775">
      <w:pPr>
        <w:pStyle w:val="PURBullet-Indented"/>
        <w:rPr>
          <w:rFonts w:eastAsia="SimSun" w:cs="Arial"/>
        </w:rPr>
      </w:pPr>
      <w:r w:rsidRPr="003D1F30">
        <w:rPr>
          <w:rFonts w:eastAsia="SimSun" w:cs="Arial"/>
        </w:rPr>
        <w:t>多高清视频流功能</w:t>
      </w:r>
    </w:p>
    <w:p w14:paraId="14C1268D" w14:textId="77777777" w:rsidR="009A4C7C" w:rsidRPr="003D1F30" w:rsidRDefault="009A4C7C" w:rsidP="009A4C7C">
      <w:pPr>
        <w:pStyle w:val="PURBlueStrong"/>
        <w:rPr>
          <w:rFonts w:eastAsia="SimSun" w:cs="Arial"/>
        </w:rPr>
      </w:pPr>
      <w:r w:rsidRPr="003D1F30">
        <w:rPr>
          <w:rFonts w:eastAsia="SimSun" w:cs="Arial"/>
        </w:rPr>
        <w:t>Plus SAL</w:t>
      </w:r>
    </w:p>
    <w:p w14:paraId="50F0A000" w14:textId="77777777" w:rsidR="009A4C7C" w:rsidRPr="003D1F30" w:rsidRDefault="009A4C7C" w:rsidP="009A4C7C">
      <w:pPr>
        <w:pStyle w:val="PURBody-Indented"/>
        <w:rPr>
          <w:rFonts w:eastAsia="SimSun" w:cs="Arial"/>
        </w:rPr>
      </w:pPr>
      <w:r w:rsidRPr="003D1F30">
        <w:rPr>
          <w:rFonts w:eastAsia="SimSun" w:cs="Arial"/>
        </w:rPr>
        <w:t>每个获取了</w:t>
      </w:r>
      <w:r w:rsidRPr="003D1F30">
        <w:rPr>
          <w:rFonts w:eastAsia="SimSun" w:cs="Arial"/>
        </w:rPr>
        <w:t xml:space="preserve"> Plus SAL </w:t>
      </w:r>
      <w:r w:rsidRPr="003D1F30">
        <w:rPr>
          <w:rFonts w:eastAsia="SimSun" w:cs="Arial"/>
        </w:rPr>
        <w:t>的用户或设备都可以使用服务器软件的下列功能。</w:t>
      </w:r>
    </w:p>
    <w:p w14:paraId="3A37035B" w14:textId="77777777" w:rsidR="009A4C7C" w:rsidRPr="003D1F30" w:rsidRDefault="009A4C7C" w:rsidP="00D97775">
      <w:pPr>
        <w:pStyle w:val="PURBullet-Indented"/>
        <w:rPr>
          <w:rFonts w:eastAsia="SimSun" w:cs="Arial"/>
        </w:rPr>
      </w:pPr>
      <w:r w:rsidRPr="003D1F30">
        <w:rPr>
          <w:rFonts w:eastAsia="SimSun" w:cs="Arial"/>
        </w:rPr>
        <w:lastRenderedPageBreak/>
        <w:t>上述</w:t>
      </w:r>
      <w:r w:rsidRPr="003D1F30">
        <w:rPr>
          <w:rFonts w:eastAsia="SimSun" w:cs="Arial"/>
        </w:rPr>
        <w:t xml:space="preserve"> Standard SAL </w:t>
      </w:r>
      <w:r w:rsidRPr="003D1F30">
        <w:rPr>
          <w:rFonts w:eastAsia="SimSun" w:cs="Arial"/>
        </w:rPr>
        <w:t>的功能</w:t>
      </w:r>
    </w:p>
    <w:p w14:paraId="6B888E5A" w14:textId="77777777" w:rsidR="009A4C7C" w:rsidRPr="003D1F30" w:rsidRDefault="009A4C7C" w:rsidP="00D97775">
      <w:pPr>
        <w:pStyle w:val="PURBullet-Indented"/>
        <w:rPr>
          <w:rFonts w:eastAsia="SimSun" w:cs="Arial"/>
        </w:rPr>
      </w:pPr>
      <w:r w:rsidRPr="003D1F30">
        <w:rPr>
          <w:rFonts w:eastAsia="SimSun" w:cs="Arial"/>
        </w:rPr>
        <w:t>所有</w:t>
      </w:r>
      <w:r w:rsidRPr="003D1F30">
        <w:rPr>
          <w:rFonts w:eastAsia="SimSun" w:cs="Arial"/>
        </w:rPr>
        <w:t xml:space="preserve"> Voice Telephony </w:t>
      </w:r>
      <w:r w:rsidRPr="003D1F30">
        <w:rPr>
          <w:rFonts w:eastAsia="SimSun" w:cs="Arial"/>
        </w:rPr>
        <w:t>功能</w:t>
      </w:r>
    </w:p>
    <w:p w14:paraId="70C9F9CB" w14:textId="77777777" w:rsidR="009A4C7C" w:rsidRPr="003D1F30" w:rsidRDefault="009A4C7C" w:rsidP="00D97775">
      <w:pPr>
        <w:pStyle w:val="PURBullet-Indented"/>
        <w:rPr>
          <w:rFonts w:eastAsia="SimSun" w:cs="Arial"/>
        </w:rPr>
      </w:pPr>
      <w:r w:rsidRPr="003D1F30">
        <w:rPr>
          <w:rFonts w:eastAsia="SimSun" w:cs="Arial"/>
        </w:rPr>
        <w:t>所有</w:t>
      </w:r>
      <w:r w:rsidRPr="003D1F30">
        <w:rPr>
          <w:rFonts w:eastAsia="SimSun" w:cs="Arial"/>
        </w:rPr>
        <w:t xml:space="preserve"> Call Management </w:t>
      </w:r>
      <w:r w:rsidRPr="003D1F30">
        <w:rPr>
          <w:rFonts w:eastAsia="SimSun" w:cs="Arial"/>
        </w:rPr>
        <w:t>功能</w:t>
      </w:r>
    </w:p>
    <w:p w14:paraId="0F80DE8E" w14:textId="77777777" w:rsidR="009A4C7C" w:rsidRPr="003D1F30" w:rsidRDefault="009A4C7C" w:rsidP="009A4C7C">
      <w:pPr>
        <w:pStyle w:val="PURBlueStrong"/>
        <w:rPr>
          <w:rFonts w:eastAsia="SimSun" w:cs="Arial"/>
        </w:rPr>
      </w:pPr>
      <w:r w:rsidRPr="003D1F30">
        <w:rPr>
          <w:rFonts w:eastAsia="SimSun" w:cs="Arial"/>
        </w:rPr>
        <w:t>Enterprise Plus SAL</w:t>
      </w:r>
    </w:p>
    <w:p w14:paraId="5DE6A029" w14:textId="668A0C58" w:rsidR="009A4C7C" w:rsidRPr="003D1F30" w:rsidRDefault="009A4C7C" w:rsidP="009A4C7C">
      <w:pPr>
        <w:pStyle w:val="PURBody-Indented"/>
        <w:rPr>
          <w:rFonts w:eastAsia="SimSun" w:cs="Arial"/>
        </w:rPr>
      </w:pPr>
      <w:r w:rsidRPr="003D1F30">
        <w:rPr>
          <w:rFonts w:eastAsia="SimSun" w:cs="Arial"/>
        </w:rPr>
        <w:t>每个获取了</w:t>
      </w:r>
      <w:r w:rsidRPr="003D1F30">
        <w:rPr>
          <w:rFonts w:eastAsia="SimSun" w:cs="Arial"/>
        </w:rPr>
        <w:t xml:space="preserve"> Enterprise Plus SAL </w:t>
      </w:r>
      <w:r w:rsidRPr="003D1F30">
        <w:rPr>
          <w:rFonts w:eastAsia="SimSun" w:cs="Arial"/>
        </w:rPr>
        <w:t>的用户或设备都可以使用服务器软件的下列功能。</w:t>
      </w:r>
    </w:p>
    <w:p w14:paraId="739B3609" w14:textId="77777777" w:rsidR="009A4C7C" w:rsidRPr="003D1F30" w:rsidRDefault="009A4C7C" w:rsidP="00D97775">
      <w:pPr>
        <w:pStyle w:val="PURBullet-Indented"/>
        <w:rPr>
          <w:rFonts w:eastAsia="SimSun" w:cs="Arial"/>
        </w:rPr>
      </w:pPr>
      <w:r w:rsidRPr="003D1F30">
        <w:rPr>
          <w:rFonts w:eastAsia="SimSun" w:cs="Arial"/>
        </w:rPr>
        <w:t>上述</w:t>
      </w:r>
      <w:r w:rsidRPr="003D1F30">
        <w:rPr>
          <w:rFonts w:eastAsia="SimSun" w:cs="Arial"/>
        </w:rPr>
        <w:t xml:space="preserve"> Standard SAL </w:t>
      </w:r>
      <w:r w:rsidRPr="003D1F30">
        <w:rPr>
          <w:rFonts w:eastAsia="SimSun" w:cs="Arial"/>
        </w:rPr>
        <w:t>的功能</w:t>
      </w:r>
    </w:p>
    <w:p w14:paraId="2474DBC0" w14:textId="77777777" w:rsidR="009A4C7C" w:rsidRPr="003D1F30" w:rsidRDefault="009A4C7C" w:rsidP="00D97775">
      <w:pPr>
        <w:pStyle w:val="PURBullet-Indented"/>
        <w:rPr>
          <w:rFonts w:eastAsia="SimSun" w:cs="Arial"/>
        </w:rPr>
      </w:pPr>
      <w:r w:rsidRPr="003D1F30">
        <w:rPr>
          <w:rFonts w:eastAsia="SimSun" w:cs="Arial"/>
        </w:rPr>
        <w:t>所有</w:t>
      </w:r>
      <w:r w:rsidRPr="003D1F30">
        <w:rPr>
          <w:rFonts w:eastAsia="SimSun" w:cs="Arial"/>
        </w:rPr>
        <w:t xml:space="preserve"> Audio</w:t>
      </w:r>
      <w:r w:rsidRPr="003D1F30">
        <w:rPr>
          <w:rFonts w:eastAsia="SimSun" w:cs="Arial"/>
        </w:rPr>
        <w:t>、</w:t>
      </w:r>
      <w:r w:rsidRPr="003D1F30">
        <w:rPr>
          <w:rFonts w:eastAsia="SimSun" w:cs="Arial"/>
        </w:rPr>
        <w:t xml:space="preserve">Video </w:t>
      </w:r>
      <w:r w:rsidRPr="003D1F30">
        <w:rPr>
          <w:rFonts w:eastAsia="SimSun" w:cs="Arial"/>
        </w:rPr>
        <w:t>和</w:t>
      </w:r>
      <w:r w:rsidRPr="003D1F30">
        <w:rPr>
          <w:rFonts w:eastAsia="SimSun" w:cs="Arial"/>
        </w:rPr>
        <w:t xml:space="preserve"> Web Conferencing </w:t>
      </w:r>
      <w:r w:rsidRPr="003D1F30">
        <w:rPr>
          <w:rFonts w:eastAsia="SimSun" w:cs="Arial"/>
        </w:rPr>
        <w:t>功能</w:t>
      </w:r>
    </w:p>
    <w:p w14:paraId="321F1E8E" w14:textId="77777777" w:rsidR="009A4C7C" w:rsidRPr="003D1F30" w:rsidRDefault="009A4C7C" w:rsidP="00D97775">
      <w:pPr>
        <w:pStyle w:val="PURBullet-Indented"/>
        <w:rPr>
          <w:rFonts w:eastAsia="SimSun" w:cs="Arial"/>
        </w:rPr>
      </w:pPr>
      <w:r w:rsidRPr="003D1F30">
        <w:rPr>
          <w:rFonts w:eastAsia="SimSun" w:cs="Arial"/>
        </w:rPr>
        <w:t>所有</w:t>
      </w:r>
      <w:r w:rsidRPr="003D1F30">
        <w:rPr>
          <w:rFonts w:eastAsia="SimSun" w:cs="Arial"/>
        </w:rPr>
        <w:t xml:space="preserve"> Desktop Sharing </w:t>
      </w:r>
      <w:r w:rsidRPr="003D1F30">
        <w:rPr>
          <w:rFonts w:eastAsia="SimSun" w:cs="Arial"/>
        </w:rPr>
        <w:t>功能</w:t>
      </w:r>
    </w:p>
    <w:p w14:paraId="6EE40433" w14:textId="77777777" w:rsidR="009A4C7C" w:rsidRPr="003D1F30" w:rsidRDefault="009A4C7C" w:rsidP="00D97775">
      <w:pPr>
        <w:pStyle w:val="PURBullet-Indented"/>
        <w:rPr>
          <w:rFonts w:eastAsia="SimSun" w:cs="Arial"/>
        </w:rPr>
      </w:pPr>
      <w:r w:rsidRPr="003D1F30">
        <w:rPr>
          <w:rFonts w:eastAsia="SimSun" w:cs="Arial"/>
        </w:rPr>
        <w:t>所有</w:t>
      </w:r>
      <w:r w:rsidRPr="003D1F30">
        <w:rPr>
          <w:rFonts w:eastAsia="SimSun" w:cs="Arial"/>
        </w:rPr>
        <w:t xml:space="preserve"> Voice Telephony </w:t>
      </w:r>
      <w:r w:rsidRPr="003D1F30">
        <w:rPr>
          <w:rFonts w:eastAsia="SimSun" w:cs="Arial"/>
        </w:rPr>
        <w:t>功能</w:t>
      </w:r>
    </w:p>
    <w:p w14:paraId="3C8217D5" w14:textId="77777777" w:rsidR="00091B14" w:rsidRPr="003D1F30" w:rsidRDefault="009A4C7C" w:rsidP="00D97775">
      <w:pPr>
        <w:pStyle w:val="PURBullet-Indented"/>
        <w:rPr>
          <w:rFonts w:eastAsia="SimSun" w:cs="Arial"/>
        </w:rPr>
      </w:pPr>
      <w:r w:rsidRPr="003D1F30">
        <w:rPr>
          <w:rFonts w:eastAsia="SimSun" w:cs="Arial"/>
        </w:rPr>
        <w:t>所有</w:t>
      </w:r>
      <w:r w:rsidRPr="003D1F30">
        <w:rPr>
          <w:rFonts w:eastAsia="SimSun" w:cs="Arial"/>
        </w:rPr>
        <w:t xml:space="preserve"> Call Management </w:t>
      </w:r>
      <w:r w:rsidRPr="003D1F30">
        <w:rPr>
          <w:rFonts w:eastAsia="SimSun" w:cs="Arial"/>
        </w:rPr>
        <w:t>功能</w:t>
      </w:r>
    </w:p>
    <w:p w14:paraId="65D9113B" w14:textId="77777777" w:rsidR="00091B14" w:rsidRPr="003D1F30" w:rsidRDefault="00091B14" w:rsidP="00091B14">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5376EFE1" w14:textId="17925607" w:rsidR="00091B14" w:rsidRPr="003D1F30" w:rsidRDefault="00091B14" w:rsidP="00091B14">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2D7F22">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14DD76B7" w14:textId="77777777" w:rsidR="009A4C7C" w:rsidRPr="003D1F30" w:rsidRDefault="009A4C7C" w:rsidP="009A4C7C">
      <w:pPr>
        <w:pStyle w:val="PURBody"/>
        <w:rPr>
          <w:rFonts w:eastAsia="SimSun" w:cs="Arial"/>
        </w:rPr>
      </w:pPr>
      <w:r w:rsidRPr="003D1F30">
        <w:rPr>
          <w:rFonts w:eastAsia="SimSun" w:cs="Arial"/>
        </w:rPr>
        <w:t>除上述权利外，以下附加条款也适用于</w:t>
      </w:r>
      <w:r w:rsidRPr="003D1F30">
        <w:rPr>
          <w:rFonts w:eastAsia="SimSun" w:cs="Arial"/>
        </w:rPr>
        <w:t xml:space="preserve"> Lync Standard</w:t>
      </w:r>
      <w:r w:rsidRPr="003D1F30">
        <w:rPr>
          <w:rFonts w:eastAsia="SimSun" w:cs="Arial"/>
        </w:rPr>
        <w:t>、</w:t>
      </w:r>
      <w:r w:rsidRPr="003D1F30">
        <w:rPr>
          <w:rFonts w:eastAsia="SimSun" w:cs="Arial"/>
        </w:rPr>
        <w:t>Enterprise</w:t>
      </w:r>
      <w:r w:rsidRPr="003D1F30">
        <w:rPr>
          <w:rFonts w:eastAsia="SimSun" w:cs="Arial"/>
        </w:rPr>
        <w:t>、</w:t>
      </w:r>
      <w:r w:rsidRPr="003D1F30">
        <w:rPr>
          <w:rFonts w:eastAsia="SimSun" w:cs="Arial"/>
        </w:rPr>
        <w:t>Plus</w:t>
      </w:r>
      <w:r w:rsidRPr="003D1F30">
        <w:rPr>
          <w:rFonts w:eastAsia="SimSun" w:cs="Arial"/>
        </w:rPr>
        <w:t>、</w:t>
      </w:r>
      <w:r w:rsidRPr="003D1F30">
        <w:rPr>
          <w:rFonts w:eastAsia="SimSun" w:cs="Arial"/>
        </w:rPr>
        <w:t xml:space="preserve">Enterprise Plus </w:t>
      </w:r>
      <w:r w:rsidRPr="003D1F30">
        <w:rPr>
          <w:rFonts w:eastAsia="SimSun" w:cs="Arial"/>
        </w:rPr>
        <w:t>和</w:t>
      </w:r>
      <w:r w:rsidRPr="003D1F30">
        <w:rPr>
          <w:rFonts w:eastAsia="SimSun" w:cs="Arial"/>
        </w:rPr>
        <w:t xml:space="preserve"> Productivity Suite SAL</w:t>
      </w:r>
      <w:r w:rsidRPr="003D1F30">
        <w:rPr>
          <w:rFonts w:eastAsia="SimSun" w:cs="Arial"/>
        </w:rPr>
        <w:t>：</w:t>
      </w:r>
    </w:p>
    <w:p w14:paraId="0F1FF425" w14:textId="1FDB0A23" w:rsidR="009A4C7C" w:rsidRPr="003D1F30" w:rsidRDefault="009A4C7C" w:rsidP="009A4C7C">
      <w:pPr>
        <w:pStyle w:val="PURBlueStrong"/>
        <w:rPr>
          <w:rFonts w:eastAsia="SimSun" w:cs="Arial"/>
        </w:rPr>
      </w:pPr>
      <w:r w:rsidRPr="003D1F30">
        <w:rPr>
          <w:rFonts w:eastAsia="SimSun" w:cs="Arial"/>
        </w:rPr>
        <w:t xml:space="preserve">Lync 2013 </w:t>
      </w:r>
      <w:r w:rsidRPr="003D1F30">
        <w:rPr>
          <w:rFonts w:eastAsia="SimSun" w:cs="Arial"/>
        </w:rPr>
        <w:t>和</w:t>
      </w:r>
      <w:r w:rsidRPr="003D1F30">
        <w:rPr>
          <w:rFonts w:eastAsia="SimSun" w:cs="Arial"/>
        </w:rPr>
        <w:t xml:space="preserve"> Lync for Mac 2011</w:t>
      </w:r>
    </w:p>
    <w:p w14:paraId="622D9F67" w14:textId="76FBF247" w:rsidR="002D1613" w:rsidRPr="003D1F30" w:rsidRDefault="009A4C7C" w:rsidP="008920FD">
      <w:pPr>
        <w:pStyle w:val="PURBody-Indented"/>
        <w:rPr>
          <w:rFonts w:eastAsia="SimSun" w:cs="Arial"/>
        </w:rPr>
      </w:pPr>
      <w:r w:rsidRPr="003D1F30">
        <w:rPr>
          <w:rFonts w:eastAsia="SimSun" w:cs="Arial"/>
        </w:rPr>
        <w:t>您可以在以下设备上的一个物理或虚拟操作系统环境</w:t>
      </w:r>
      <w:r w:rsidRPr="003D1F30">
        <w:rPr>
          <w:rFonts w:eastAsia="SimSun" w:cs="Arial"/>
        </w:rPr>
        <w:t xml:space="preserve"> (OSE) </w:t>
      </w:r>
      <w:r w:rsidRPr="003D1F30">
        <w:rPr>
          <w:rFonts w:eastAsia="SimSun" w:cs="Arial"/>
        </w:rPr>
        <w:t>中创建和运行</w:t>
      </w:r>
      <w:r w:rsidRPr="003D1F30">
        <w:rPr>
          <w:rFonts w:eastAsia="SimSun" w:cs="Arial"/>
        </w:rPr>
        <w:t xml:space="preserve"> Lync 2013 </w:t>
      </w:r>
      <w:r w:rsidRPr="003D1F30">
        <w:rPr>
          <w:rFonts w:eastAsia="SimSun" w:cs="Arial"/>
        </w:rPr>
        <w:t>或</w:t>
      </w:r>
      <w:r w:rsidRPr="003D1F30">
        <w:rPr>
          <w:rFonts w:eastAsia="SimSun" w:cs="Arial"/>
        </w:rPr>
        <w:t xml:space="preserve"> Lync for Mac 2011 </w:t>
      </w:r>
      <w:r w:rsidRPr="003D1F30">
        <w:rPr>
          <w:rFonts w:eastAsia="SimSun" w:cs="Arial"/>
        </w:rPr>
        <w:t>客户端软件的一个实例：</w:t>
      </w:r>
      <w:r w:rsidRPr="003D1F30">
        <w:rPr>
          <w:rFonts w:eastAsia="SimSun" w:cs="Arial"/>
        </w:rPr>
        <w:t xml:space="preserve">(a) </w:t>
      </w:r>
      <w:r w:rsidRPr="003D1F30">
        <w:rPr>
          <w:rFonts w:eastAsia="SimSun" w:cs="Arial"/>
        </w:rPr>
        <w:t>任何已获得设备</w:t>
      </w:r>
      <w:r w:rsidRPr="003D1F30">
        <w:rPr>
          <w:rFonts w:eastAsia="SimSun" w:cs="Arial"/>
        </w:rPr>
        <w:t xml:space="preserve"> SAL </w:t>
      </w:r>
      <w:r w:rsidRPr="003D1F30">
        <w:rPr>
          <w:rFonts w:eastAsia="SimSun" w:cs="Arial"/>
        </w:rPr>
        <w:t>的设备，和</w:t>
      </w:r>
      <w:r w:rsidRPr="003D1F30">
        <w:rPr>
          <w:rFonts w:eastAsia="SimSun" w:cs="Arial"/>
        </w:rPr>
        <w:t xml:space="preserve"> (b) </w:t>
      </w:r>
      <w:r w:rsidRPr="003D1F30">
        <w:rPr>
          <w:rFonts w:eastAsia="SimSun" w:cs="Arial"/>
        </w:rPr>
        <w:t>由任何已获得用户</w:t>
      </w:r>
      <w:r w:rsidRPr="003D1F30">
        <w:rPr>
          <w:rFonts w:eastAsia="SimSun" w:cs="Arial"/>
        </w:rPr>
        <w:t xml:space="preserve"> SAL </w:t>
      </w:r>
      <w:r w:rsidRPr="003D1F30">
        <w:rPr>
          <w:rFonts w:eastAsia="SimSun" w:cs="Arial"/>
        </w:rPr>
        <w:t>的用户使用的单一设备。</w:t>
      </w:r>
    </w:p>
    <w:p w14:paraId="2933A390" w14:textId="1675F741" w:rsidR="009A4C7C"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3D168ED3" w14:textId="77777777" w:rsidR="009A4C7C" w:rsidRPr="003D1F30" w:rsidRDefault="009A4C7C" w:rsidP="009A4C7C">
      <w:pPr>
        <w:pStyle w:val="PURProductName"/>
        <w:rPr>
          <w:rFonts w:eastAsia="SimSun" w:cs="Arial"/>
        </w:rPr>
      </w:pPr>
      <w:bookmarkStart w:id="453" w:name="_Toc299519123"/>
      <w:bookmarkStart w:id="454" w:name="_Toc299531555"/>
      <w:bookmarkStart w:id="455" w:name="_Toc299531879"/>
      <w:bookmarkStart w:id="456" w:name="_Toc299957162"/>
      <w:bookmarkStart w:id="457" w:name="_Toc346536863"/>
      <w:bookmarkStart w:id="458" w:name="_Toc346895314"/>
      <w:bookmarkStart w:id="459" w:name="_Toc339280327"/>
      <w:bookmarkStart w:id="460" w:name="_Toc339280470"/>
      <w:bookmarkStart w:id="461" w:name="_Toc363552799"/>
      <w:bookmarkStart w:id="462" w:name="_Toc363552862"/>
      <w:bookmarkStart w:id="463" w:name="_Toc378682161"/>
      <w:bookmarkStart w:id="464" w:name="_Toc378682263"/>
      <w:bookmarkStart w:id="465" w:name="_Toc371268275"/>
      <w:bookmarkStart w:id="466" w:name="_Toc371268341"/>
      <w:bookmarkStart w:id="467" w:name="_Toc379278478"/>
      <w:bookmarkStart w:id="468" w:name="_Toc379278540"/>
      <w:bookmarkStart w:id="469" w:name="_Toc388522988"/>
      <w:bookmarkStart w:id="470" w:name="_Toc388600018"/>
      <w:r w:rsidRPr="003D1F30">
        <w:rPr>
          <w:rFonts w:eastAsia="SimSun" w:cs="Arial"/>
        </w:rPr>
        <w:t>Microsoft Application Virtualization Hosting for Desktops</w:t>
      </w:r>
      <w:bookmarkEnd w:id="453"/>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r w:rsidRPr="003D1F30">
        <w:rPr>
          <w:rFonts w:eastAsia="SimSun" w:cs="Arial"/>
        </w:rPr>
        <w:fldChar w:fldCharType="begin"/>
      </w:r>
      <w:r w:rsidRPr="003D1F30">
        <w:rPr>
          <w:rFonts w:eastAsia="SimSun" w:cs="Arial"/>
        </w:rPr>
        <w:instrText>XE "Microsoft Application Virtualization Hosting for Desktops"</w:instrText>
      </w:r>
      <w:r w:rsidRPr="003D1F30">
        <w:rPr>
          <w:rFonts w:eastAsia="SimSun" w:cs="Arial"/>
        </w:rPr>
        <w:fldChar w:fldCharType="end"/>
      </w:r>
    </w:p>
    <w:p w14:paraId="25720162"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2D7F22" w14:paraId="45692094" w14:textId="77777777" w:rsidTr="0015145F">
        <w:tc>
          <w:tcPr>
            <w:tcW w:w="2571" w:type="pct"/>
            <w:tcBorders>
              <w:top w:val="single" w:sz="4" w:space="0" w:color="auto"/>
              <w:bottom w:val="nil"/>
            </w:tcBorders>
          </w:tcPr>
          <w:p w14:paraId="21ABC014" w14:textId="77777777" w:rsidR="00831C1F" w:rsidRPr="002D7F22" w:rsidRDefault="00831C1F" w:rsidP="00831C1F">
            <w:pPr>
              <w:pStyle w:val="PURLMSH"/>
              <w:rPr>
                <w:rFonts w:eastAsia="SimSun" w:cs="Arial"/>
              </w:rPr>
            </w:pPr>
            <w:r w:rsidRPr="002D7F22">
              <w:rPr>
                <w:rFonts w:eastAsia="SimSun" w:cs="Arial"/>
              </w:rPr>
              <w:t xml:space="preserve">SAL </w:t>
            </w:r>
            <w:r w:rsidRPr="002D7F22">
              <w:rPr>
                <w:rFonts w:eastAsia="SimSun" w:cs="Arial"/>
              </w:rPr>
              <w:t>一般条款的适用部分：</w:t>
            </w:r>
            <w:hyperlink w:anchor="SALTerms_Server" w:history="1">
              <w:r w:rsidRPr="002D7F22">
                <w:rPr>
                  <w:rStyle w:val="Hyperlink"/>
                  <w:rFonts w:eastAsia="SimSun" w:cs="Arial"/>
                </w:rPr>
                <w:t>服务器软件</w:t>
              </w:r>
            </w:hyperlink>
          </w:p>
        </w:tc>
        <w:tc>
          <w:tcPr>
            <w:tcW w:w="2429" w:type="pct"/>
            <w:tcBorders>
              <w:top w:val="single" w:sz="4" w:space="0" w:color="auto"/>
              <w:bottom w:val="nil"/>
            </w:tcBorders>
          </w:tcPr>
          <w:p w14:paraId="54F490F0" w14:textId="77777777" w:rsidR="00831C1F" w:rsidRPr="002D7F22" w:rsidRDefault="004F154D" w:rsidP="00831C1F">
            <w:pPr>
              <w:pStyle w:val="PURLMSH"/>
              <w:rPr>
                <w:rFonts w:eastAsia="SimSun" w:cs="Arial"/>
              </w:rPr>
            </w:pPr>
            <w:r w:rsidRPr="002D7F22">
              <w:rPr>
                <w:rFonts w:eastAsia="SimSun" w:cs="Arial"/>
              </w:rPr>
              <w:t>请参阅适用声明：</w:t>
            </w:r>
            <w:r w:rsidRPr="002D7F22">
              <w:rPr>
                <w:rFonts w:eastAsia="SimSun" w:cs="Arial"/>
                <w:b/>
              </w:rPr>
              <w:t>否</w:t>
            </w:r>
          </w:p>
        </w:tc>
      </w:tr>
      <w:tr w:rsidR="009A4C7C" w:rsidRPr="002D7F22" w14:paraId="4C037798" w14:textId="77777777" w:rsidTr="0015145F">
        <w:tc>
          <w:tcPr>
            <w:tcW w:w="2571" w:type="pct"/>
            <w:tcBorders>
              <w:top w:val="nil"/>
            </w:tcBorders>
          </w:tcPr>
          <w:p w14:paraId="6D139BFD" w14:textId="77777777" w:rsidR="009A4C7C" w:rsidRPr="002D7F22" w:rsidRDefault="009A4C7C" w:rsidP="009A4C7C">
            <w:pPr>
              <w:pStyle w:val="PURLMSH"/>
              <w:rPr>
                <w:rFonts w:eastAsia="SimSun" w:cs="Arial"/>
              </w:rPr>
            </w:pPr>
            <w:r w:rsidRPr="002D7F22">
              <w:rPr>
                <w:rFonts w:eastAsia="SimSun" w:cs="Arial"/>
              </w:rPr>
              <w:t>客户端</w:t>
            </w:r>
            <w:r w:rsidRPr="002D7F22">
              <w:rPr>
                <w:rFonts w:eastAsia="SimSun" w:cs="Arial"/>
              </w:rPr>
              <w:t>/</w:t>
            </w:r>
            <w:r w:rsidRPr="002D7F22">
              <w:rPr>
                <w:rFonts w:eastAsia="SimSun" w:cs="Arial"/>
              </w:rPr>
              <w:t>附加软件：</w:t>
            </w:r>
            <w:r w:rsidRPr="002D7F22">
              <w:rPr>
                <w:rFonts w:eastAsia="SimSun" w:cs="Arial"/>
                <w:b/>
              </w:rPr>
              <w:t>否</w:t>
            </w:r>
          </w:p>
        </w:tc>
        <w:tc>
          <w:tcPr>
            <w:tcW w:w="2429" w:type="pct"/>
            <w:tcBorders>
              <w:top w:val="nil"/>
            </w:tcBorders>
          </w:tcPr>
          <w:p w14:paraId="24542B07" w14:textId="3709BD7B" w:rsidR="009A4C7C" w:rsidRPr="002D7F22" w:rsidRDefault="003B0799" w:rsidP="009A4C7C">
            <w:pPr>
              <w:pStyle w:val="PURLMSH"/>
              <w:rPr>
                <w:rFonts w:eastAsia="SimSun" w:cs="Arial"/>
              </w:rPr>
            </w:pPr>
            <w:r w:rsidRPr="002D7F22">
              <w:rPr>
                <w:rFonts w:eastAsia="SimSun" w:cs="Arial"/>
              </w:rPr>
              <w:t>有资格通过数据中心提供商的服务器享受软件服务：</w:t>
            </w:r>
            <w:r w:rsidRPr="002D7F22">
              <w:rPr>
                <w:rFonts w:eastAsia="SimSun" w:cs="Arial"/>
                <w:b/>
              </w:rPr>
              <w:t>是</w:t>
            </w:r>
          </w:p>
        </w:tc>
      </w:tr>
      <w:tr w:rsidR="00AD5AED" w:rsidRPr="003D1F30"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3D1F30" w:rsidRDefault="00AD5AED" w:rsidP="00CF11D8">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AD5AED" w:rsidRPr="003D1F3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3D1F30" w:rsidRDefault="00BB41EF" w:rsidP="00CF11D8">
            <w:pPr>
              <w:pStyle w:val="PURBody"/>
              <w:rPr>
                <w:rFonts w:eastAsia="SimSun" w:cs="Arial"/>
              </w:rPr>
            </w:pPr>
            <w:r w:rsidRPr="003D1F30">
              <w:rPr>
                <w:rFonts w:eastAsia="SimSun" w:cs="Arial"/>
                <w:b/>
              </w:rPr>
              <w:t>您需要：</w:t>
            </w:r>
          </w:p>
          <w:p w14:paraId="6383D5CF" w14:textId="77777777" w:rsidR="00AD5AED" w:rsidRPr="003D1F30" w:rsidRDefault="00AD5AED" w:rsidP="009E3081">
            <w:pPr>
              <w:pStyle w:val="PURBullet-Indented"/>
              <w:rPr>
                <w:rFonts w:eastAsia="SimSun" w:cs="Arial"/>
              </w:rPr>
            </w:pPr>
            <w:r w:rsidRPr="003D1F30">
              <w:rPr>
                <w:rFonts w:eastAsia="SimSun" w:cs="Arial"/>
              </w:rPr>
              <w:t>Microsoft Application Virtualization Hosting for Desktops SAL</w:t>
            </w:r>
          </w:p>
        </w:tc>
      </w:tr>
    </w:tbl>
    <w:p w14:paraId="618A9265" w14:textId="77777777" w:rsidR="009A4C7C" w:rsidRPr="003D1F30" w:rsidRDefault="009A4C7C" w:rsidP="0085206E">
      <w:pPr>
        <w:pStyle w:val="PURADDITIONALTERMSHEADERMB"/>
        <w:rPr>
          <w:rFonts w:eastAsia="SimSun" w:cs="Arial"/>
        </w:rPr>
      </w:pPr>
      <w:r w:rsidRPr="003D1F30">
        <w:rPr>
          <w:rFonts w:eastAsia="SimSun" w:cs="Arial"/>
        </w:rPr>
        <w:t>附加条款：</w:t>
      </w:r>
    </w:p>
    <w:p w14:paraId="1C1F1299" w14:textId="77777777" w:rsidR="009A4C7C" w:rsidRPr="003D1F30" w:rsidRDefault="009A4C7C" w:rsidP="009A4C7C">
      <w:pPr>
        <w:pStyle w:val="PURBlueStrong"/>
        <w:rPr>
          <w:rFonts w:eastAsia="SimSun" w:cs="Arial"/>
        </w:rPr>
      </w:pPr>
      <w:r w:rsidRPr="003D1F30">
        <w:rPr>
          <w:rFonts w:eastAsia="SimSun" w:cs="Arial"/>
        </w:rPr>
        <w:t>应用程序虚拟化与微软产品或微软产品的组件一起使用</w:t>
      </w:r>
    </w:p>
    <w:p w14:paraId="6F192C41" w14:textId="709B9FA0" w:rsidR="009A4C7C" w:rsidRPr="003D1F30" w:rsidRDefault="00FE3B33" w:rsidP="009A4C7C">
      <w:pPr>
        <w:pStyle w:val="PURBody-Indented"/>
        <w:rPr>
          <w:rFonts w:eastAsia="SimSun" w:cs="Arial"/>
        </w:rPr>
      </w:pPr>
      <w:r w:rsidRPr="003D1F30">
        <w:rPr>
          <w:rFonts w:eastAsia="SimSun" w:cs="Arial"/>
        </w:rPr>
        <w:t>无论是否与协议相悖，以下微软产品可以与</w:t>
      </w:r>
      <w:r w:rsidRPr="003D1F30">
        <w:rPr>
          <w:rFonts w:eastAsia="SimSun" w:cs="Arial"/>
        </w:rPr>
        <w:t xml:space="preserve"> Microsoft Application Virtualization Hosting for Desktops </w:t>
      </w:r>
      <w:r w:rsidRPr="003D1F30">
        <w:rPr>
          <w:rFonts w:eastAsia="SimSun" w:cs="Arial"/>
        </w:rPr>
        <w:t>或其他第三方应用程序虚拟化技术一起使用：</w:t>
      </w:r>
    </w:p>
    <w:p w14:paraId="33C3AE0E" w14:textId="11212173" w:rsidR="009A4C7C" w:rsidRPr="003D1F30" w:rsidRDefault="009A4C7C" w:rsidP="009E3081">
      <w:pPr>
        <w:pStyle w:val="PURBullet-Indented"/>
        <w:rPr>
          <w:rFonts w:eastAsia="SimSun" w:cs="Arial"/>
        </w:rPr>
      </w:pPr>
      <w:r w:rsidRPr="003D1F30">
        <w:rPr>
          <w:rFonts w:eastAsia="SimSun" w:cs="Arial"/>
        </w:rPr>
        <w:t>Microsoft Dynamics NAV 2013 R2</w:t>
      </w:r>
    </w:p>
    <w:p w14:paraId="74F90D0C" w14:textId="77777777" w:rsidR="00A11A7A" w:rsidRPr="003D1F30" w:rsidRDefault="009A4C7C" w:rsidP="00446366">
      <w:pPr>
        <w:pStyle w:val="PURBody-Indented"/>
        <w:rPr>
          <w:rFonts w:eastAsia="SimSun" w:cs="Arial"/>
        </w:rPr>
      </w:pPr>
      <w:r w:rsidRPr="003D1F30">
        <w:rPr>
          <w:rFonts w:eastAsia="SimSun" w:cs="Arial"/>
        </w:rPr>
        <w:t>其他微软产品或微软产品的组件均不得与其一起使用。</w:t>
      </w:r>
    </w:p>
    <w:p w14:paraId="11768DE2" w14:textId="4CEB3E04" w:rsidR="00893CE7" w:rsidRPr="003D1F30" w:rsidRDefault="00A23E1F" w:rsidP="00CD6E9D">
      <w:pPr>
        <w:pStyle w:val="PURBody-Indented"/>
        <w:keepLines/>
        <w:ind w:left="274"/>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487E4A50" w14:textId="37A2A000" w:rsidR="00C079D4" w:rsidRPr="003D1F30" w:rsidRDefault="00C079D4" w:rsidP="00C079D4">
      <w:pPr>
        <w:pStyle w:val="PURProductName"/>
        <w:rPr>
          <w:rFonts w:eastAsia="SimSun" w:cs="Arial"/>
        </w:rPr>
      </w:pPr>
      <w:bookmarkStart w:id="471" w:name="_Toc363552800"/>
      <w:bookmarkStart w:id="472" w:name="_Toc363552863"/>
      <w:bookmarkStart w:id="473" w:name="_Toc378682162"/>
      <w:bookmarkStart w:id="474" w:name="_Toc378682264"/>
      <w:bookmarkStart w:id="475" w:name="_Toc371268276"/>
      <w:bookmarkStart w:id="476" w:name="_Toc371268342"/>
      <w:bookmarkStart w:id="477" w:name="_Toc379278479"/>
      <w:bookmarkStart w:id="478" w:name="_Toc379278541"/>
      <w:bookmarkStart w:id="479" w:name="_Toc388522989"/>
      <w:bookmarkStart w:id="480" w:name="_Toc388600019"/>
      <w:bookmarkStart w:id="481" w:name="_Toc299519124"/>
      <w:bookmarkStart w:id="482" w:name="_Toc299531556"/>
      <w:bookmarkStart w:id="483" w:name="_Toc299531880"/>
      <w:bookmarkStart w:id="484" w:name="_Toc299957163"/>
      <w:bookmarkStart w:id="485" w:name="_Toc346536864"/>
      <w:bookmarkStart w:id="486" w:name="_Toc346895315"/>
      <w:bookmarkStart w:id="487" w:name="_Toc339280328"/>
      <w:bookmarkStart w:id="488" w:name="_Toc339280471"/>
      <w:r w:rsidRPr="003D1F30">
        <w:rPr>
          <w:rFonts w:eastAsia="SimSun" w:cs="Arial"/>
        </w:rPr>
        <w:t>Microsoft Application Virtualization for Remote Desktop Services</w:t>
      </w:r>
      <w:bookmarkEnd w:id="471"/>
      <w:bookmarkEnd w:id="472"/>
      <w:bookmarkEnd w:id="473"/>
      <w:bookmarkEnd w:id="474"/>
      <w:bookmarkEnd w:id="475"/>
      <w:bookmarkEnd w:id="476"/>
      <w:bookmarkEnd w:id="477"/>
      <w:bookmarkEnd w:id="478"/>
      <w:bookmarkEnd w:id="479"/>
      <w:bookmarkEnd w:id="480"/>
      <w:r w:rsidRPr="003D1F30">
        <w:rPr>
          <w:rFonts w:eastAsia="SimSun" w:cs="Arial"/>
        </w:rPr>
        <w:fldChar w:fldCharType="begin"/>
      </w:r>
      <w:r w:rsidRPr="003D1F30">
        <w:rPr>
          <w:rFonts w:eastAsia="SimSun" w:cs="Arial"/>
        </w:rPr>
        <w:instrText>XE "Microsoft Application Virtualization for Remote Desktop Services"</w:instrText>
      </w:r>
      <w:r w:rsidRPr="003D1F30">
        <w:rPr>
          <w:rFonts w:eastAsia="SimSun" w:cs="Arial"/>
        </w:rPr>
        <w:fldChar w:fldCharType="end"/>
      </w:r>
    </w:p>
    <w:p w14:paraId="2FF5B4EE" w14:textId="77777777" w:rsidR="00C079D4" w:rsidRPr="003D1F30" w:rsidRDefault="00C079D4" w:rsidP="00C079D4">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2D7F22" w14:paraId="4A06B55E" w14:textId="77777777" w:rsidTr="00E964A3">
        <w:tc>
          <w:tcPr>
            <w:tcW w:w="2477" w:type="pct"/>
            <w:gridSpan w:val="2"/>
            <w:tcBorders>
              <w:top w:val="single" w:sz="4" w:space="0" w:color="auto"/>
              <w:bottom w:val="nil"/>
            </w:tcBorders>
          </w:tcPr>
          <w:p w14:paraId="002AEE73" w14:textId="3E4347CD" w:rsidR="007331A1" w:rsidRPr="002D7F22" w:rsidRDefault="007331A1" w:rsidP="007331A1">
            <w:pPr>
              <w:pStyle w:val="PURLMSH"/>
              <w:rPr>
                <w:rFonts w:eastAsia="SimSun" w:cs="Arial"/>
              </w:rPr>
            </w:pPr>
            <w:r w:rsidRPr="002D7F22">
              <w:rPr>
                <w:rFonts w:eastAsia="SimSun" w:cs="Arial"/>
              </w:rPr>
              <w:t xml:space="preserve">SAL </w:t>
            </w:r>
            <w:r w:rsidRPr="002D7F22">
              <w:rPr>
                <w:rFonts w:eastAsia="SimSun" w:cs="Arial"/>
              </w:rPr>
              <w:t>一般条款的适用部分：</w:t>
            </w:r>
            <w:hyperlink w:anchor="SALTerms_Server" w:history="1">
              <w:r w:rsidRPr="002D7F22">
                <w:rPr>
                  <w:rStyle w:val="Hyperlink"/>
                  <w:rFonts w:eastAsia="SimSun" w:cs="Arial"/>
                </w:rPr>
                <w:t>服务器软件</w:t>
              </w:r>
            </w:hyperlink>
          </w:p>
        </w:tc>
        <w:tc>
          <w:tcPr>
            <w:tcW w:w="2523" w:type="pct"/>
            <w:gridSpan w:val="2"/>
            <w:tcBorders>
              <w:top w:val="single" w:sz="4" w:space="0" w:color="auto"/>
              <w:bottom w:val="nil"/>
            </w:tcBorders>
          </w:tcPr>
          <w:p w14:paraId="0A0A590B" w14:textId="7C6FDABE" w:rsidR="007331A1" w:rsidRPr="002D7F22" w:rsidRDefault="007331A1" w:rsidP="007331A1">
            <w:pPr>
              <w:pStyle w:val="PURLMSH"/>
              <w:rPr>
                <w:rFonts w:eastAsia="SimSun" w:cs="Arial"/>
                <w:i/>
              </w:rPr>
            </w:pPr>
            <w:r w:rsidRPr="002D7F22">
              <w:rPr>
                <w:rFonts w:eastAsia="SimSun" w:cs="Arial"/>
              </w:rPr>
              <w:t>有资格通过数据中心提供商的服务器享受软件服务：</w:t>
            </w:r>
            <w:r w:rsidRPr="002D7F22">
              <w:rPr>
                <w:rFonts w:eastAsia="SimSun" w:cs="Arial"/>
                <w:b/>
              </w:rPr>
              <w:t>是</w:t>
            </w:r>
          </w:p>
        </w:tc>
      </w:tr>
      <w:tr w:rsidR="007331A1" w:rsidRPr="003D1F30"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3D1F30" w:rsidRDefault="007331A1" w:rsidP="007331A1">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7331A1" w:rsidRPr="003D1F3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3D1F30" w:rsidRDefault="007331A1" w:rsidP="007331A1">
            <w:pPr>
              <w:pStyle w:val="PURBody"/>
              <w:rPr>
                <w:rFonts w:eastAsia="SimSun" w:cs="Arial"/>
              </w:rPr>
            </w:pPr>
            <w:r w:rsidRPr="003D1F30">
              <w:rPr>
                <w:rFonts w:eastAsia="SimSun" w:cs="Arial"/>
                <w:b/>
              </w:rPr>
              <w:t>您需要：</w:t>
            </w:r>
          </w:p>
          <w:p w14:paraId="1F1DFD2D" w14:textId="008B6C27" w:rsidR="007331A1" w:rsidRPr="003D1F30" w:rsidRDefault="007331A1" w:rsidP="007331A1">
            <w:pPr>
              <w:pStyle w:val="PURBullet-Indented"/>
              <w:rPr>
                <w:rFonts w:eastAsia="SimSun" w:cs="Arial"/>
                <w:b/>
                <w:bCs/>
              </w:rPr>
            </w:pPr>
            <w:r w:rsidRPr="003D1F30">
              <w:rPr>
                <w:rFonts w:eastAsia="SimSun" w:cs="Arial"/>
              </w:rPr>
              <w:t xml:space="preserve">Windows Server 2012 </w:t>
            </w:r>
            <w:r w:rsidRPr="003D1F30">
              <w:rPr>
                <w:rFonts w:eastAsia="SimSun" w:cs="Arial"/>
              </w:rPr>
              <w:t>远程桌面服务</w:t>
            </w:r>
            <w:r w:rsidRPr="003D1F30">
              <w:rPr>
                <w:rFonts w:eastAsia="SimSun" w:cs="Arial"/>
              </w:rPr>
              <w:t xml:space="preserve"> SAL</w:t>
            </w:r>
          </w:p>
        </w:tc>
      </w:tr>
    </w:tbl>
    <w:p w14:paraId="2A797544" w14:textId="77777777" w:rsidR="00C079D4" w:rsidRPr="003D1F30" w:rsidRDefault="00C079D4" w:rsidP="00C079D4">
      <w:pPr>
        <w:pStyle w:val="PURADDITIONALTERMSHEADERMB"/>
        <w:rPr>
          <w:rFonts w:eastAsia="SimSun" w:cs="Arial"/>
        </w:rPr>
      </w:pPr>
      <w:r w:rsidRPr="003D1F30">
        <w:rPr>
          <w:rFonts w:eastAsia="SimSun" w:cs="Arial"/>
        </w:rPr>
        <w:t>附加条款：</w:t>
      </w:r>
    </w:p>
    <w:p w14:paraId="10946A81" w14:textId="77777777" w:rsidR="00C079D4" w:rsidRPr="003D1F30" w:rsidRDefault="00C079D4" w:rsidP="00C079D4">
      <w:pPr>
        <w:pStyle w:val="PURBlueStrong-Indented"/>
        <w:rPr>
          <w:rFonts w:eastAsia="SimSun" w:cs="Arial"/>
        </w:rPr>
      </w:pPr>
      <w:r w:rsidRPr="003D1F30">
        <w:rPr>
          <w:rFonts w:eastAsia="SimSun" w:cs="Arial"/>
        </w:rPr>
        <w:lastRenderedPageBreak/>
        <w:t>仅限授权访问</w:t>
      </w:r>
    </w:p>
    <w:p w14:paraId="28C67E34" w14:textId="72CA13FF" w:rsidR="00C079D4" w:rsidRPr="003D1F30" w:rsidRDefault="00C079D4" w:rsidP="00C079D4">
      <w:pPr>
        <w:pStyle w:val="PURBody-Indented"/>
        <w:rPr>
          <w:rFonts w:eastAsia="SimSun" w:cs="Arial"/>
        </w:rPr>
      </w:pPr>
      <w:r w:rsidRPr="003D1F30">
        <w:rPr>
          <w:rFonts w:eastAsia="SimSun" w:cs="Arial"/>
        </w:rPr>
        <w:t>对于有权直接或间接访问</w:t>
      </w:r>
      <w:r w:rsidRPr="003D1F30">
        <w:rPr>
          <w:rFonts w:eastAsia="SimSun" w:cs="Arial"/>
        </w:rPr>
        <w:t xml:space="preserve"> Microsoft Application Virtualization for Remote Desktop Services </w:t>
      </w:r>
      <w:r w:rsidRPr="003D1F30">
        <w:rPr>
          <w:rFonts w:eastAsia="SimSun" w:cs="Arial"/>
        </w:rPr>
        <w:t>的每一位用户都必须获取</w:t>
      </w:r>
      <w:r w:rsidRPr="003D1F30">
        <w:rPr>
          <w:rFonts w:eastAsia="SimSun" w:cs="Arial"/>
        </w:rPr>
        <w:t xml:space="preserve"> SAL</w:t>
      </w:r>
      <w:r w:rsidRPr="003D1F30">
        <w:rPr>
          <w:rFonts w:eastAsia="SimSun" w:cs="Arial"/>
        </w:rPr>
        <w:t>，这在处理器许可模式部分的</w:t>
      </w:r>
      <w:r w:rsidRPr="003D1F30">
        <w:rPr>
          <w:rFonts w:eastAsia="SimSun" w:cs="Arial"/>
        </w:rPr>
        <w:t xml:space="preserve"> Windows Server </w:t>
      </w:r>
      <w:r w:rsidRPr="003D1F30">
        <w:rPr>
          <w:rFonts w:eastAsia="SimSun" w:cs="Arial"/>
        </w:rPr>
        <w:t>许可条款和主机</w:t>
      </w:r>
      <w:r w:rsidRPr="003D1F30">
        <w:rPr>
          <w:rFonts w:eastAsia="SimSun" w:cs="Arial"/>
        </w:rPr>
        <w:t>/</w:t>
      </w:r>
      <w:r w:rsidRPr="003D1F30">
        <w:rPr>
          <w:rFonts w:eastAsia="SimSun" w:cs="Arial"/>
        </w:rPr>
        <w:t>客户机许可模式部分的</w:t>
      </w:r>
      <w:r w:rsidRPr="003D1F30">
        <w:rPr>
          <w:rFonts w:eastAsia="SimSun" w:cs="Arial"/>
        </w:rPr>
        <w:t xml:space="preserve"> Cloud Platform Guest </w:t>
      </w:r>
      <w:r w:rsidRPr="003D1F30">
        <w:rPr>
          <w:rFonts w:eastAsia="SimSun" w:cs="Arial"/>
        </w:rPr>
        <w:t>许可条款中有进一步的说明。</w:t>
      </w:r>
    </w:p>
    <w:p w14:paraId="61E4523A" w14:textId="77777777" w:rsidR="00C079D4" w:rsidRPr="003D1F30" w:rsidRDefault="00C079D4" w:rsidP="00C079D4">
      <w:pPr>
        <w:pStyle w:val="PURBlueStrong-Indented"/>
        <w:rPr>
          <w:rFonts w:eastAsia="SimSun" w:cs="Arial"/>
        </w:rPr>
      </w:pPr>
      <w:r w:rsidRPr="003D1F30">
        <w:rPr>
          <w:rFonts w:eastAsia="SimSun" w:cs="Arial"/>
        </w:rPr>
        <w:t>服务器软件</w:t>
      </w:r>
    </w:p>
    <w:p w14:paraId="26F57722" w14:textId="4F25A875" w:rsidR="00C079D4" w:rsidRPr="003D1F30" w:rsidRDefault="00C079D4" w:rsidP="00C079D4">
      <w:pPr>
        <w:pStyle w:val="PURBody-Indented"/>
        <w:rPr>
          <w:rFonts w:eastAsia="SimSun" w:cs="Arial"/>
        </w:rPr>
      </w:pPr>
      <w:r w:rsidRPr="003D1F30">
        <w:rPr>
          <w:rFonts w:eastAsia="SimSun" w:cs="Arial"/>
        </w:rPr>
        <w:t>无论服务器软件的一般条款如何规定，服务器软件必须在</w:t>
      </w:r>
      <w:r w:rsidRPr="003D1F30">
        <w:rPr>
          <w:rFonts w:eastAsia="SimSun" w:cs="Arial"/>
        </w:rPr>
        <w:t xml:space="preserve"> Windows Server 2012 </w:t>
      </w:r>
      <w:r w:rsidRPr="003D1F30">
        <w:rPr>
          <w:rFonts w:eastAsia="SimSun" w:cs="Arial"/>
        </w:rPr>
        <w:t>处理器许可下单独获得许可，如处理器许可模式部分中针对</w:t>
      </w:r>
      <w:r w:rsidRPr="003D1F30">
        <w:rPr>
          <w:rFonts w:eastAsia="SimSun" w:cs="Arial"/>
        </w:rPr>
        <w:t xml:space="preserve"> Windows Server </w:t>
      </w:r>
      <w:r w:rsidRPr="003D1F30">
        <w:rPr>
          <w:rFonts w:eastAsia="SimSun" w:cs="Arial"/>
        </w:rPr>
        <w:t>的许可条款或主机</w:t>
      </w:r>
      <w:r w:rsidRPr="003D1F30">
        <w:rPr>
          <w:rFonts w:eastAsia="SimSun" w:cs="Arial"/>
        </w:rPr>
        <w:t>/</w:t>
      </w:r>
      <w:r w:rsidRPr="003D1F30">
        <w:rPr>
          <w:rFonts w:eastAsia="SimSun" w:cs="Arial"/>
        </w:rPr>
        <w:t>客户机许可模式部分中针对</w:t>
      </w:r>
      <w:r w:rsidRPr="003D1F30">
        <w:rPr>
          <w:rFonts w:eastAsia="SimSun" w:cs="Arial"/>
        </w:rPr>
        <w:t xml:space="preserve"> Cloud Platform Guest </w:t>
      </w:r>
      <w:r w:rsidRPr="003D1F30">
        <w:rPr>
          <w:rFonts w:eastAsia="SimSun" w:cs="Arial"/>
        </w:rPr>
        <w:t>的许可条款所述。您无权在</w:t>
      </w:r>
      <w:r w:rsidRPr="003D1F30">
        <w:rPr>
          <w:rFonts w:eastAsia="SimSun" w:cs="Arial"/>
        </w:rPr>
        <w:t xml:space="preserve"> Windows Server </w:t>
      </w:r>
      <w:r w:rsidRPr="003D1F30">
        <w:rPr>
          <w:rFonts w:eastAsia="SimSun" w:cs="Arial"/>
        </w:rPr>
        <w:t>远程桌面服务</w:t>
      </w:r>
      <w:r w:rsidRPr="003D1F30">
        <w:rPr>
          <w:rFonts w:eastAsia="SimSun" w:cs="Arial"/>
        </w:rPr>
        <w:t xml:space="preserve"> SAL </w:t>
      </w:r>
      <w:r w:rsidRPr="003D1F30">
        <w:rPr>
          <w:rFonts w:eastAsia="SimSun" w:cs="Arial"/>
        </w:rPr>
        <w:t>下运行服务器软件的实例。</w:t>
      </w:r>
    </w:p>
    <w:p w14:paraId="4E8B3441" w14:textId="40027561" w:rsidR="00C079D4" w:rsidRPr="003D1F30" w:rsidRDefault="00A23E1F" w:rsidP="00CD6E9D">
      <w:pPr>
        <w:pStyle w:val="PURBody-Indented"/>
        <w:keepLines/>
        <w:ind w:left="274"/>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0C2DC8C8" w14:textId="3A5AB9B7" w:rsidR="009A4C7C" w:rsidRPr="003D1F30" w:rsidRDefault="009A4C7C" w:rsidP="009A4C7C">
      <w:pPr>
        <w:pStyle w:val="PURProductName"/>
        <w:rPr>
          <w:rFonts w:eastAsia="SimSun" w:cs="Arial"/>
        </w:rPr>
      </w:pPr>
      <w:bookmarkStart w:id="489" w:name="_Toc363552801"/>
      <w:bookmarkStart w:id="490" w:name="_Toc363552864"/>
      <w:bookmarkStart w:id="491" w:name="_Toc378682163"/>
      <w:bookmarkStart w:id="492" w:name="_Toc378682265"/>
      <w:bookmarkStart w:id="493" w:name="_Toc371268277"/>
      <w:bookmarkStart w:id="494" w:name="_Toc371268343"/>
      <w:bookmarkStart w:id="495" w:name="_Toc379278480"/>
      <w:bookmarkStart w:id="496" w:name="_Toc379278542"/>
      <w:bookmarkStart w:id="497" w:name="_Toc388522990"/>
      <w:bookmarkStart w:id="498" w:name="_Toc388600020"/>
      <w:r w:rsidRPr="003D1F30">
        <w:rPr>
          <w:rFonts w:eastAsia="SimSun" w:cs="Arial"/>
        </w:rPr>
        <w:t>Microsoft Dynamics AX 2012</w:t>
      </w:r>
      <w:bookmarkEnd w:id="481"/>
      <w:bookmarkEnd w:id="482"/>
      <w:bookmarkEnd w:id="483"/>
      <w:bookmarkEnd w:id="484"/>
      <w:r w:rsidRPr="003D1F30">
        <w:rPr>
          <w:rFonts w:eastAsia="SimSun" w:cs="Arial"/>
        </w:rPr>
        <w:t xml:space="preserve"> </w:t>
      </w:r>
      <w:bookmarkEnd w:id="485"/>
      <w:bookmarkEnd w:id="486"/>
      <w:bookmarkEnd w:id="487"/>
      <w:bookmarkEnd w:id="488"/>
      <w:bookmarkEnd w:id="489"/>
      <w:bookmarkEnd w:id="490"/>
      <w:bookmarkEnd w:id="491"/>
      <w:bookmarkEnd w:id="492"/>
      <w:bookmarkEnd w:id="493"/>
      <w:bookmarkEnd w:id="494"/>
      <w:r w:rsidRPr="003D1F30">
        <w:rPr>
          <w:rFonts w:eastAsia="SimSun" w:cs="Arial"/>
        </w:rPr>
        <w:t>R3</w:t>
      </w:r>
      <w:bookmarkEnd w:id="495"/>
      <w:bookmarkEnd w:id="496"/>
      <w:bookmarkEnd w:id="497"/>
      <w:bookmarkEnd w:id="498"/>
      <w:r w:rsidRPr="003D1F30">
        <w:rPr>
          <w:rFonts w:eastAsia="SimSun" w:cs="Arial"/>
        </w:rPr>
        <w:fldChar w:fldCharType="begin"/>
      </w:r>
      <w:r w:rsidRPr="003D1F30">
        <w:rPr>
          <w:rFonts w:eastAsia="SimSun" w:cs="Arial"/>
        </w:rPr>
        <w:instrText>XE "Microsoft Dynamics AX 2012 R3"</w:instrText>
      </w:r>
      <w:r w:rsidRPr="003D1F30">
        <w:rPr>
          <w:rFonts w:eastAsia="SimSun" w:cs="Arial"/>
        </w:rPr>
        <w:fldChar w:fldCharType="end"/>
      </w:r>
    </w:p>
    <w:p w14:paraId="537C648A"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rsidRPr="002D7F22" w14:paraId="5BA40CAB" w14:textId="77777777" w:rsidTr="0015145F">
        <w:tc>
          <w:tcPr>
            <w:tcW w:w="2547" w:type="pct"/>
          </w:tcPr>
          <w:p w14:paraId="6629F1B3" w14:textId="77777777" w:rsidR="00831C1F" w:rsidRPr="002D7F22" w:rsidRDefault="00831C1F" w:rsidP="00831C1F">
            <w:pPr>
              <w:pStyle w:val="PURLMSH"/>
              <w:rPr>
                <w:rFonts w:eastAsia="SimSun" w:cs="Arial"/>
              </w:rPr>
            </w:pPr>
            <w:r w:rsidRPr="002D7F22">
              <w:rPr>
                <w:rFonts w:eastAsia="SimSun" w:cs="Arial"/>
              </w:rPr>
              <w:t xml:space="preserve">SAL </w:t>
            </w:r>
            <w:r w:rsidRPr="002D7F22">
              <w:rPr>
                <w:rFonts w:eastAsia="SimSun" w:cs="Arial"/>
              </w:rPr>
              <w:t>一般条款的适用部分：</w:t>
            </w:r>
            <w:hyperlink w:anchor="SALTerms_Server" w:history="1">
              <w:r w:rsidRPr="002D7F22">
                <w:rPr>
                  <w:rStyle w:val="Hyperlink"/>
                  <w:rFonts w:eastAsia="SimSun" w:cs="Arial"/>
                </w:rPr>
                <w:t>服务器软件</w:t>
              </w:r>
            </w:hyperlink>
          </w:p>
        </w:tc>
        <w:tc>
          <w:tcPr>
            <w:tcW w:w="2453" w:type="pct"/>
            <w:gridSpan w:val="2"/>
          </w:tcPr>
          <w:p w14:paraId="722A4B9F" w14:textId="77777777" w:rsidR="00831C1F" w:rsidRPr="002D7F22" w:rsidRDefault="004F154D" w:rsidP="00831C1F">
            <w:pPr>
              <w:pStyle w:val="PURLMSH"/>
              <w:rPr>
                <w:rFonts w:eastAsia="SimSun" w:cs="Arial"/>
              </w:rPr>
            </w:pPr>
            <w:r w:rsidRPr="002D7F22">
              <w:rPr>
                <w:rFonts w:eastAsia="SimSun" w:cs="Arial"/>
              </w:rPr>
              <w:t>请参阅适用声明：</w:t>
            </w:r>
            <w:r w:rsidRPr="002D7F22">
              <w:rPr>
                <w:rFonts w:eastAsia="SimSun" w:cs="Arial"/>
                <w:b/>
              </w:rPr>
              <w:t>否</w:t>
            </w:r>
          </w:p>
        </w:tc>
      </w:tr>
      <w:tr w:rsidR="009A4C7C" w:rsidRPr="002D7F22" w14:paraId="5E03AB48" w14:textId="77777777" w:rsidTr="0015145F">
        <w:tc>
          <w:tcPr>
            <w:tcW w:w="2547" w:type="pct"/>
          </w:tcPr>
          <w:p w14:paraId="3F86EA57" w14:textId="07BB985C" w:rsidR="009A4C7C" w:rsidRPr="002D7F22" w:rsidRDefault="006B55FB" w:rsidP="00803002">
            <w:pPr>
              <w:pStyle w:val="PURLMSH"/>
              <w:rPr>
                <w:rFonts w:eastAsia="SimSun" w:cs="Arial"/>
              </w:rPr>
            </w:pPr>
            <w:r w:rsidRPr="002D7F22">
              <w:rPr>
                <w:rFonts w:eastAsia="SimSun" w:cs="Arial"/>
              </w:rPr>
              <w:t>客户端</w:t>
            </w:r>
            <w:r w:rsidRPr="002D7F22">
              <w:rPr>
                <w:rFonts w:eastAsia="SimSun" w:cs="Arial"/>
              </w:rPr>
              <w:t>/</w:t>
            </w:r>
            <w:r w:rsidRPr="002D7F22">
              <w:rPr>
                <w:rFonts w:eastAsia="SimSun" w:cs="Arial"/>
              </w:rPr>
              <w:t>附加软件：</w:t>
            </w:r>
            <w:r w:rsidRPr="002D7F22">
              <w:rPr>
                <w:rFonts w:eastAsia="SimSun" w:cs="Arial"/>
                <w:b/>
              </w:rPr>
              <w:t>是</w:t>
            </w:r>
            <w:r w:rsidRPr="002D7F22">
              <w:rPr>
                <w:rFonts w:eastAsia="SimSun" w:cs="Arial"/>
                <w:i/>
              </w:rPr>
              <w:t>（请参阅</w:t>
            </w:r>
            <w:hyperlink w:anchor="Appendix1" w:history="1">
              <w:r w:rsidRPr="002D7F22">
                <w:rPr>
                  <w:rStyle w:val="Hyperlink"/>
                  <w:rFonts w:eastAsia="SimSun" w:cs="Arial"/>
                  <w:i/>
                </w:rPr>
                <w:t>附录</w:t>
              </w:r>
              <w:r w:rsidRPr="002D7F22">
                <w:rPr>
                  <w:rStyle w:val="Hyperlink"/>
                  <w:rFonts w:eastAsia="SimSun" w:cs="Arial"/>
                  <w:i/>
                </w:rPr>
                <w:t xml:space="preserve"> 1</w:t>
              </w:r>
            </w:hyperlink>
            <w:r w:rsidRPr="002D7F22">
              <w:rPr>
                <w:rFonts w:eastAsia="SimSun" w:cs="Arial"/>
                <w:i/>
              </w:rPr>
              <w:t>）</w:t>
            </w:r>
          </w:p>
        </w:tc>
        <w:tc>
          <w:tcPr>
            <w:tcW w:w="2453" w:type="pct"/>
            <w:gridSpan w:val="2"/>
          </w:tcPr>
          <w:p w14:paraId="35D8ECDD" w14:textId="2B664BB8" w:rsidR="009A4C7C" w:rsidRPr="002D7F22" w:rsidRDefault="003B0799" w:rsidP="009A4C7C">
            <w:pPr>
              <w:pStyle w:val="PURLMSH"/>
              <w:rPr>
                <w:rFonts w:eastAsia="SimSun" w:cs="Arial"/>
              </w:rPr>
            </w:pPr>
            <w:r w:rsidRPr="002D7F22">
              <w:rPr>
                <w:rFonts w:eastAsia="SimSun" w:cs="Arial"/>
              </w:rPr>
              <w:t>有资格通过数据中心提供商的服务器享受软件服务：</w:t>
            </w:r>
            <w:r w:rsidRPr="002D7F22">
              <w:rPr>
                <w:rFonts w:eastAsia="SimSun" w:cs="Arial"/>
                <w:b/>
              </w:rPr>
              <w:t>是</w:t>
            </w:r>
          </w:p>
        </w:tc>
      </w:tr>
      <w:tr w:rsidR="00B90B55" w:rsidRPr="003D1F30" w14:paraId="1223CAE7" w14:textId="77777777" w:rsidTr="0015145F">
        <w:trPr>
          <w:trHeight w:val="20"/>
        </w:trPr>
        <w:tc>
          <w:tcPr>
            <w:tcW w:w="5000" w:type="pct"/>
            <w:gridSpan w:val="3"/>
            <w:shd w:val="clear" w:color="auto" w:fill="E5EEF7"/>
          </w:tcPr>
          <w:p w14:paraId="4DCED08F" w14:textId="77777777" w:rsidR="00B90B55" w:rsidRPr="003D1F30" w:rsidRDefault="00B90B55" w:rsidP="002351F3">
            <w:pPr>
              <w:pStyle w:val="PURTableHeaderBlue"/>
              <w:rPr>
                <w:rFonts w:eastAsia="SimSun" w:cs="Arial"/>
              </w:rPr>
            </w:pPr>
            <w:r w:rsidRPr="003D1F30">
              <w:rPr>
                <w:rFonts w:eastAsia="SimSun" w:cs="Arial"/>
              </w:rPr>
              <w:t>订户访问许可</w:t>
            </w:r>
            <w:r w:rsidRPr="003D1F30">
              <w:rPr>
                <w:rFonts w:eastAsia="SimSun" w:cs="Arial"/>
              </w:rPr>
              <w:t xml:space="preserve"> (SAL)</w:t>
            </w:r>
          </w:p>
        </w:tc>
      </w:tr>
      <w:tr w:rsidR="00411C10" w:rsidRPr="003D1F30" w14:paraId="1C7E2D0D" w14:textId="77777777" w:rsidTr="0015145F">
        <w:tblPrEx>
          <w:tblBorders>
            <w:top w:val="none" w:sz="0" w:space="0" w:color="auto"/>
            <w:bottom w:val="none" w:sz="0" w:space="0" w:color="auto"/>
          </w:tblBorders>
        </w:tblPrEx>
        <w:tc>
          <w:tcPr>
            <w:tcW w:w="2571" w:type="pct"/>
            <w:gridSpan w:val="2"/>
          </w:tcPr>
          <w:p w14:paraId="3B7183B8" w14:textId="77777777" w:rsidR="00411C10" w:rsidRPr="003D1F30" w:rsidRDefault="00411C10" w:rsidP="00411C10">
            <w:pPr>
              <w:pStyle w:val="PURBody-Indented"/>
              <w:rPr>
                <w:rFonts w:eastAsia="SimSun" w:cs="Arial"/>
              </w:rPr>
            </w:pPr>
            <w:r w:rsidRPr="003D1F30">
              <w:rPr>
                <w:rFonts w:eastAsia="SimSun" w:cs="Arial"/>
                <w:b/>
              </w:rPr>
              <w:t>您需要：</w:t>
            </w:r>
          </w:p>
          <w:p w14:paraId="0CD70902" w14:textId="459367C3" w:rsidR="00411C10" w:rsidRPr="003D1F30" w:rsidRDefault="00411C10" w:rsidP="00411C10">
            <w:pPr>
              <w:pStyle w:val="PURBullet-Indented"/>
              <w:rPr>
                <w:rFonts w:eastAsia="SimSun" w:cs="Arial"/>
              </w:rPr>
            </w:pPr>
            <w:r w:rsidRPr="003D1F30">
              <w:rPr>
                <w:rFonts w:eastAsia="SimSun" w:cs="Arial"/>
              </w:rPr>
              <w:t xml:space="preserve">Microsoft Dynamics AX 2012 R3 </w:t>
            </w:r>
            <w:r w:rsidRPr="003D1F30">
              <w:rPr>
                <w:rFonts w:eastAsia="SimSun" w:cs="Arial"/>
              </w:rPr>
              <w:t>自助服务</w:t>
            </w:r>
            <w:r w:rsidRPr="003D1F30">
              <w:rPr>
                <w:rFonts w:eastAsia="SimSun" w:cs="Arial"/>
              </w:rPr>
              <w:t xml:space="preserve"> SAL</w:t>
            </w:r>
            <w:r w:rsidRPr="003D1F30">
              <w:rPr>
                <w:rFonts w:eastAsia="SimSun" w:cs="Arial"/>
              </w:rPr>
              <w:t>，或</w:t>
            </w:r>
          </w:p>
          <w:p w14:paraId="30813911" w14:textId="43008C37" w:rsidR="00411C10" w:rsidRPr="003D1F30" w:rsidRDefault="00411C10" w:rsidP="00411C10">
            <w:pPr>
              <w:pStyle w:val="PURBullet-Indented"/>
              <w:rPr>
                <w:rFonts w:eastAsia="SimSun" w:cs="Arial"/>
              </w:rPr>
            </w:pPr>
            <w:r w:rsidRPr="003D1F30">
              <w:rPr>
                <w:rFonts w:eastAsia="SimSun" w:cs="Arial"/>
              </w:rPr>
              <w:t xml:space="preserve">Microsoft Dynamics AX 2012 R3 </w:t>
            </w:r>
            <w:r w:rsidRPr="003D1F30">
              <w:rPr>
                <w:rFonts w:eastAsia="SimSun" w:cs="Arial"/>
              </w:rPr>
              <w:t>任务</w:t>
            </w:r>
            <w:r w:rsidRPr="003D1F30">
              <w:rPr>
                <w:rFonts w:eastAsia="SimSun" w:cs="Arial"/>
              </w:rPr>
              <w:t xml:space="preserve"> SAL</w:t>
            </w:r>
            <w:r w:rsidRPr="003D1F30">
              <w:rPr>
                <w:rFonts w:eastAsia="SimSun" w:cs="Arial"/>
              </w:rPr>
              <w:t>，或</w:t>
            </w:r>
          </w:p>
          <w:p w14:paraId="68770283" w14:textId="070FF4CC" w:rsidR="00411C10" w:rsidRPr="003D1F30" w:rsidRDefault="00411C10" w:rsidP="00411C10">
            <w:pPr>
              <w:pStyle w:val="PURBullet-Indented"/>
              <w:rPr>
                <w:rFonts w:eastAsia="SimSun" w:cs="Arial"/>
              </w:rPr>
            </w:pPr>
            <w:r w:rsidRPr="003D1F30">
              <w:rPr>
                <w:rFonts w:eastAsia="SimSun" w:cs="Arial"/>
              </w:rPr>
              <w:t xml:space="preserve">Microsoft Dynamics AX 2012 R3 </w:t>
            </w:r>
            <w:r w:rsidRPr="003D1F30">
              <w:rPr>
                <w:rFonts w:eastAsia="SimSun" w:cs="Arial"/>
              </w:rPr>
              <w:t>功能</w:t>
            </w:r>
            <w:r w:rsidRPr="003D1F30">
              <w:rPr>
                <w:rFonts w:eastAsia="SimSun" w:cs="Arial"/>
              </w:rPr>
              <w:t xml:space="preserve"> SAL</w:t>
            </w:r>
            <w:r w:rsidRPr="003D1F30">
              <w:rPr>
                <w:rFonts w:eastAsia="SimSun" w:cs="Arial"/>
              </w:rPr>
              <w:t>，或</w:t>
            </w:r>
          </w:p>
          <w:p w14:paraId="35992426" w14:textId="0A2EEF49" w:rsidR="00411C10" w:rsidRPr="003D1F30" w:rsidRDefault="00411C10" w:rsidP="00204150">
            <w:pPr>
              <w:pStyle w:val="PURBullet-Indented"/>
              <w:rPr>
                <w:rFonts w:eastAsia="SimSun" w:cs="Arial"/>
                <w:b/>
                <w:szCs w:val="19"/>
                <w:lang w:val="pt-BR"/>
              </w:rPr>
            </w:pPr>
            <w:r w:rsidRPr="003D1F30">
              <w:rPr>
                <w:rFonts w:eastAsia="SimSun" w:cs="Arial"/>
              </w:rPr>
              <w:t xml:space="preserve">Microsoft Dynamics AX 2012 R3 </w:t>
            </w:r>
            <w:r w:rsidRPr="003D1F30">
              <w:rPr>
                <w:rFonts w:eastAsia="SimSun" w:cs="Arial"/>
              </w:rPr>
              <w:t>企业</w:t>
            </w:r>
            <w:r w:rsidRPr="003D1F30">
              <w:rPr>
                <w:rFonts w:eastAsia="SimSun" w:cs="Arial"/>
              </w:rPr>
              <w:t xml:space="preserve"> SAL</w:t>
            </w:r>
          </w:p>
        </w:tc>
        <w:tc>
          <w:tcPr>
            <w:tcW w:w="2429" w:type="pct"/>
          </w:tcPr>
          <w:p w14:paraId="15870B3C" w14:textId="77777777" w:rsidR="00411C10" w:rsidRPr="003D1F30" w:rsidRDefault="00411C10" w:rsidP="00411C10">
            <w:pPr>
              <w:pStyle w:val="PURBody-Indented"/>
              <w:rPr>
                <w:rFonts w:eastAsia="SimSun" w:cs="Arial"/>
              </w:rPr>
            </w:pPr>
          </w:p>
          <w:p w14:paraId="23E17CD1" w14:textId="2748208E" w:rsidR="00411C10" w:rsidRPr="003D1F30" w:rsidRDefault="00411C10" w:rsidP="00830DCA">
            <w:pPr>
              <w:pStyle w:val="PURBullet-Indented"/>
              <w:numPr>
                <w:ilvl w:val="0"/>
                <w:numId w:val="0"/>
              </w:numPr>
              <w:ind w:left="810"/>
              <w:rPr>
                <w:rFonts w:eastAsia="SimSun" w:cs="Arial"/>
                <w:lang w:val="pt-BR"/>
              </w:rPr>
            </w:pPr>
          </w:p>
        </w:tc>
      </w:tr>
    </w:tbl>
    <w:p w14:paraId="2F931E5F" w14:textId="77777777" w:rsidR="009A4C7C" w:rsidRPr="003D1F30" w:rsidRDefault="009A4C7C" w:rsidP="0085206E">
      <w:pPr>
        <w:pStyle w:val="PURADDITIONALTERMSHEADERMB"/>
        <w:rPr>
          <w:rFonts w:eastAsia="SimSun" w:cs="Arial"/>
        </w:rPr>
      </w:pPr>
      <w:r w:rsidRPr="003D1F30">
        <w:rPr>
          <w:rFonts w:eastAsia="SimSun" w:cs="Arial"/>
        </w:rPr>
        <w:t>附加条款：</w:t>
      </w:r>
    </w:p>
    <w:p w14:paraId="1E463546" w14:textId="4D81F5EF" w:rsidR="002A34F3" w:rsidRPr="003D1F30" w:rsidRDefault="002A34F3" w:rsidP="00411C10">
      <w:pPr>
        <w:pStyle w:val="PURBlueStrong"/>
        <w:rPr>
          <w:rFonts w:eastAsia="SimSun" w:cs="Arial"/>
        </w:rPr>
      </w:pPr>
      <w:r w:rsidRPr="003D1F30">
        <w:rPr>
          <w:rStyle w:val="PURBlueStrongChar"/>
          <w:rFonts w:eastAsia="SimSun" w:cs="Arial"/>
          <w:smallCaps/>
        </w:rPr>
        <w:t>降级权利</w:t>
      </w:r>
    </w:p>
    <w:p w14:paraId="0DC4B927" w14:textId="758EDF7C" w:rsidR="002A34F3" w:rsidRPr="003D1F30" w:rsidRDefault="002A34F3" w:rsidP="002A34F3">
      <w:pPr>
        <w:pStyle w:val="PURBlueStrong"/>
        <w:rPr>
          <w:rFonts w:eastAsia="SimSun" w:cs="Arial"/>
        </w:rPr>
      </w:pPr>
      <w:r w:rsidRPr="003D1F30">
        <w:rPr>
          <w:rFonts w:eastAsia="SimSun" w:cs="Arial"/>
          <w:smallCaps w:val="0"/>
          <w:color w:val="404040" w:themeColor="text1" w:themeTint="BF"/>
        </w:rPr>
        <w:t>根据本文档的通用许可条款中</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使用其他版本的权利</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的许可，您只能使用当前版本之前的那个版本。</w:t>
      </w:r>
    </w:p>
    <w:p w14:paraId="339D76F0" w14:textId="77777777" w:rsidR="00411C10" w:rsidRPr="003D1F30" w:rsidRDefault="00411C10" w:rsidP="00411C10">
      <w:pPr>
        <w:pStyle w:val="PURBlueStrong"/>
        <w:rPr>
          <w:rFonts w:eastAsia="SimSun" w:cs="Arial"/>
        </w:rPr>
      </w:pPr>
      <w:r w:rsidRPr="003D1F30">
        <w:rPr>
          <w:rStyle w:val="PURBlueStrongChar"/>
          <w:rFonts w:eastAsia="SimSun" w:cs="Arial"/>
          <w:smallCaps/>
        </w:rPr>
        <w:t xml:space="preserve">SAL </w:t>
      </w:r>
      <w:r w:rsidRPr="003D1F30">
        <w:rPr>
          <w:rStyle w:val="PURBlueStrongChar"/>
          <w:rFonts w:eastAsia="SimSun" w:cs="Arial"/>
          <w:smallCaps/>
        </w:rPr>
        <w:t>类型</w:t>
      </w:r>
    </w:p>
    <w:p w14:paraId="1359B314" w14:textId="4B1F4E87" w:rsidR="00B10A08" w:rsidRPr="003D1F30" w:rsidRDefault="00411C10" w:rsidP="00411C10">
      <w:pPr>
        <w:pStyle w:val="PURBlueStrong"/>
        <w:rPr>
          <w:rFonts w:eastAsia="SimSun" w:cs="Arial"/>
        </w:rPr>
      </w:pPr>
      <w:r w:rsidRPr="003D1F30">
        <w:rPr>
          <w:rFonts w:eastAsia="SimSun" w:cs="Arial"/>
          <w:smallCaps w:val="0"/>
          <w:color w:val="404040" w:themeColor="text1" w:themeTint="BF"/>
        </w:rPr>
        <w:t>以上列出的所有</w:t>
      </w:r>
      <w:r w:rsidRPr="003D1F30">
        <w:rPr>
          <w:rFonts w:eastAsia="SimSun" w:cs="Arial"/>
          <w:smallCaps w:val="0"/>
          <w:color w:val="404040" w:themeColor="text1" w:themeTint="BF"/>
        </w:rPr>
        <w:t xml:space="preserve"> SAL </w:t>
      </w:r>
      <w:r w:rsidRPr="003D1F30">
        <w:rPr>
          <w:rFonts w:eastAsia="SimSun" w:cs="Arial"/>
          <w:smallCaps w:val="0"/>
          <w:color w:val="404040" w:themeColor="text1" w:themeTint="BF"/>
        </w:rPr>
        <w:t>均以用户和设备类型提供。</w:t>
      </w:r>
    </w:p>
    <w:p w14:paraId="6CC671C3" w14:textId="77777777" w:rsidR="00411C10" w:rsidRPr="003D1F30" w:rsidRDefault="00411C10" w:rsidP="00411C10">
      <w:pPr>
        <w:pStyle w:val="PURBlueStrong"/>
        <w:rPr>
          <w:rFonts w:eastAsia="SimSun" w:cs="Arial"/>
        </w:rPr>
      </w:pPr>
      <w:r w:rsidRPr="003D1F30">
        <w:rPr>
          <w:rStyle w:val="PURBlueStrongChar"/>
          <w:rFonts w:eastAsia="SimSun" w:cs="Arial"/>
          <w:smallCaps/>
        </w:rPr>
        <w:t>无需</w:t>
      </w:r>
      <w:r w:rsidRPr="003D1F30">
        <w:rPr>
          <w:rStyle w:val="PURBlueStrongChar"/>
          <w:rFonts w:eastAsia="SimSun" w:cs="Arial"/>
          <w:smallCaps/>
        </w:rPr>
        <w:t xml:space="preserve"> SAL</w:t>
      </w:r>
    </w:p>
    <w:p w14:paraId="54A71F37" w14:textId="459E6756" w:rsidR="009A4C7C" w:rsidRPr="003D1F30" w:rsidRDefault="00411C10" w:rsidP="009A4C7C">
      <w:pPr>
        <w:pStyle w:val="PURBody-Indented"/>
        <w:rPr>
          <w:rFonts w:eastAsia="SimSun" w:cs="Arial"/>
        </w:rPr>
      </w:pPr>
      <w:r w:rsidRPr="003D1F30">
        <w:rPr>
          <w:rFonts w:eastAsia="SimSun" w:cs="Arial"/>
        </w:rPr>
        <w:t>您无需为第三方雇佣的以下用户获取并分配</w:t>
      </w:r>
      <w:r w:rsidRPr="003D1F30">
        <w:rPr>
          <w:rFonts w:eastAsia="SimSun" w:cs="Arial"/>
        </w:rPr>
        <w:t xml:space="preserve"> SAL</w:t>
      </w:r>
      <w:r w:rsidRPr="003D1F30">
        <w:rPr>
          <w:rFonts w:eastAsia="SimSun" w:cs="Arial"/>
        </w:rPr>
        <w:t>：仅为提供与审计过程相关的补充专业会计或记帐服务而访问</w:t>
      </w:r>
      <w:r w:rsidRPr="003D1F30">
        <w:rPr>
          <w:rFonts w:eastAsia="SimSun" w:cs="Arial"/>
        </w:rPr>
        <w:t xml:space="preserve"> Microsoft Dynamics AX 2012 R3 </w:t>
      </w:r>
      <w:r w:rsidRPr="003D1F30">
        <w:rPr>
          <w:rFonts w:eastAsia="SimSun" w:cs="Arial"/>
        </w:rPr>
        <w:t>的用户。</w:t>
      </w:r>
    </w:p>
    <w:p w14:paraId="0251FB43" w14:textId="77777777" w:rsidR="009A4C7C" w:rsidRPr="003D1F30" w:rsidRDefault="009A4C7C" w:rsidP="009A4C7C">
      <w:pPr>
        <w:pStyle w:val="PURBlueStrong"/>
        <w:rPr>
          <w:rFonts w:eastAsia="SimSun" w:cs="Arial"/>
        </w:rPr>
      </w:pPr>
      <w:r w:rsidRPr="003D1F30">
        <w:rPr>
          <w:rStyle w:val="PURBlueStrongChar"/>
          <w:rFonts w:eastAsia="SimSun" w:cs="Arial"/>
          <w:smallCaps/>
        </w:rPr>
        <w:t>本地化和翻译</w:t>
      </w:r>
    </w:p>
    <w:p w14:paraId="1E20EF24" w14:textId="7551CA28" w:rsidR="009A4C7C" w:rsidRPr="003D1F30" w:rsidRDefault="007B0B99" w:rsidP="009A4C7C">
      <w:pPr>
        <w:pStyle w:val="PURBody-Indented"/>
        <w:rPr>
          <w:rFonts w:eastAsia="SimSun" w:cs="Arial"/>
        </w:rPr>
      </w:pPr>
      <w:r w:rsidRPr="003D1F30">
        <w:rPr>
          <w:rFonts w:eastAsia="SimSun" w:cs="Arial"/>
        </w:rPr>
        <w:t xml:space="preserve">Microsoft Dynamics AX </w:t>
      </w:r>
      <w:r w:rsidRPr="003D1F30">
        <w:rPr>
          <w:rFonts w:eastAsia="SimSun" w:cs="Arial"/>
        </w:rPr>
        <w:t>由微软提供本地化、翻译和支持，并在特定国家</w:t>
      </w:r>
      <w:r w:rsidRPr="003D1F30">
        <w:rPr>
          <w:rFonts w:eastAsia="SimSun" w:cs="Arial"/>
        </w:rPr>
        <w:t>/</w:t>
      </w:r>
      <w:r w:rsidRPr="003D1F30">
        <w:rPr>
          <w:rFonts w:eastAsia="SimSun" w:cs="Arial"/>
        </w:rPr>
        <w:t>地区以特定语言发布。请参阅</w:t>
      </w:r>
      <w:r w:rsidRPr="003D1F30">
        <w:rPr>
          <w:rFonts w:eastAsia="SimSun" w:cs="Arial"/>
        </w:rPr>
        <w:t xml:space="preserve"> </w:t>
      </w:r>
      <w:hyperlink r:id="rId152" w:history="1">
        <w:r w:rsidRPr="003D1F30">
          <w:rPr>
            <w:rStyle w:val="Hyperlink"/>
            <w:rFonts w:eastAsia="SimSun" w:cs="Arial"/>
          </w:rPr>
          <w:t>http://www.microsoft.com/en-us/dynamics/erp-explore-ax-capabilities.aspx</w:t>
        </w:r>
      </w:hyperlink>
      <w:r w:rsidRPr="003D1F30">
        <w:rPr>
          <w:rFonts w:eastAsia="SimSun" w:cs="Arial"/>
        </w:rPr>
        <w:t xml:space="preserve"> </w:t>
      </w:r>
      <w:r w:rsidRPr="003D1F30">
        <w:rPr>
          <w:rFonts w:eastAsia="SimSun" w:cs="Arial"/>
        </w:rPr>
        <w:t>以了解微软是否提供翻译和本地化。</w:t>
      </w:r>
    </w:p>
    <w:p w14:paraId="6BFAB395" w14:textId="5BFCD4A2" w:rsidR="009A4C7C" w:rsidRPr="003D1F30" w:rsidRDefault="009A4C7C" w:rsidP="009A4C7C">
      <w:pPr>
        <w:pStyle w:val="PURBody-Indented"/>
        <w:rPr>
          <w:rFonts w:eastAsia="SimSun" w:cs="Arial"/>
        </w:rPr>
      </w:pPr>
      <w:r w:rsidRPr="003D1F30">
        <w:rPr>
          <w:rFonts w:eastAsia="SimSun" w:cs="Arial"/>
        </w:rPr>
        <w:t>微软了解到，在某些情况下，您可能需要在其他地区使用在特定地区已本地化和</w:t>
      </w:r>
      <w:r w:rsidRPr="003D1F30">
        <w:rPr>
          <w:rFonts w:eastAsia="SimSun" w:cs="Arial"/>
        </w:rPr>
        <w:t>/</w:t>
      </w:r>
      <w:r w:rsidRPr="003D1F30">
        <w:rPr>
          <w:rFonts w:eastAsia="SimSun" w:cs="Arial"/>
        </w:rPr>
        <w:t>或翻译的特定模块或功能。由于法律和法规因地区而异，因此法律或法规的差异可能会影响在未创建所需功能的地区使用该功能。如果在微软已创建并普遍商业提供任何本地化或翻译版本的</w:t>
      </w:r>
      <w:r w:rsidRPr="003D1F30">
        <w:rPr>
          <w:rFonts w:eastAsia="SimSun" w:cs="Arial"/>
        </w:rPr>
        <w:t xml:space="preserve"> Microsoft Dynamics </w:t>
      </w:r>
      <w:r w:rsidRPr="003D1F30">
        <w:rPr>
          <w:rFonts w:eastAsia="SimSun" w:cs="Arial"/>
        </w:rPr>
        <w:t>软件或服务的地区之外使用此软件（包括通过此软件提供的任何在线服务），微软不会对其性能或适用性作出任何声明、保证、担保（明示、默示或以其他方式）或保障。请咨询要使用此软件的地理区域的税务专家，确认该功能是否适用于该地区。</w:t>
      </w:r>
    </w:p>
    <w:p w14:paraId="0BC85258" w14:textId="76C17FB2" w:rsidR="009A4C7C" w:rsidRPr="003D1F30" w:rsidRDefault="009A4C7C" w:rsidP="009A4C7C">
      <w:pPr>
        <w:pStyle w:val="PURBody-Indented"/>
        <w:rPr>
          <w:rFonts w:eastAsia="SimSun" w:cs="Arial"/>
        </w:rPr>
      </w:pPr>
      <w:r w:rsidRPr="003D1F30">
        <w:rPr>
          <w:rFonts w:eastAsia="SimSun" w:cs="Arial"/>
        </w:rPr>
        <w:t>如果您希望对软件进行本地化和</w:t>
      </w:r>
      <w:r w:rsidRPr="003D1F30">
        <w:rPr>
          <w:rFonts w:eastAsia="SimSun" w:cs="Arial"/>
        </w:rPr>
        <w:t>/</w:t>
      </w:r>
      <w:r w:rsidRPr="003D1F30">
        <w:rPr>
          <w:rFonts w:eastAsia="SimSun" w:cs="Arial"/>
        </w:rPr>
        <w:t>或翻译，必须拥有最新且有效的</w:t>
      </w:r>
      <w:r w:rsidRPr="007F20CC">
        <w:rPr>
          <w:rFonts w:ascii="SimSun" w:eastAsia="SimSun" w:hAnsi="SimSun" w:cs="Arial"/>
        </w:rPr>
        <w:t>“</w:t>
      </w:r>
      <w:r w:rsidRPr="003D1F30">
        <w:rPr>
          <w:rFonts w:eastAsia="SimSun" w:cs="Arial"/>
        </w:rPr>
        <w:t>主要合作伙伴本地化和翻译许可协议</w:t>
      </w:r>
      <w:r w:rsidRPr="007F20CC">
        <w:rPr>
          <w:rFonts w:ascii="SimSun" w:eastAsia="SimSun" w:hAnsi="SimSun" w:cs="Arial"/>
        </w:rPr>
        <w:t>”</w:t>
      </w:r>
      <w:r w:rsidR="00870438">
        <w:rPr>
          <w:rFonts w:ascii="SimSun" w:eastAsia="SimSun" w:hAnsi="SimSun" w:cs="Arial"/>
        </w:rPr>
        <w:br/>
      </w:r>
      <w:r w:rsidRPr="003D1F30">
        <w:rPr>
          <w:rFonts w:eastAsia="SimSun" w:cs="Arial"/>
        </w:rPr>
        <w:t>（以下简称</w:t>
      </w:r>
      <w:r w:rsidRPr="003D1F30">
        <w:rPr>
          <w:rFonts w:eastAsia="SimSun" w:cs="Arial"/>
        </w:rPr>
        <w:t>“MPLLA”</w:t>
      </w:r>
      <w:r w:rsidRPr="003D1F30">
        <w:rPr>
          <w:rFonts w:eastAsia="SimSun" w:cs="Arial"/>
        </w:rPr>
        <w:t>）。如需关于</w:t>
      </w:r>
      <w:r w:rsidRPr="003D1F30">
        <w:rPr>
          <w:rFonts w:eastAsia="SimSun" w:cs="Arial"/>
        </w:rPr>
        <w:t xml:space="preserve"> MPLLA </w:t>
      </w:r>
      <w:r w:rsidRPr="003D1F30">
        <w:rPr>
          <w:rFonts w:eastAsia="SimSun" w:cs="Arial"/>
        </w:rPr>
        <w:t>及</w:t>
      </w:r>
      <w:r w:rsidRPr="003D1F30">
        <w:rPr>
          <w:rFonts w:eastAsia="SimSun" w:cs="Arial"/>
        </w:rPr>
        <w:t xml:space="preserve"> Microsoft Dynamics </w:t>
      </w:r>
      <w:r w:rsidRPr="003D1F30">
        <w:rPr>
          <w:rFonts w:eastAsia="SimSun" w:cs="Arial"/>
        </w:rPr>
        <w:t>合作伙伴本地化和翻译许可计划的更多信息，请访问</w:t>
      </w:r>
      <w:r w:rsidRPr="003D1F30">
        <w:rPr>
          <w:rFonts w:eastAsia="SimSun" w:cs="Arial"/>
        </w:rPr>
        <w:t xml:space="preserve"> </w:t>
      </w:r>
      <w:hyperlink r:id="rId153" w:history="1">
        <w:r w:rsidRPr="003D1F30">
          <w:rPr>
            <w:rStyle w:val="Hyperlink"/>
            <w:rFonts w:eastAsia="SimSun" w:cs="Arial"/>
          </w:rPr>
          <w:t>https://mbs.microsoft.com/partnersource/partneressentials/pllp</w:t>
        </w:r>
      </w:hyperlink>
      <w:r w:rsidRPr="003D1F30">
        <w:rPr>
          <w:rFonts w:eastAsia="SimSun" w:cs="Arial"/>
        </w:rPr>
        <w:t xml:space="preserve"> </w:t>
      </w:r>
      <w:r w:rsidRPr="003D1F30">
        <w:rPr>
          <w:rFonts w:eastAsia="SimSun" w:cs="Arial"/>
        </w:rPr>
        <w:t>或联系您的合作伙伴客户经理。</w:t>
      </w:r>
    </w:p>
    <w:p w14:paraId="286DCB9B" w14:textId="77777777" w:rsidR="007B0B99" w:rsidRPr="003D1F30" w:rsidRDefault="007B0B99" w:rsidP="007B0B99">
      <w:pPr>
        <w:pStyle w:val="PURBlueStrong"/>
        <w:rPr>
          <w:rFonts w:eastAsia="SimSun" w:cs="Arial"/>
        </w:rPr>
      </w:pPr>
      <w:r w:rsidRPr="003D1F30">
        <w:rPr>
          <w:rStyle w:val="PURBlueStrongChar"/>
          <w:rFonts w:eastAsia="SimSun" w:cs="Arial"/>
          <w:smallCaps/>
        </w:rPr>
        <w:t xml:space="preserve">SAL </w:t>
      </w:r>
      <w:r w:rsidRPr="003D1F30">
        <w:rPr>
          <w:rStyle w:val="PURBlueStrongChar"/>
          <w:rFonts w:eastAsia="SimSun" w:cs="Arial"/>
          <w:smallCaps/>
        </w:rPr>
        <w:t>使用权利</w:t>
      </w:r>
    </w:p>
    <w:p w14:paraId="1728C956" w14:textId="68EF2156" w:rsidR="007B0B99" w:rsidRPr="003D1F30" w:rsidRDefault="007B0B99" w:rsidP="00BC060E">
      <w:pPr>
        <w:ind w:firstLine="274"/>
        <w:contextualSpacing/>
        <w:rPr>
          <w:rFonts w:eastAsia="SimSun" w:cs="Arial"/>
        </w:rPr>
      </w:pPr>
      <w:r w:rsidRPr="003D1F30">
        <w:rPr>
          <w:rFonts w:eastAsia="SimSun" w:cs="Arial"/>
          <w:color w:val="404040" w:themeColor="text1" w:themeTint="BF"/>
          <w:sz w:val="18"/>
        </w:rPr>
        <w:t>以下概述了不同</w:t>
      </w:r>
      <w:r w:rsidRPr="003D1F30">
        <w:rPr>
          <w:rFonts w:eastAsia="SimSun" w:cs="Arial"/>
          <w:color w:val="404040" w:themeColor="text1" w:themeTint="BF"/>
          <w:sz w:val="18"/>
        </w:rPr>
        <w:t xml:space="preserve"> Microsoft Dynamics AX 2012 R3 SAL </w:t>
      </w:r>
      <w:r w:rsidRPr="003D1F30">
        <w:rPr>
          <w:rFonts w:eastAsia="SimSun" w:cs="Arial"/>
          <w:color w:val="404040" w:themeColor="text1" w:themeTint="BF"/>
          <w:sz w:val="18"/>
        </w:rPr>
        <w:t>允许的使用情况：</w:t>
      </w:r>
    </w:p>
    <w:p w14:paraId="294A7A16" w14:textId="4E057136" w:rsidR="0028224D" w:rsidRPr="003D1F30" w:rsidRDefault="0028224D" w:rsidP="009E4027">
      <w:pPr>
        <w:pStyle w:val="ProductList-Body"/>
        <w:tabs>
          <w:tab w:val="clear" w:pos="158"/>
          <w:tab w:val="left" w:pos="270"/>
        </w:tabs>
        <w:spacing w:after="120"/>
        <w:ind w:left="270"/>
        <w:rPr>
          <w:rFonts w:ascii="Arial" w:eastAsia="SimSun" w:hAnsi="Arial" w:cs="Arial"/>
        </w:rPr>
      </w:pPr>
      <w:r w:rsidRPr="003D1F30">
        <w:rPr>
          <w:rFonts w:ascii="Arial" w:eastAsia="SimSun" w:hAnsi="Arial" w:cs="Arial"/>
          <w:b/>
          <w:color w:val="404040" w:themeColor="text1" w:themeTint="BF"/>
        </w:rPr>
        <w:t>自助服务</w:t>
      </w:r>
      <w:r w:rsidRPr="003D1F30">
        <w:rPr>
          <w:rFonts w:ascii="Arial" w:eastAsia="SimSun" w:hAnsi="Arial" w:cs="Arial"/>
          <w:b/>
          <w:color w:val="404040" w:themeColor="text1" w:themeTint="BF"/>
        </w:rPr>
        <w:t xml:space="preserve"> SAL</w:t>
      </w:r>
      <w:r w:rsidRPr="003D1F30">
        <w:rPr>
          <w:rFonts w:ascii="Arial" w:eastAsia="SimSun" w:hAnsi="Arial" w:cs="Arial"/>
          <w:b/>
          <w:color w:val="404040" w:themeColor="text1" w:themeTint="BF"/>
        </w:rPr>
        <w:t>（基本</w:t>
      </w:r>
      <w:r w:rsidRPr="003D1F30">
        <w:rPr>
          <w:rFonts w:ascii="Arial" w:eastAsia="SimSun" w:hAnsi="Arial" w:cs="Arial"/>
          <w:b/>
          <w:color w:val="404040" w:themeColor="text1" w:themeTint="BF"/>
        </w:rPr>
        <w:t xml:space="preserve"> SAL</w:t>
      </w:r>
      <w:r w:rsidRPr="003D1F30">
        <w:rPr>
          <w:rFonts w:ascii="Arial" w:eastAsia="SimSun" w:hAnsi="Arial" w:cs="Arial"/>
          <w:b/>
          <w:color w:val="404040" w:themeColor="text1" w:themeTint="BF"/>
        </w:rPr>
        <w:t>）：</w:t>
      </w:r>
      <w:r w:rsidRPr="003D1F30">
        <w:rPr>
          <w:rFonts w:ascii="Arial" w:eastAsia="SimSun" w:hAnsi="Arial" w:cs="Arial"/>
          <w:color w:val="404040" w:themeColor="text1" w:themeTint="BF"/>
        </w:rPr>
        <w:t>授予用户自己使用而非为其他个人或代表其他个人执行以下操作的权利：</w:t>
      </w:r>
      <w:r w:rsidRPr="003D1F30">
        <w:rPr>
          <w:rFonts w:ascii="Arial" w:eastAsia="SimSun" w:hAnsi="Arial" w:cs="Arial"/>
          <w:color w:val="404040" w:themeColor="text1" w:themeTint="BF"/>
        </w:rPr>
        <w:t xml:space="preserve">(i) </w:t>
      </w:r>
      <w:r w:rsidRPr="003D1F30">
        <w:rPr>
          <w:rFonts w:ascii="Arial" w:eastAsia="SimSun" w:hAnsi="Arial" w:cs="Arial"/>
          <w:color w:val="404040" w:themeColor="text1" w:themeTint="BF"/>
        </w:rPr>
        <w:t>仅出于工资单处理目的记录时间结果，</w:t>
      </w:r>
      <w:r w:rsidRPr="003D1F30">
        <w:rPr>
          <w:rFonts w:ascii="Arial" w:eastAsia="SimSun" w:hAnsi="Arial" w:cs="Arial"/>
          <w:color w:val="404040" w:themeColor="text1" w:themeTint="BF"/>
        </w:rPr>
        <w:t xml:space="preserve">(ii) </w:t>
      </w:r>
      <w:r w:rsidRPr="003D1F30">
        <w:rPr>
          <w:rFonts w:ascii="Arial" w:eastAsia="SimSun" w:hAnsi="Arial" w:cs="Arial"/>
          <w:color w:val="404040" w:themeColor="text1" w:themeTint="BF"/>
        </w:rPr>
        <w:t>仅出于补偿目的记录费用，</w:t>
      </w:r>
      <w:r w:rsidRPr="003D1F30">
        <w:rPr>
          <w:rFonts w:ascii="Arial" w:eastAsia="SimSun" w:hAnsi="Arial" w:cs="Arial"/>
          <w:color w:val="404040" w:themeColor="text1" w:themeTint="BF"/>
        </w:rPr>
        <w:t xml:space="preserve">(iii) </w:t>
      </w:r>
      <w:r w:rsidRPr="003D1F30">
        <w:rPr>
          <w:rFonts w:ascii="Arial" w:eastAsia="SimSun" w:hAnsi="Arial" w:cs="Arial"/>
          <w:color w:val="404040" w:themeColor="text1" w:themeTint="BF"/>
        </w:rPr>
        <w:t>管理个人信息，</w:t>
      </w:r>
      <w:r w:rsidRPr="003D1F30">
        <w:rPr>
          <w:rFonts w:ascii="Arial" w:eastAsia="SimSun" w:hAnsi="Arial" w:cs="Arial"/>
          <w:color w:val="404040" w:themeColor="text1" w:themeTint="BF"/>
        </w:rPr>
        <w:t xml:space="preserve">(iv) </w:t>
      </w:r>
      <w:r w:rsidRPr="003D1F30">
        <w:rPr>
          <w:rFonts w:ascii="Arial" w:eastAsia="SimSun" w:hAnsi="Arial" w:cs="Arial"/>
          <w:color w:val="404040" w:themeColor="text1" w:themeTint="BF"/>
        </w:rPr>
        <w:t>创建申请以及</w:t>
      </w:r>
      <w:r w:rsidRPr="003D1F30">
        <w:rPr>
          <w:rFonts w:ascii="Arial" w:eastAsia="SimSun" w:hAnsi="Arial" w:cs="Arial"/>
          <w:color w:val="404040" w:themeColor="text1" w:themeTint="BF"/>
        </w:rPr>
        <w:t xml:space="preserve"> (v) </w:t>
      </w:r>
      <w:r w:rsidRPr="003D1F30">
        <w:rPr>
          <w:rFonts w:ascii="Arial" w:eastAsia="SimSun" w:hAnsi="Arial" w:cs="Arial"/>
          <w:color w:val="404040" w:themeColor="text1" w:themeTint="BF"/>
        </w:rPr>
        <w:t>管理与这些活动相关的预算</w:t>
      </w:r>
    </w:p>
    <w:p w14:paraId="21616BF0" w14:textId="77777777" w:rsidR="002D7F22" w:rsidRDefault="002D7F22" w:rsidP="009E4027">
      <w:pPr>
        <w:pStyle w:val="ProductList-Body"/>
        <w:tabs>
          <w:tab w:val="clear" w:pos="158"/>
          <w:tab w:val="left" w:pos="270"/>
        </w:tabs>
        <w:spacing w:after="120"/>
        <w:ind w:left="270"/>
        <w:rPr>
          <w:rFonts w:ascii="Arial" w:eastAsia="SimSun" w:hAnsi="Arial" w:cs="Arial"/>
          <w:b/>
          <w:color w:val="404040" w:themeColor="text1" w:themeTint="BF"/>
          <w:spacing w:val="-2"/>
        </w:rPr>
      </w:pPr>
    </w:p>
    <w:p w14:paraId="41B267F5" w14:textId="41D4FF48" w:rsidR="0028224D" w:rsidRPr="002D7F22" w:rsidRDefault="0028224D" w:rsidP="009E4027">
      <w:pPr>
        <w:pStyle w:val="ProductList-Body"/>
        <w:tabs>
          <w:tab w:val="clear" w:pos="158"/>
          <w:tab w:val="left" w:pos="270"/>
        </w:tabs>
        <w:spacing w:after="120"/>
        <w:ind w:left="270"/>
        <w:rPr>
          <w:rFonts w:ascii="Arial" w:eastAsia="SimSun" w:hAnsi="Arial" w:cs="Arial"/>
          <w:spacing w:val="-2"/>
        </w:rPr>
      </w:pPr>
      <w:r w:rsidRPr="002D7F22">
        <w:rPr>
          <w:rFonts w:ascii="Arial" w:eastAsia="SimSun" w:hAnsi="Arial" w:cs="Arial"/>
          <w:b/>
          <w:color w:val="404040" w:themeColor="text1" w:themeTint="BF"/>
          <w:spacing w:val="-2"/>
        </w:rPr>
        <w:t>任务</w:t>
      </w:r>
      <w:r w:rsidRPr="002D7F22">
        <w:rPr>
          <w:rFonts w:ascii="Arial" w:eastAsia="SimSun" w:hAnsi="Arial" w:cs="Arial"/>
          <w:b/>
          <w:color w:val="404040" w:themeColor="text1" w:themeTint="BF"/>
          <w:spacing w:val="-2"/>
        </w:rPr>
        <w:t xml:space="preserve"> SAL</w:t>
      </w:r>
      <w:r w:rsidRPr="002D7F22">
        <w:rPr>
          <w:rFonts w:ascii="Arial" w:eastAsia="SimSun" w:hAnsi="Arial" w:cs="Arial"/>
          <w:b/>
          <w:color w:val="404040" w:themeColor="text1" w:themeTint="BF"/>
          <w:spacing w:val="-2"/>
        </w:rPr>
        <w:t>（自助服务</w:t>
      </w:r>
      <w:r w:rsidRPr="002D7F22">
        <w:rPr>
          <w:rFonts w:ascii="Arial" w:eastAsia="SimSun" w:hAnsi="Arial" w:cs="Arial"/>
          <w:b/>
          <w:color w:val="404040" w:themeColor="text1" w:themeTint="BF"/>
          <w:spacing w:val="-2"/>
        </w:rPr>
        <w:t xml:space="preserve"> SAL + </w:t>
      </w:r>
      <w:r w:rsidRPr="002D7F22">
        <w:rPr>
          <w:rFonts w:ascii="Arial" w:eastAsia="SimSun" w:hAnsi="Arial" w:cs="Arial"/>
          <w:b/>
          <w:color w:val="404040" w:themeColor="text1" w:themeTint="BF"/>
          <w:spacing w:val="-2"/>
        </w:rPr>
        <w:t>任务附加</w:t>
      </w:r>
      <w:r w:rsidRPr="002D7F22">
        <w:rPr>
          <w:rFonts w:ascii="Arial" w:eastAsia="SimSun" w:hAnsi="Arial" w:cs="Arial"/>
          <w:b/>
          <w:color w:val="404040" w:themeColor="text1" w:themeTint="BF"/>
          <w:spacing w:val="-2"/>
        </w:rPr>
        <w:t xml:space="preserve"> SAL</w:t>
      </w:r>
      <w:r w:rsidRPr="002D7F22">
        <w:rPr>
          <w:rFonts w:ascii="Arial" w:eastAsia="SimSun" w:hAnsi="Arial" w:cs="Arial"/>
          <w:b/>
          <w:color w:val="404040" w:themeColor="text1" w:themeTint="BF"/>
          <w:spacing w:val="-2"/>
        </w:rPr>
        <w:t>）：</w:t>
      </w:r>
      <w:r w:rsidRPr="002D7F22">
        <w:rPr>
          <w:rFonts w:ascii="Arial" w:eastAsia="SimSun" w:hAnsi="Arial" w:cs="Arial"/>
          <w:color w:val="404040" w:themeColor="text1" w:themeTint="BF"/>
          <w:spacing w:val="-2"/>
        </w:rPr>
        <w:t>授予用户执行以下操作的权利：</w:t>
      </w:r>
      <w:r w:rsidRPr="002D7F22">
        <w:rPr>
          <w:rFonts w:ascii="Arial" w:eastAsia="SimSun" w:hAnsi="Arial" w:cs="Arial"/>
          <w:color w:val="404040" w:themeColor="text1" w:themeTint="BF"/>
          <w:spacing w:val="-2"/>
        </w:rPr>
        <w:t xml:space="preserve">(i) </w:t>
      </w:r>
      <w:r w:rsidRPr="002D7F22">
        <w:rPr>
          <w:rFonts w:ascii="Arial" w:eastAsia="SimSun" w:hAnsi="Arial" w:cs="Arial"/>
          <w:color w:val="404040" w:themeColor="text1" w:themeTint="BF"/>
          <w:spacing w:val="-2"/>
        </w:rPr>
        <w:t>记录并审批任何类型的时间和费用，</w:t>
      </w:r>
      <w:r w:rsidRPr="002D7F22">
        <w:rPr>
          <w:rFonts w:ascii="Arial" w:eastAsia="SimSun" w:hAnsi="Arial" w:cs="Arial"/>
          <w:color w:val="404040" w:themeColor="text1" w:themeTint="BF"/>
          <w:spacing w:val="-2"/>
        </w:rPr>
        <w:t xml:space="preserve">(ii) </w:t>
      </w:r>
      <w:r w:rsidRPr="002D7F22">
        <w:rPr>
          <w:rFonts w:ascii="Arial" w:eastAsia="SimSun" w:hAnsi="Arial" w:cs="Arial"/>
          <w:color w:val="404040" w:themeColor="text1" w:themeTint="BF"/>
          <w:spacing w:val="-2"/>
        </w:rPr>
        <w:t>审批发票，</w:t>
      </w:r>
      <w:r w:rsidRPr="002D7F22">
        <w:rPr>
          <w:rFonts w:ascii="Arial" w:eastAsia="SimSun" w:hAnsi="Arial" w:cs="Arial"/>
          <w:color w:val="404040" w:themeColor="text1" w:themeTint="BF"/>
          <w:spacing w:val="-2"/>
        </w:rPr>
        <w:t xml:space="preserve">(iii) </w:t>
      </w:r>
      <w:r w:rsidRPr="002D7F22">
        <w:rPr>
          <w:rFonts w:ascii="Arial" w:eastAsia="SimSun" w:hAnsi="Arial" w:cs="Arial"/>
          <w:color w:val="404040" w:themeColor="text1" w:themeTint="BF"/>
          <w:spacing w:val="-2"/>
        </w:rPr>
        <w:t>审批所有与自助服务相关的事务以及</w:t>
      </w:r>
      <w:r w:rsidRPr="002D7F22">
        <w:rPr>
          <w:rFonts w:ascii="Arial" w:eastAsia="SimSun" w:hAnsi="Arial" w:cs="Arial"/>
          <w:color w:val="404040" w:themeColor="text1" w:themeTint="BF"/>
          <w:spacing w:val="-2"/>
        </w:rPr>
        <w:t xml:space="preserve"> (iv) </w:t>
      </w:r>
      <w:r w:rsidRPr="002D7F22">
        <w:rPr>
          <w:rFonts w:ascii="Arial" w:eastAsia="SimSun" w:hAnsi="Arial" w:cs="Arial"/>
          <w:color w:val="404040" w:themeColor="text1" w:themeTint="BF"/>
          <w:spacing w:val="-2"/>
        </w:rPr>
        <w:t>操作销售点设备或仓库设备。</w:t>
      </w:r>
    </w:p>
    <w:p w14:paraId="6166AF35" w14:textId="3B5C7938" w:rsidR="00F958B2" w:rsidRPr="003D1F30" w:rsidRDefault="00F958B2" w:rsidP="009E4027">
      <w:pPr>
        <w:pStyle w:val="ProductList-Body"/>
        <w:numPr>
          <w:ilvl w:val="0"/>
          <w:numId w:val="47"/>
        </w:numPr>
        <w:tabs>
          <w:tab w:val="clear" w:pos="158"/>
          <w:tab w:val="left" w:pos="270"/>
        </w:tabs>
        <w:spacing w:after="120"/>
        <w:rPr>
          <w:rFonts w:ascii="Arial" w:eastAsia="SimSun" w:hAnsi="Arial" w:cs="Arial"/>
        </w:rPr>
      </w:pPr>
      <w:r w:rsidRPr="007F20CC">
        <w:rPr>
          <w:rFonts w:ascii="SimSun" w:eastAsia="SimSun" w:hAnsi="SimSun" w:cs="Arial"/>
          <w:color w:val="404040" w:themeColor="text1" w:themeTint="BF"/>
        </w:rPr>
        <w:lastRenderedPageBreak/>
        <w:t>“</w:t>
      </w:r>
      <w:r w:rsidRPr="003D1F30">
        <w:rPr>
          <w:rFonts w:ascii="Arial" w:eastAsia="SimSun" w:hAnsi="Arial" w:cs="Arial"/>
          <w:color w:val="404040" w:themeColor="text1" w:themeTint="BF"/>
        </w:rPr>
        <w:t>商业网点</w:t>
      </w:r>
      <w:r w:rsidRPr="007F20CC">
        <w:rPr>
          <w:rFonts w:ascii="SimSun" w:eastAsia="SimSun" w:hAnsi="SimSun" w:cs="Arial"/>
          <w:color w:val="404040" w:themeColor="text1" w:themeTint="BF"/>
        </w:rPr>
        <w:t>”</w:t>
      </w:r>
      <w:r w:rsidRPr="003D1F30">
        <w:rPr>
          <w:rFonts w:ascii="Arial" w:eastAsia="SimSun" w:hAnsi="Arial" w:cs="Arial"/>
          <w:color w:val="404040" w:themeColor="text1" w:themeTint="BF"/>
        </w:rPr>
        <w:t>或</w:t>
      </w:r>
      <w:r w:rsidRPr="007F20CC">
        <w:rPr>
          <w:rFonts w:ascii="SimSun" w:eastAsia="SimSun" w:hAnsi="SimSun" w:cs="Arial"/>
          <w:color w:val="404040" w:themeColor="text1" w:themeTint="BF"/>
        </w:rPr>
        <w:t>“</w:t>
      </w:r>
      <w:r w:rsidRPr="003D1F30">
        <w:rPr>
          <w:rFonts w:ascii="Arial" w:eastAsia="SimSun" w:hAnsi="Arial" w:cs="Arial"/>
          <w:color w:val="404040" w:themeColor="text1" w:themeTint="BF"/>
        </w:rPr>
        <w:t>商店</w:t>
      </w:r>
      <w:r w:rsidRPr="007F20CC">
        <w:rPr>
          <w:rFonts w:ascii="SimSun" w:eastAsia="SimSun" w:hAnsi="SimSun" w:cs="Arial"/>
          <w:color w:val="404040" w:themeColor="text1" w:themeTint="BF"/>
        </w:rPr>
        <w:t>”</w:t>
      </w:r>
      <w:r w:rsidRPr="003D1F30">
        <w:rPr>
          <w:rFonts w:ascii="Arial" w:eastAsia="SimSun" w:hAnsi="Arial" w:cs="Arial"/>
          <w:color w:val="404040" w:themeColor="text1" w:themeTint="BF"/>
        </w:rPr>
        <w:t>是指由您经营的用于完成向客户销售商品或服务的事务的物理地点（静态或流动）。</w:t>
      </w:r>
    </w:p>
    <w:p w14:paraId="121B7EE4" w14:textId="31AAFC6A" w:rsidR="00F958B2" w:rsidRPr="003D1F30" w:rsidRDefault="00F958B2" w:rsidP="009E4027">
      <w:pPr>
        <w:pStyle w:val="ProductList-Body"/>
        <w:numPr>
          <w:ilvl w:val="0"/>
          <w:numId w:val="47"/>
        </w:numPr>
        <w:tabs>
          <w:tab w:val="clear" w:pos="158"/>
          <w:tab w:val="left" w:pos="270"/>
        </w:tabs>
        <w:spacing w:after="120"/>
        <w:rPr>
          <w:rFonts w:ascii="Arial" w:eastAsia="SimSun" w:hAnsi="Arial" w:cs="Arial"/>
        </w:rPr>
      </w:pPr>
      <w:r w:rsidRPr="007F20CC">
        <w:rPr>
          <w:rFonts w:ascii="SimSun" w:eastAsia="SimSun" w:hAnsi="SimSun" w:cs="Arial"/>
          <w:color w:val="404040" w:themeColor="text1" w:themeTint="BF"/>
        </w:rPr>
        <w:t>“</w:t>
      </w:r>
      <w:r w:rsidRPr="003D1F30">
        <w:rPr>
          <w:rFonts w:ascii="Arial" w:eastAsia="SimSun" w:hAnsi="Arial" w:cs="Arial"/>
          <w:color w:val="404040" w:themeColor="text1" w:themeTint="BF"/>
        </w:rPr>
        <w:t>执行仓库管理职能</w:t>
      </w:r>
      <w:r w:rsidRPr="007F20CC">
        <w:rPr>
          <w:rFonts w:ascii="SimSun" w:eastAsia="SimSun" w:hAnsi="SimSun" w:cs="Arial"/>
          <w:color w:val="404040" w:themeColor="text1" w:themeTint="BF"/>
        </w:rPr>
        <w:t>”</w:t>
      </w:r>
      <w:r w:rsidRPr="003D1F30">
        <w:rPr>
          <w:rFonts w:ascii="Arial" w:eastAsia="SimSun" w:hAnsi="Arial" w:cs="Arial"/>
          <w:color w:val="404040" w:themeColor="text1" w:themeTint="BF"/>
        </w:rPr>
        <w:t>是指商品接收、储存、执行内部转仓、分拣、打包和发货，在仓库管理系统上下文中执行库存清点，</w:t>
      </w:r>
      <w:r w:rsidR="00873DE1">
        <w:rPr>
          <w:rFonts w:ascii="Arial" w:eastAsia="SimSun" w:hAnsi="Arial" w:cs="Arial"/>
          <w:color w:val="404040" w:themeColor="text1" w:themeTint="BF"/>
        </w:rPr>
        <w:br/>
      </w:r>
      <w:r w:rsidRPr="003D1F30">
        <w:rPr>
          <w:rFonts w:ascii="Arial" w:eastAsia="SimSun" w:hAnsi="Arial" w:cs="Arial"/>
          <w:color w:val="404040" w:themeColor="text1" w:themeTint="BF"/>
        </w:rPr>
        <w:t>在捕获为原材料和完成品在仓库和生产线之间的转移时根据生产订单发布产量和材料消耗（排除所有其他类型的事务）。</w:t>
      </w:r>
    </w:p>
    <w:p w14:paraId="7CD471D1" w14:textId="5EA0C393" w:rsidR="0028224D" w:rsidRPr="003D1F30" w:rsidRDefault="0028224D" w:rsidP="009E4027">
      <w:pPr>
        <w:pStyle w:val="ProductList-Body"/>
        <w:numPr>
          <w:ilvl w:val="0"/>
          <w:numId w:val="47"/>
        </w:numPr>
        <w:tabs>
          <w:tab w:val="clear" w:pos="158"/>
          <w:tab w:val="left" w:pos="270"/>
        </w:tabs>
        <w:spacing w:after="120"/>
        <w:rPr>
          <w:rFonts w:ascii="Arial" w:eastAsia="SimSun" w:hAnsi="Arial" w:cs="Arial"/>
        </w:rPr>
      </w:pPr>
      <w:r w:rsidRPr="007F20CC">
        <w:rPr>
          <w:rFonts w:ascii="SimSun" w:eastAsia="SimSun" w:hAnsi="SimSun" w:cs="Arial"/>
          <w:color w:val="404040" w:themeColor="text1" w:themeTint="BF"/>
        </w:rPr>
        <w:t>“</w:t>
      </w:r>
      <w:r w:rsidRPr="003D1F30">
        <w:rPr>
          <w:rFonts w:ascii="Arial" w:eastAsia="SimSun" w:hAnsi="Arial" w:cs="Arial"/>
          <w:color w:val="404040" w:themeColor="text1" w:themeTint="BF"/>
        </w:rPr>
        <w:t>销售点设备</w:t>
      </w:r>
      <w:r w:rsidRPr="007F20CC">
        <w:rPr>
          <w:rFonts w:ascii="SimSun" w:eastAsia="SimSun" w:hAnsi="SimSun" w:cs="Arial"/>
          <w:color w:val="404040" w:themeColor="text1" w:themeTint="BF"/>
        </w:rPr>
        <w:t>”</w:t>
      </w:r>
      <w:r w:rsidRPr="003D1F30">
        <w:rPr>
          <w:rFonts w:ascii="Arial" w:eastAsia="SimSun" w:hAnsi="Arial" w:cs="Arial"/>
          <w:color w:val="404040" w:themeColor="text1" w:themeTint="BF"/>
        </w:rPr>
        <w:t>是指商业网点配备的可供任何个人用于完成向客户销售商品或服务的事务的设备。</w:t>
      </w:r>
    </w:p>
    <w:p w14:paraId="7D1F5C47" w14:textId="66C4B0DB" w:rsidR="0028224D" w:rsidRPr="003D1F30" w:rsidRDefault="0028224D" w:rsidP="009E4027">
      <w:pPr>
        <w:pStyle w:val="ProductList-Body"/>
        <w:numPr>
          <w:ilvl w:val="0"/>
          <w:numId w:val="47"/>
        </w:numPr>
        <w:tabs>
          <w:tab w:val="clear" w:pos="158"/>
          <w:tab w:val="left" w:pos="270"/>
        </w:tabs>
        <w:spacing w:after="120"/>
        <w:rPr>
          <w:rFonts w:ascii="Arial" w:eastAsia="SimSun" w:hAnsi="Arial" w:cs="Arial"/>
        </w:rPr>
      </w:pPr>
      <w:r w:rsidRPr="007F20CC">
        <w:rPr>
          <w:rFonts w:ascii="SimSun" w:eastAsia="SimSun" w:hAnsi="SimSun" w:cs="Arial"/>
          <w:color w:val="404040" w:themeColor="text1" w:themeTint="BF"/>
        </w:rPr>
        <w:t>“</w:t>
      </w:r>
      <w:r w:rsidRPr="003D1F30">
        <w:rPr>
          <w:rFonts w:ascii="Arial" w:eastAsia="SimSun" w:hAnsi="Arial" w:cs="Arial"/>
          <w:color w:val="404040" w:themeColor="text1" w:themeTint="BF"/>
        </w:rPr>
        <w:t>仓库设备</w:t>
      </w:r>
      <w:r w:rsidRPr="007F20CC">
        <w:rPr>
          <w:rFonts w:ascii="SimSun" w:eastAsia="SimSun" w:hAnsi="SimSun" w:cs="Arial"/>
          <w:color w:val="404040" w:themeColor="text1" w:themeTint="BF"/>
        </w:rPr>
        <w:t>”</w:t>
      </w:r>
      <w:r w:rsidRPr="003D1F30">
        <w:rPr>
          <w:rFonts w:ascii="Arial" w:eastAsia="SimSun" w:hAnsi="Arial" w:cs="Arial"/>
          <w:color w:val="404040" w:themeColor="text1" w:themeTint="BF"/>
        </w:rPr>
        <w:t>是指专门用于执行仓库管理职能的设备。每个仓库设备都必须：</w:t>
      </w:r>
      <w:r w:rsidRPr="003D1F30">
        <w:rPr>
          <w:rFonts w:ascii="Arial" w:eastAsia="SimSun" w:hAnsi="Arial" w:cs="Arial"/>
          <w:color w:val="404040" w:themeColor="text1" w:themeTint="BF"/>
        </w:rPr>
        <w:t xml:space="preserve">(i) </w:t>
      </w:r>
      <w:r w:rsidRPr="003D1F30">
        <w:rPr>
          <w:rFonts w:ascii="Arial" w:eastAsia="SimSun" w:hAnsi="Arial" w:cs="Arial"/>
          <w:color w:val="404040" w:themeColor="text1" w:themeTint="BF"/>
        </w:rPr>
        <w:t>不具备蜂窝功能，</w:t>
      </w:r>
      <w:r w:rsidRPr="003D1F30">
        <w:rPr>
          <w:rFonts w:ascii="Arial" w:eastAsia="SimSun" w:hAnsi="Arial" w:cs="Arial"/>
          <w:color w:val="404040" w:themeColor="text1" w:themeTint="BF"/>
        </w:rPr>
        <w:t xml:space="preserve">(ii) </w:t>
      </w:r>
      <w:r w:rsidRPr="003D1F30">
        <w:rPr>
          <w:rFonts w:ascii="Arial" w:eastAsia="SimSun" w:hAnsi="Arial" w:cs="Arial"/>
          <w:color w:val="404040" w:themeColor="text1" w:themeTint="BF"/>
        </w:rPr>
        <w:t>在设备为手持设备时具有内置的条形码扫描器。</w:t>
      </w:r>
    </w:p>
    <w:p w14:paraId="688A01B5" w14:textId="53D45471" w:rsidR="0028224D" w:rsidRPr="003D1F30" w:rsidRDefault="0028224D" w:rsidP="00BC060E">
      <w:pPr>
        <w:pStyle w:val="ProductList-Body"/>
        <w:tabs>
          <w:tab w:val="clear" w:pos="158"/>
          <w:tab w:val="left" w:pos="270"/>
        </w:tabs>
        <w:spacing w:after="120"/>
        <w:ind w:left="270"/>
        <w:rPr>
          <w:rFonts w:ascii="Arial" w:eastAsia="SimSun" w:hAnsi="Arial" w:cs="Arial"/>
        </w:rPr>
      </w:pPr>
      <w:r w:rsidRPr="003D1F30">
        <w:rPr>
          <w:rFonts w:ascii="Arial" w:eastAsia="SimSun" w:hAnsi="Arial" w:cs="Arial"/>
          <w:b/>
          <w:color w:val="404040" w:themeColor="text1" w:themeTint="BF"/>
        </w:rPr>
        <w:t>功能</w:t>
      </w:r>
      <w:r w:rsidRPr="003D1F30">
        <w:rPr>
          <w:rFonts w:ascii="Arial" w:eastAsia="SimSun" w:hAnsi="Arial" w:cs="Arial"/>
          <w:b/>
          <w:color w:val="404040" w:themeColor="text1" w:themeTint="BF"/>
        </w:rPr>
        <w:t xml:space="preserve"> SAL</w:t>
      </w:r>
      <w:r w:rsidRPr="003D1F30">
        <w:rPr>
          <w:rFonts w:ascii="Arial" w:eastAsia="SimSun" w:hAnsi="Arial" w:cs="Arial"/>
          <w:b/>
          <w:color w:val="404040" w:themeColor="text1" w:themeTint="BF"/>
        </w:rPr>
        <w:t>（任务</w:t>
      </w:r>
      <w:r w:rsidRPr="003D1F30">
        <w:rPr>
          <w:rFonts w:ascii="Arial" w:eastAsia="SimSun" w:hAnsi="Arial" w:cs="Arial"/>
          <w:b/>
          <w:color w:val="404040" w:themeColor="text1" w:themeTint="BF"/>
        </w:rPr>
        <w:t xml:space="preserve"> SAL</w:t>
      </w:r>
      <w:r w:rsidRPr="003D1F30">
        <w:rPr>
          <w:rFonts w:ascii="Arial" w:eastAsia="SimSun" w:hAnsi="Arial" w:cs="Arial"/>
          <w:b/>
          <w:color w:val="404040" w:themeColor="text1" w:themeTint="BF"/>
          <w:szCs w:val="18"/>
        </w:rPr>
        <w:t xml:space="preserve"> + </w:t>
      </w:r>
      <w:r w:rsidRPr="003D1F30">
        <w:rPr>
          <w:rFonts w:ascii="Arial" w:eastAsia="SimSun" w:hAnsi="Arial" w:cs="Arial"/>
          <w:b/>
          <w:color w:val="404040" w:themeColor="text1" w:themeTint="BF"/>
          <w:szCs w:val="18"/>
        </w:rPr>
        <w:t>功能附加</w:t>
      </w:r>
      <w:r w:rsidRPr="003D1F30">
        <w:rPr>
          <w:rFonts w:ascii="Arial" w:eastAsia="SimSun" w:hAnsi="Arial" w:cs="Arial"/>
          <w:b/>
          <w:color w:val="404040" w:themeColor="text1" w:themeTint="BF"/>
          <w:szCs w:val="18"/>
        </w:rPr>
        <w:t xml:space="preserve"> SAL</w:t>
      </w:r>
      <w:r w:rsidRPr="003D1F30">
        <w:rPr>
          <w:rFonts w:ascii="Arial" w:eastAsia="SimSun" w:hAnsi="Arial" w:cs="Arial"/>
          <w:b/>
          <w:color w:val="404040" w:themeColor="text1" w:themeTint="BF"/>
          <w:szCs w:val="18"/>
        </w:rPr>
        <w:t>）：</w:t>
      </w:r>
      <w:r w:rsidRPr="003D1F30">
        <w:rPr>
          <w:rFonts w:ascii="Arial" w:eastAsia="SimSun" w:hAnsi="Arial" w:cs="Arial"/>
          <w:color w:val="404040" w:themeColor="text1" w:themeTint="BF"/>
          <w:szCs w:val="18"/>
        </w:rPr>
        <w:t>授予用户执行以下操作的权利：</w:t>
      </w:r>
      <w:r w:rsidRPr="003D1F30">
        <w:rPr>
          <w:rFonts w:ascii="Arial" w:eastAsia="SimSun" w:hAnsi="Arial" w:cs="Arial"/>
          <w:color w:val="404040" w:themeColor="text1" w:themeTint="BF"/>
          <w:szCs w:val="18"/>
        </w:rPr>
        <w:t xml:space="preserve">(i) </w:t>
      </w:r>
      <w:r w:rsidRPr="003D1F30">
        <w:rPr>
          <w:rFonts w:ascii="Arial" w:eastAsia="SimSun" w:hAnsi="Arial" w:cs="Arial"/>
          <w:color w:val="404040" w:themeColor="text1" w:themeTint="BF"/>
          <w:szCs w:val="18"/>
        </w:rPr>
        <w:t>使用软件提供的既定的运营周期和业务流程；</w:t>
      </w:r>
      <w:r w:rsidRPr="003D1F30">
        <w:rPr>
          <w:rFonts w:ascii="Arial" w:eastAsia="SimSun" w:hAnsi="Arial" w:cs="Arial"/>
          <w:color w:val="404040" w:themeColor="text1" w:themeTint="BF"/>
          <w:szCs w:val="18"/>
        </w:rPr>
        <w:t xml:space="preserve">(ii) </w:t>
      </w:r>
      <w:r w:rsidRPr="003D1F30">
        <w:rPr>
          <w:rFonts w:ascii="Arial" w:eastAsia="SimSun" w:hAnsi="Arial" w:cs="Arial"/>
          <w:color w:val="404040" w:themeColor="text1" w:themeTint="BF"/>
          <w:szCs w:val="18"/>
        </w:rPr>
        <w:t>创建和更新</w:t>
      </w:r>
      <w:r w:rsidRPr="003D1F30">
        <w:rPr>
          <w:rFonts w:ascii="Arial" w:eastAsia="SimSun" w:hAnsi="Arial" w:cs="Arial"/>
          <w:color w:val="404040" w:themeColor="text1" w:themeTint="BF"/>
          <w:szCs w:val="18"/>
        </w:rPr>
        <w:t xml:space="preserve"> (a) </w:t>
      </w:r>
      <w:r w:rsidRPr="003D1F30">
        <w:rPr>
          <w:rFonts w:ascii="Arial" w:eastAsia="SimSun" w:hAnsi="Arial" w:cs="Arial"/>
          <w:color w:val="404040" w:themeColor="text1" w:themeTint="BF"/>
          <w:szCs w:val="18"/>
        </w:rPr>
        <w:t>职位申请或</w:t>
      </w:r>
      <w:r w:rsidRPr="003D1F30">
        <w:rPr>
          <w:rFonts w:ascii="Arial" w:eastAsia="SimSun" w:hAnsi="Arial" w:cs="Arial"/>
          <w:color w:val="404040" w:themeColor="text1" w:themeTint="BF"/>
          <w:szCs w:val="18"/>
        </w:rPr>
        <w:t xml:space="preserve"> (b) </w:t>
      </w:r>
      <w:r w:rsidRPr="003D1F30">
        <w:rPr>
          <w:rFonts w:ascii="Arial" w:eastAsia="SimSun" w:hAnsi="Arial" w:cs="Arial"/>
          <w:color w:val="404040" w:themeColor="text1" w:themeTint="BF"/>
          <w:szCs w:val="18"/>
        </w:rPr>
        <w:t>与</w:t>
      </w:r>
      <w:r w:rsidRPr="003D1F30">
        <w:rPr>
          <w:rFonts w:ascii="Arial" w:eastAsia="SimSun" w:hAnsi="Arial" w:cs="Arial"/>
          <w:color w:val="404040" w:themeColor="text1" w:themeTint="BF"/>
          <w:szCs w:val="18"/>
        </w:rPr>
        <w:t xml:space="preserve"> </w:t>
      </w:r>
      <w:r w:rsidRPr="003D1F30">
        <w:rPr>
          <w:rFonts w:ascii="Arial" w:eastAsia="SimSun" w:hAnsi="Arial" w:cs="Arial"/>
          <w:color w:val="404040" w:themeColor="text1" w:themeTint="BF"/>
          <w:szCs w:val="18"/>
        </w:rPr>
        <w:t>应用程序、员工、客户、供应商或部件目录相关的主数据记录</w:t>
      </w:r>
      <w:r w:rsidRPr="003D1F30">
        <w:rPr>
          <w:rFonts w:ascii="Arial" w:eastAsia="SimSun" w:hAnsi="Arial" w:cs="Arial"/>
          <w:color w:val="404040" w:themeColor="text1" w:themeTint="BF"/>
        </w:rPr>
        <w:t>；</w:t>
      </w:r>
      <w:r w:rsidRPr="003D1F30">
        <w:rPr>
          <w:rFonts w:ascii="Arial" w:eastAsia="SimSun" w:hAnsi="Arial" w:cs="Arial"/>
          <w:color w:val="404040" w:themeColor="text1" w:themeTint="BF"/>
        </w:rPr>
        <w:t xml:space="preserve">(iii) </w:t>
      </w:r>
      <w:r w:rsidRPr="003D1F30">
        <w:rPr>
          <w:rFonts w:ascii="Arial" w:eastAsia="SimSun" w:hAnsi="Arial" w:cs="Arial"/>
          <w:color w:val="404040" w:themeColor="text1" w:themeTint="BF"/>
        </w:rPr>
        <w:t>操作商店经理设备；</w:t>
      </w:r>
      <w:r w:rsidRPr="003D1F30">
        <w:rPr>
          <w:rFonts w:ascii="Arial" w:eastAsia="SimSun" w:hAnsi="Arial" w:cs="Arial"/>
          <w:color w:val="404040" w:themeColor="text1" w:themeTint="BF"/>
        </w:rPr>
        <w:t xml:space="preserve">(iv) </w:t>
      </w:r>
      <w:r w:rsidRPr="003D1F30">
        <w:rPr>
          <w:rFonts w:ascii="Arial" w:eastAsia="SimSun" w:hAnsi="Arial" w:cs="Arial"/>
          <w:color w:val="404040" w:themeColor="text1" w:themeTint="BF"/>
        </w:rPr>
        <w:t>审批所有与任务和自助服务相关的事务。</w:t>
      </w:r>
    </w:p>
    <w:p w14:paraId="2345B6E0" w14:textId="77777777" w:rsidR="0028224D" w:rsidRPr="00873DE1" w:rsidRDefault="0028224D" w:rsidP="009E4027">
      <w:pPr>
        <w:pStyle w:val="ProductList-Body"/>
        <w:numPr>
          <w:ilvl w:val="0"/>
          <w:numId w:val="47"/>
        </w:numPr>
        <w:tabs>
          <w:tab w:val="clear" w:pos="158"/>
          <w:tab w:val="left" w:pos="270"/>
        </w:tabs>
        <w:spacing w:after="120"/>
        <w:rPr>
          <w:rFonts w:ascii="Arial" w:eastAsia="SimSun" w:hAnsi="Arial" w:cs="Arial"/>
          <w:spacing w:val="-2"/>
        </w:rPr>
      </w:pPr>
      <w:r w:rsidRPr="00873DE1">
        <w:rPr>
          <w:rFonts w:ascii="SimSun" w:eastAsia="SimSun" w:hAnsi="SimSun" w:cs="Arial"/>
          <w:color w:val="404040" w:themeColor="text1" w:themeTint="BF"/>
          <w:spacing w:val="-2"/>
        </w:rPr>
        <w:t>“</w:t>
      </w:r>
      <w:r w:rsidRPr="00873DE1">
        <w:rPr>
          <w:rFonts w:ascii="Arial" w:eastAsia="SimSun" w:hAnsi="Arial" w:cs="Arial"/>
          <w:color w:val="404040" w:themeColor="text1" w:themeTint="BF"/>
          <w:spacing w:val="-2"/>
        </w:rPr>
        <w:t>商店经理设备</w:t>
      </w:r>
      <w:r w:rsidRPr="00873DE1">
        <w:rPr>
          <w:rFonts w:ascii="SimSun" w:eastAsia="SimSun" w:hAnsi="SimSun" w:cs="Arial"/>
          <w:color w:val="404040" w:themeColor="text1" w:themeTint="BF"/>
          <w:spacing w:val="-2"/>
        </w:rPr>
        <w:t>”</w:t>
      </w:r>
      <w:r w:rsidRPr="00873DE1">
        <w:rPr>
          <w:rFonts w:ascii="Arial" w:eastAsia="SimSun" w:hAnsi="Arial" w:cs="Arial"/>
          <w:color w:val="404040" w:themeColor="text1" w:themeTint="BF"/>
          <w:spacing w:val="-2"/>
        </w:rPr>
        <w:t>是指商业网点配备的专门用于为该商业网点执行以下任务的设备（可供任何个人使用）：</w:t>
      </w:r>
      <w:r w:rsidRPr="00873DE1">
        <w:rPr>
          <w:rFonts w:ascii="Arial" w:eastAsia="SimSun" w:hAnsi="Arial" w:cs="Arial"/>
          <w:color w:val="404040" w:themeColor="text1" w:themeTint="BF"/>
          <w:spacing w:val="-2"/>
        </w:rPr>
        <w:t xml:space="preserve">(i) </w:t>
      </w:r>
      <w:r w:rsidRPr="00873DE1">
        <w:rPr>
          <w:rFonts w:ascii="Arial" w:eastAsia="SimSun" w:hAnsi="Arial" w:cs="Arial"/>
          <w:color w:val="404040" w:themeColor="text1" w:themeTint="BF"/>
          <w:spacing w:val="-2"/>
        </w:rPr>
        <w:t>管理和补充库存，</w:t>
      </w:r>
      <w:r w:rsidRPr="00873DE1">
        <w:rPr>
          <w:rFonts w:ascii="Arial" w:eastAsia="SimSun" w:hAnsi="Arial" w:cs="Arial"/>
          <w:color w:val="404040" w:themeColor="text1" w:themeTint="BF"/>
          <w:spacing w:val="-2"/>
        </w:rPr>
        <w:t xml:space="preserve">(ii) </w:t>
      </w:r>
      <w:r w:rsidRPr="00873DE1">
        <w:rPr>
          <w:rFonts w:ascii="Arial" w:eastAsia="SimSun" w:hAnsi="Arial" w:cs="Arial"/>
          <w:color w:val="404040" w:themeColor="text1" w:themeTint="BF"/>
          <w:spacing w:val="-2"/>
        </w:rPr>
        <w:t>配平收银机和处理日常收据，</w:t>
      </w:r>
      <w:r w:rsidRPr="00873DE1">
        <w:rPr>
          <w:rFonts w:ascii="Arial" w:eastAsia="SimSun" w:hAnsi="Arial" w:cs="Arial"/>
          <w:color w:val="404040" w:themeColor="text1" w:themeTint="BF"/>
          <w:spacing w:val="-2"/>
        </w:rPr>
        <w:t xml:space="preserve">(iii) </w:t>
      </w:r>
      <w:r w:rsidRPr="00873DE1">
        <w:rPr>
          <w:rFonts w:ascii="Arial" w:eastAsia="SimSun" w:hAnsi="Arial" w:cs="Arial"/>
          <w:color w:val="404040" w:themeColor="text1" w:themeTint="BF"/>
          <w:spacing w:val="-2"/>
        </w:rPr>
        <w:t>配置和维护</w:t>
      </w:r>
      <w:r w:rsidRPr="00873DE1">
        <w:rPr>
          <w:rFonts w:ascii="Arial" w:eastAsia="SimSun" w:hAnsi="Arial" w:cs="Arial"/>
          <w:color w:val="404040" w:themeColor="text1" w:themeTint="BF"/>
          <w:spacing w:val="-2"/>
        </w:rPr>
        <w:t xml:space="preserve"> ISV </w:t>
      </w:r>
      <w:r w:rsidRPr="00873DE1">
        <w:rPr>
          <w:rFonts w:ascii="Arial" w:eastAsia="SimSun" w:hAnsi="Arial" w:cs="Arial"/>
          <w:color w:val="404040" w:themeColor="text1" w:themeTint="BF"/>
          <w:spacing w:val="-2"/>
        </w:rPr>
        <w:t>设备显示的菜单选项，</w:t>
      </w:r>
      <w:r w:rsidRPr="00873DE1">
        <w:rPr>
          <w:rFonts w:ascii="Arial" w:eastAsia="SimSun" w:hAnsi="Arial" w:cs="Arial"/>
          <w:color w:val="404040" w:themeColor="text1" w:themeTint="BF"/>
          <w:spacing w:val="-2"/>
        </w:rPr>
        <w:t xml:space="preserve">(iv) </w:t>
      </w:r>
      <w:r w:rsidRPr="00873DE1">
        <w:rPr>
          <w:rFonts w:ascii="Arial" w:eastAsia="SimSun" w:hAnsi="Arial" w:cs="Arial"/>
          <w:color w:val="404040" w:themeColor="text1" w:themeTint="BF"/>
          <w:spacing w:val="-2"/>
        </w:rPr>
        <w:t>购买保持商业网点运营所需的用品和服务，</w:t>
      </w:r>
      <w:r w:rsidRPr="00873DE1">
        <w:rPr>
          <w:rFonts w:ascii="Arial" w:eastAsia="SimSun" w:hAnsi="Arial" w:cs="Arial"/>
          <w:color w:val="404040" w:themeColor="text1" w:themeTint="BF"/>
          <w:spacing w:val="-2"/>
        </w:rPr>
        <w:t xml:space="preserve">(v) </w:t>
      </w:r>
      <w:r w:rsidRPr="00873DE1">
        <w:rPr>
          <w:rFonts w:ascii="Arial" w:eastAsia="SimSun" w:hAnsi="Arial" w:cs="Arial"/>
          <w:color w:val="404040" w:themeColor="text1" w:themeTint="BF"/>
          <w:spacing w:val="-2"/>
        </w:rPr>
        <w:t>管理商业网点员工，</w:t>
      </w:r>
      <w:r w:rsidRPr="00873DE1">
        <w:rPr>
          <w:rFonts w:ascii="Arial" w:eastAsia="SimSun" w:hAnsi="Arial" w:cs="Arial"/>
          <w:color w:val="404040" w:themeColor="text1" w:themeTint="BF"/>
          <w:spacing w:val="-2"/>
        </w:rPr>
        <w:t xml:space="preserve">(vi) </w:t>
      </w:r>
      <w:r w:rsidRPr="00873DE1">
        <w:rPr>
          <w:rFonts w:ascii="Arial" w:eastAsia="SimSun" w:hAnsi="Arial" w:cs="Arial"/>
          <w:color w:val="404040" w:themeColor="text1" w:themeTint="BF"/>
          <w:spacing w:val="-2"/>
        </w:rPr>
        <w:t>处理分析和管理商业网点成效所需的报告，</w:t>
      </w:r>
      <w:r w:rsidRPr="00873DE1">
        <w:rPr>
          <w:rFonts w:ascii="Arial" w:eastAsia="SimSun" w:hAnsi="Arial" w:cs="Arial"/>
          <w:color w:val="404040" w:themeColor="text1" w:themeTint="BF"/>
          <w:spacing w:val="-2"/>
        </w:rPr>
        <w:t xml:space="preserve">(vii) </w:t>
      </w:r>
      <w:r w:rsidRPr="00873DE1">
        <w:rPr>
          <w:rFonts w:ascii="Arial" w:eastAsia="SimSun" w:hAnsi="Arial" w:cs="Arial"/>
          <w:color w:val="404040" w:themeColor="text1" w:themeTint="BF"/>
          <w:spacing w:val="-2"/>
        </w:rPr>
        <w:t>管理与商业网点运营相关的主数据。</w:t>
      </w:r>
    </w:p>
    <w:p w14:paraId="50DCC0F0" w14:textId="77777777" w:rsidR="0028224D" w:rsidRPr="003D1F30" w:rsidRDefault="0028224D" w:rsidP="009E4027">
      <w:pPr>
        <w:pStyle w:val="ProductList-Body"/>
        <w:tabs>
          <w:tab w:val="clear" w:pos="158"/>
          <w:tab w:val="left" w:pos="270"/>
        </w:tabs>
        <w:spacing w:after="120"/>
        <w:ind w:left="270"/>
        <w:rPr>
          <w:rFonts w:ascii="Arial" w:eastAsia="SimSun" w:hAnsi="Arial" w:cs="Arial"/>
        </w:rPr>
      </w:pPr>
      <w:r w:rsidRPr="003D1F30">
        <w:rPr>
          <w:rFonts w:ascii="Arial" w:eastAsia="SimSun" w:hAnsi="Arial" w:cs="Arial"/>
          <w:b/>
          <w:color w:val="404040" w:themeColor="text1" w:themeTint="BF"/>
        </w:rPr>
        <w:t>企业</w:t>
      </w:r>
      <w:r w:rsidRPr="003D1F30">
        <w:rPr>
          <w:rFonts w:ascii="Arial" w:eastAsia="SimSun" w:hAnsi="Arial" w:cs="Arial"/>
          <w:b/>
          <w:color w:val="404040" w:themeColor="text1" w:themeTint="BF"/>
        </w:rPr>
        <w:t xml:space="preserve"> SAL</w:t>
      </w:r>
      <w:r w:rsidRPr="003D1F30">
        <w:rPr>
          <w:rFonts w:ascii="Arial" w:eastAsia="SimSun" w:hAnsi="Arial" w:cs="Arial"/>
          <w:b/>
          <w:color w:val="404040" w:themeColor="text1" w:themeTint="BF"/>
        </w:rPr>
        <w:t>（功能</w:t>
      </w:r>
      <w:r w:rsidRPr="003D1F30">
        <w:rPr>
          <w:rFonts w:ascii="Arial" w:eastAsia="SimSun" w:hAnsi="Arial" w:cs="Arial"/>
          <w:b/>
          <w:color w:val="404040" w:themeColor="text1" w:themeTint="BF"/>
        </w:rPr>
        <w:t xml:space="preserve"> SAL + </w:t>
      </w:r>
      <w:r w:rsidRPr="003D1F30">
        <w:rPr>
          <w:rFonts w:ascii="Arial" w:eastAsia="SimSun" w:hAnsi="Arial" w:cs="Arial"/>
          <w:b/>
          <w:color w:val="404040" w:themeColor="text1" w:themeTint="BF"/>
        </w:rPr>
        <w:t>企业附加</w:t>
      </w:r>
      <w:r w:rsidRPr="003D1F30">
        <w:rPr>
          <w:rFonts w:ascii="Arial" w:eastAsia="SimSun" w:hAnsi="Arial" w:cs="Arial"/>
          <w:b/>
          <w:color w:val="404040" w:themeColor="text1" w:themeTint="BF"/>
        </w:rPr>
        <w:t xml:space="preserve"> SAL</w:t>
      </w:r>
      <w:r w:rsidRPr="003D1F30">
        <w:rPr>
          <w:rFonts w:ascii="Arial" w:eastAsia="SimSun" w:hAnsi="Arial" w:cs="Arial"/>
          <w:b/>
          <w:color w:val="404040" w:themeColor="text1" w:themeTint="BF"/>
        </w:rPr>
        <w:t>）：</w:t>
      </w:r>
      <w:r w:rsidRPr="003D1F30">
        <w:rPr>
          <w:rFonts w:ascii="Arial" w:eastAsia="SimSun" w:hAnsi="Arial" w:cs="Arial"/>
          <w:color w:val="404040" w:themeColor="text1" w:themeTint="BF"/>
        </w:rPr>
        <w:t>授予用户在整个</w:t>
      </w:r>
      <w:r w:rsidRPr="003D1F30">
        <w:rPr>
          <w:rFonts w:ascii="Arial" w:eastAsia="SimSun" w:hAnsi="Arial" w:cs="Arial"/>
          <w:color w:val="404040" w:themeColor="text1" w:themeTint="BF"/>
        </w:rPr>
        <w:t xml:space="preserve"> ERP </w:t>
      </w:r>
      <w:r w:rsidRPr="003D1F30">
        <w:rPr>
          <w:rFonts w:ascii="Arial" w:eastAsia="SimSun" w:hAnsi="Arial" w:cs="Arial"/>
          <w:color w:val="404040" w:themeColor="text1" w:themeTint="BF"/>
        </w:rPr>
        <w:t>解决方案中完全不受限制地访问服务器软件中的所有功能的权利。</w:t>
      </w:r>
    </w:p>
    <w:p w14:paraId="5520281C" w14:textId="0081D9F9" w:rsidR="007B0B99" w:rsidRPr="003D1F30" w:rsidRDefault="007B0B99" w:rsidP="00BC060E">
      <w:pPr>
        <w:pStyle w:val="PURBody-Indented"/>
        <w:ind w:left="274"/>
        <w:contextualSpacing/>
        <w:rPr>
          <w:rFonts w:eastAsia="SimSun" w:cs="Arial"/>
        </w:rPr>
      </w:pPr>
      <w:r w:rsidRPr="003D1F30">
        <w:rPr>
          <w:rFonts w:eastAsia="SimSun" w:cs="Arial"/>
          <w:szCs w:val="18"/>
        </w:rPr>
        <w:t>为了更加详细准确地了解所需的</w:t>
      </w:r>
      <w:r w:rsidRPr="003D1F30">
        <w:rPr>
          <w:rFonts w:eastAsia="SimSun" w:cs="Arial"/>
          <w:szCs w:val="18"/>
        </w:rPr>
        <w:t xml:space="preserve"> SAL</w:t>
      </w:r>
      <w:r w:rsidRPr="003D1F30">
        <w:rPr>
          <w:rFonts w:eastAsia="SimSun" w:cs="Arial"/>
          <w:szCs w:val="18"/>
        </w:rPr>
        <w:t>，您可以参考位于</w:t>
      </w:r>
      <w:r w:rsidRPr="003D1F30">
        <w:rPr>
          <w:rFonts w:eastAsia="SimSun" w:cs="Arial"/>
          <w:szCs w:val="18"/>
        </w:rPr>
        <w:t xml:space="preserve"> </w:t>
      </w:r>
      <w:hyperlink r:id="rId154" w:history="1">
        <w:r w:rsidRPr="003D1F30">
          <w:rPr>
            <w:rStyle w:val="Hyperlink"/>
            <w:rFonts w:eastAsia="SimSun" w:cs="Arial"/>
            <w:szCs w:val="18"/>
          </w:rPr>
          <w:t>www.microsoft.com</w:t>
        </w:r>
      </w:hyperlink>
      <w:r w:rsidRPr="003D1F30">
        <w:rPr>
          <w:rFonts w:eastAsia="SimSun" w:cs="Arial"/>
          <w:szCs w:val="18"/>
        </w:rPr>
        <w:t xml:space="preserve"> </w:t>
      </w:r>
      <w:r w:rsidRPr="003D1F30">
        <w:rPr>
          <w:rFonts w:eastAsia="SimSun" w:cs="Arial"/>
          <w:szCs w:val="18"/>
        </w:rPr>
        <w:t>的</w:t>
      </w:r>
      <w:r w:rsidRPr="003D1F30">
        <w:rPr>
          <w:rFonts w:eastAsia="SimSun" w:cs="Arial"/>
          <w:szCs w:val="18"/>
        </w:rPr>
        <w:t xml:space="preserve"> Microsoft Dynamics AX 2012 R3 </w:t>
      </w:r>
      <w:r w:rsidRPr="003D1F30">
        <w:rPr>
          <w:rFonts w:eastAsia="SimSun" w:cs="Arial"/>
          <w:szCs w:val="18"/>
        </w:rPr>
        <w:t>许可指南。</w:t>
      </w:r>
    </w:p>
    <w:p w14:paraId="4DAF9463" w14:textId="77777777" w:rsidR="007B0B99" w:rsidRPr="003D1F30" w:rsidRDefault="007B0B99" w:rsidP="007B0B99">
      <w:pPr>
        <w:pStyle w:val="PURBlueStrong"/>
        <w:rPr>
          <w:rFonts w:eastAsia="SimSun" w:cs="Arial"/>
        </w:rPr>
      </w:pPr>
      <w:r w:rsidRPr="003D1F30">
        <w:rPr>
          <w:rStyle w:val="PURBlueStrongChar"/>
          <w:rFonts w:eastAsia="SimSun" w:cs="Arial"/>
          <w:smallCaps/>
        </w:rPr>
        <w:t>补充许可条款</w:t>
      </w:r>
    </w:p>
    <w:p w14:paraId="02D7C26C" w14:textId="561C4C34" w:rsidR="007B0B99" w:rsidRPr="003D1F30" w:rsidRDefault="007B0B99" w:rsidP="007B0B99">
      <w:pPr>
        <w:pStyle w:val="PURBody-Indented"/>
        <w:rPr>
          <w:rFonts w:eastAsia="SimSun" w:cs="Arial"/>
        </w:rPr>
      </w:pPr>
      <w:r w:rsidRPr="003D1F30">
        <w:rPr>
          <w:rFonts w:eastAsia="SimSun" w:cs="Arial"/>
        </w:rPr>
        <w:t>您对电子商务组件、销售点组件和类似的</w:t>
      </w:r>
      <w:r w:rsidRPr="003D1F30">
        <w:rPr>
          <w:rFonts w:eastAsia="SimSun" w:cs="Arial"/>
        </w:rPr>
        <w:t xml:space="preserve"> Microsoft Dynamics AX 2012 R3 </w:t>
      </w:r>
      <w:r w:rsidRPr="003D1F30">
        <w:rPr>
          <w:rFonts w:eastAsia="SimSun" w:cs="Arial"/>
        </w:rPr>
        <w:t>的更新和补充程序的使用受以下地址的补充许可条款的约束：</w:t>
      </w:r>
      <w:hyperlink r:id="rId155" w:history="1">
        <w:r w:rsidRPr="003D1F30">
          <w:rPr>
            <w:rStyle w:val="Hyperlink"/>
            <w:rFonts w:eastAsia="SimSun" w:cs="Arial"/>
          </w:rPr>
          <w:t>http://www.microsoft.com/en-us/dynamics/erp-buy-ax-software.aspx</w:t>
        </w:r>
      </w:hyperlink>
      <w:r w:rsidRPr="003D1F30">
        <w:rPr>
          <w:rFonts w:eastAsia="SimSun" w:cs="Arial"/>
        </w:rPr>
        <w:t>。</w:t>
      </w:r>
    </w:p>
    <w:p w14:paraId="1F0BAD26" w14:textId="5F184690" w:rsidR="00893CE7" w:rsidRPr="003D1F30" w:rsidRDefault="00A23E1F" w:rsidP="00CD6E9D">
      <w:pPr>
        <w:pStyle w:val="PURBody-Indented"/>
        <w:keepLines/>
        <w:ind w:left="274"/>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1DFE409B" w14:textId="0CA84668" w:rsidR="002733A7" w:rsidRPr="003D1F30" w:rsidRDefault="002733A7" w:rsidP="002733A7">
      <w:pPr>
        <w:pStyle w:val="PURProductName"/>
        <w:rPr>
          <w:rFonts w:eastAsia="SimSun" w:cs="Arial"/>
        </w:rPr>
      </w:pPr>
      <w:bookmarkStart w:id="499" w:name="_Toc299519126"/>
      <w:bookmarkStart w:id="500" w:name="_Toc299531558"/>
      <w:bookmarkStart w:id="501" w:name="_Toc299531882"/>
      <w:bookmarkStart w:id="502" w:name="_Toc299957165"/>
      <w:bookmarkStart w:id="503" w:name="_Toc346536865"/>
      <w:bookmarkStart w:id="504" w:name="_Toc346895316"/>
      <w:bookmarkStart w:id="505" w:name="_Toc339280329"/>
      <w:bookmarkStart w:id="506" w:name="_Toc339280472"/>
      <w:bookmarkStart w:id="507" w:name="_Toc363552802"/>
      <w:bookmarkStart w:id="508" w:name="_Toc363552865"/>
      <w:bookmarkStart w:id="509" w:name="_Toc378682164"/>
      <w:bookmarkStart w:id="510" w:name="_Toc378682266"/>
      <w:bookmarkStart w:id="511" w:name="_Toc371268278"/>
      <w:bookmarkStart w:id="512" w:name="_Toc371268344"/>
      <w:bookmarkStart w:id="513" w:name="_Toc379278481"/>
      <w:bookmarkStart w:id="514" w:name="_Toc379278543"/>
      <w:bookmarkStart w:id="515" w:name="_Toc388522991"/>
      <w:bookmarkStart w:id="516" w:name="_Toc388600021"/>
      <w:bookmarkStart w:id="517" w:name="_Toc299519125"/>
      <w:bookmarkStart w:id="518" w:name="_Toc299531557"/>
      <w:bookmarkStart w:id="519" w:name="_Toc299531881"/>
      <w:bookmarkStart w:id="520" w:name="_Toc299957164"/>
      <w:r w:rsidRPr="003D1F30">
        <w:rPr>
          <w:rFonts w:eastAsia="SimSun" w:cs="Arial"/>
        </w:rPr>
        <w:t>Microsoft Dynamics C5 2012</w:t>
      </w:r>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r w:rsidRPr="003D1F30">
        <w:rPr>
          <w:rFonts w:eastAsia="SimSun" w:cs="Arial"/>
        </w:rPr>
        <w:fldChar w:fldCharType="begin"/>
      </w:r>
      <w:r w:rsidRPr="003D1F30">
        <w:rPr>
          <w:rFonts w:eastAsia="SimSun" w:cs="Arial"/>
        </w:rPr>
        <w:instrText>XE "Microsoft Dynamics C5 2012"</w:instrText>
      </w:r>
      <w:r w:rsidRPr="003D1F30">
        <w:rPr>
          <w:rFonts w:eastAsia="SimSun" w:cs="Arial"/>
        </w:rPr>
        <w:fldChar w:fldCharType="end"/>
      </w:r>
    </w:p>
    <w:p w14:paraId="3E013DD2" w14:textId="77777777" w:rsidR="002733A7" w:rsidRPr="003D1F30" w:rsidRDefault="002733A7" w:rsidP="002733A7">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p w14:paraId="50AD6E04" w14:textId="34729CF5" w:rsidR="002733A7" w:rsidRPr="003D1F30" w:rsidRDefault="003D33E5" w:rsidP="002733A7">
      <w:pPr>
        <w:pStyle w:val="PURBody"/>
        <w:rPr>
          <w:rFonts w:eastAsia="SimSun" w:cs="Arial"/>
        </w:rPr>
      </w:pPr>
      <w:r w:rsidRPr="003D1F30">
        <w:rPr>
          <w:rFonts w:eastAsia="SimSun" w:cs="Arial"/>
          <w:b/>
        </w:rPr>
        <w:t>仅适用于冰岛和丹麦</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rsidRPr="00873DE1" w14:paraId="38CA97C3" w14:textId="77777777" w:rsidTr="005F6596">
        <w:tc>
          <w:tcPr>
            <w:tcW w:w="2555" w:type="pct"/>
          </w:tcPr>
          <w:p w14:paraId="2862694B" w14:textId="77777777" w:rsidR="002733A7" w:rsidRPr="00873DE1" w:rsidRDefault="002733A7" w:rsidP="005F6596">
            <w:pPr>
              <w:pStyle w:val="PURLMSH"/>
              <w:rPr>
                <w:rFonts w:eastAsia="SimSun" w:cs="Arial"/>
              </w:rPr>
            </w:pPr>
            <w:r w:rsidRPr="00873DE1">
              <w:rPr>
                <w:rFonts w:eastAsia="SimSun" w:cs="Arial"/>
              </w:rPr>
              <w:t xml:space="preserve">SAL </w:t>
            </w:r>
            <w:r w:rsidRPr="00873DE1">
              <w:rPr>
                <w:rFonts w:eastAsia="SimSun" w:cs="Arial"/>
              </w:rPr>
              <w:t>一般条款的适用部分：</w:t>
            </w:r>
            <w:hyperlink w:anchor="SALTerms_Server" w:history="1">
              <w:r w:rsidRPr="00873DE1">
                <w:rPr>
                  <w:rStyle w:val="Hyperlink"/>
                  <w:rFonts w:eastAsia="SimSun" w:cs="Arial"/>
                </w:rPr>
                <w:t>服务器软件</w:t>
              </w:r>
            </w:hyperlink>
          </w:p>
        </w:tc>
        <w:tc>
          <w:tcPr>
            <w:tcW w:w="2443" w:type="pct"/>
          </w:tcPr>
          <w:p w14:paraId="626E33EB" w14:textId="77777777" w:rsidR="002733A7" w:rsidRPr="00873DE1" w:rsidRDefault="002733A7" w:rsidP="005F6596">
            <w:pPr>
              <w:pStyle w:val="PURLMSH"/>
              <w:rPr>
                <w:rFonts w:eastAsia="SimSun" w:cs="Arial"/>
              </w:rPr>
            </w:pPr>
            <w:r w:rsidRPr="00873DE1">
              <w:rPr>
                <w:rFonts w:eastAsia="SimSun" w:cs="Arial"/>
              </w:rPr>
              <w:t>请参阅适用声明：</w:t>
            </w:r>
            <w:r w:rsidRPr="00873DE1">
              <w:rPr>
                <w:rFonts w:eastAsia="SimSun" w:cs="Arial"/>
                <w:b/>
              </w:rPr>
              <w:t>否</w:t>
            </w:r>
          </w:p>
        </w:tc>
      </w:tr>
      <w:tr w:rsidR="002733A7" w:rsidRPr="00873DE1" w14:paraId="21C48371" w14:textId="77777777" w:rsidTr="005F6596">
        <w:tc>
          <w:tcPr>
            <w:tcW w:w="2555" w:type="pct"/>
          </w:tcPr>
          <w:p w14:paraId="4F2CE210" w14:textId="58976F91" w:rsidR="002733A7" w:rsidRPr="00873DE1" w:rsidRDefault="006B55FB" w:rsidP="005F6596">
            <w:pPr>
              <w:pStyle w:val="PURLMSH"/>
              <w:rPr>
                <w:rFonts w:eastAsia="SimSun" w:cs="Arial"/>
              </w:rPr>
            </w:pPr>
            <w:r w:rsidRPr="00873DE1">
              <w:rPr>
                <w:rFonts w:eastAsia="SimSun" w:cs="Arial"/>
              </w:rPr>
              <w:t>客户端</w:t>
            </w:r>
            <w:r w:rsidRPr="00873DE1">
              <w:rPr>
                <w:rFonts w:eastAsia="SimSun" w:cs="Arial"/>
              </w:rPr>
              <w:t>/</w:t>
            </w:r>
            <w:r w:rsidRPr="00873DE1">
              <w:rPr>
                <w:rFonts w:eastAsia="SimSun" w:cs="Arial"/>
              </w:rPr>
              <w:t>附加软件：</w:t>
            </w:r>
            <w:r w:rsidRPr="00873DE1">
              <w:rPr>
                <w:rFonts w:eastAsia="SimSun" w:cs="Arial"/>
                <w:b/>
              </w:rPr>
              <w:t>是</w:t>
            </w:r>
            <w:r w:rsidRPr="00873DE1">
              <w:rPr>
                <w:rFonts w:eastAsia="SimSun" w:cs="Arial"/>
                <w:i/>
              </w:rPr>
              <w:t>（请参阅</w:t>
            </w:r>
            <w:hyperlink w:anchor="Appendix1" w:history="1">
              <w:r w:rsidRPr="00873DE1">
                <w:rPr>
                  <w:rStyle w:val="Hyperlink"/>
                  <w:rFonts w:eastAsia="SimSun" w:cs="Arial"/>
                  <w:i/>
                </w:rPr>
                <w:t>附录</w:t>
              </w:r>
              <w:r w:rsidRPr="00873DE1">
                <w:rPr>
                  <w:rStyle w:val="Hyperlink"/>
                  <w:rFonts w:eastAsia="SimSun" w:cs="Arial"/>
                  <w:i/>
                </w:rPr>
                <w:t xml:space="preserve"> 1</w:t>
              </w:r>
            </w:hyperlink>
            <w:r w:rsidRPr="00873DE1">
              <w:rPr>
                <w:rFonts w:eastAsia="SimSun" w:cs="Arial"/>
                <w:i/>
              </w:rPr>
              <w:t>）</w:t>
            </w:r>
          </w:p>
        </w:tc>
        <w:tc>
          <w:tcPr>
            <w:tcW w:w="2443" w:type="pct"/>
          </w:tcPr>
          <w:p w14:paraId="07E971EF" w14:textId="0E73A7CA" w:rsidR="002733A7" w:rsidRPr="00873DE1" w:rsidRDefault="003B0799" w:rsidP="005F6596">
            <w:pPr>
              <w:pStyle w:val="PURLMSH"/>
              <w:rPr>
                <w:rFonts w:eastAsia="SimSun" w:cs="Arial"/>
              </w:rPr>
            </w:pPr>
            <w:r w:rsidRPr="00873DE1">
              <w:rPr>
                <w:rFonts w:eastAsia="SimSun" w:cs="Arial"/>
              </w:rPr>
              <w:t>有资格通过数据中心提供商的服务器享受软件服务：</w:t>
            </w:r>
            <w:r w:rsidRPr="00873DE1">
              <w:rPr>
                <w:rFonts w:eastAsia="SimSun" w:cs="Arial"/>
                <w:b/>
              </w:rPr>
              <w:t>是</w:t>
            </w:r>
          </w:p>
        </w:tc>
      </w:tr>
      <w:tr w:rsidR="002733A7" w:rsidRPr="003D1F30" w14:paraId="3100F58F" w14:textId="77777777" w:rsidTr="005F6596">
        <w:tc>
          <w:tcPr>
            <w:tcW w:w="5000" w:type="pct"/>
            <w:gridSpan w:val="2"/>
            <w:shd w:val="clear" w:color="auto" w:fill="E5EEF7"/>
          </w:tcPr>
          <w:p w14:paraId="0AF34093" w14:textId="77777777" w:rsidR="002733A7" w:rsidRPr="003D1F30" w:rsidRDefault="002733A7" w:rsidP="005F6596">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2733A7" w:rsidRPr="003D1F30" w14:paraId="1515EC32" w14:textId="77777777" w:rsidTr="005F6596">
        <w:tc>
          <w:tcPr>
            <w:tcW w:w="5000" w:type="pct"/>
            <w:gridSpan w:val="2"/>
          </w:tcPr>
          <w:p w14:paraId="0CD94499" w14:textId="77777777" w:rsidR="002733A7" w:rsidRPr="003D1F30" w:rsidRDefault="002733A7" w:rsidP="005F6596">
            <w:pPr>
              <w:pStyle w:val="PURBody"/>
              <w:rPr>
                <w:rFonts w:eastAsia="SimSun" w:cs="Arial"/>
              </w:rPr>
            </w:pPr>
            <w:r w:rsidRPr="003D1F30">
              <w:rPr>
                <w:rFonts w:eastAsia="SimSun" w:cs="Arial"/>
                <w:b/>
              </w:rPr>
              <w:t>您需要：</w:t>
            </w:r>
          </w:p>
          <w:p w14:paraId="0629464D" w14:textId="77777777" w:rsidR="002733A7" w:rsidRPr="003D1F30" w:rsidRDefault="002733A7" w:rsidP="00E82B58">
            <w:pPr>
              <w:pStyle w:val="PURBullet-Indented"/>
              <w:rPr>
                <w:rFonts w:eastAsia="SimSun" w:cs="Arial"/>
              </w:rPr>
            </w:pPr>
            <w:r w:rsidRPr="003D1F30">
              <w:rPr>
                <w:rFonts w:eastAsia="SimSun" w:cs="Arial"/>
              </w:rPr>
              <w:t>Dynamics C5 2012 Basic SAL</w:t>
            </w:r>
            <w:r w:rsidRPr="003D1F30">
              <w:rPr>
                <w:rFonts w:eastAsia="SimSun" w:cs="Arial"/>
              </w:rPr>
              <w:t>，</w:t>
            </w:r>
            <w:r w:rsidRPr="003D1F30">
              <w:rPr>
                <w:rFonts w:eastAsia="SimSun" w:cs="Arial"/>
                <w:b/>
              </w:rPr>
              <w:t>或者</w:t>
            </w:r>
          </w:p>
          <w:p w14:paraId="787AAB98" w14:textId="77777777" w:rsidR="002733A7" w:rsidRPr="003D1F30" w:rsidRDefault="002733A7" w:rsidP="00E82B58">
            <w:pPr>
              <w:pStyle w:val="PURBullet-Indented"/>
              <w:rPr>
                <w:rFonts w:eastAsia="SimSun" w:cs="Arial"/>
              </w:rPr>
            </w:pPr>
            <w:r w:rsidRPr="003D1F30">
              <w:rPr>
                <w:rFonts w:eastAsia="SimSun" w:cs="Arial"/>
              </w:rPr>
              <w:t>Dynamics C5 2012 Advanced SAL</w:t>
            </w:r>
          </w:p>
        </w:tc>
      </w:tr>
    </w:tbl>
    <w:p w14:paraId="0512E4F4" w14:textId="77777777" w:rsidR="002733A7" w:rsidRPr="003D1F30" w:rsidRDefault="002733A7" w:rsidP="002733A7">
      <w:pPr>
        <w:pStyle w:val="PURADDITIONALTERMSHEADERMB"/>
        <w:rPr>
          <w:rFonts w:eastAsia="SimSun" w:cs="Arial"/>
        </w:rPr>
      </w:pPr>
      <w:r w:rsidRPr="003D1F30">
        <w:rPr>
          <w:rFonts w:eastAsia="SimSun" w:cs="Arial"/>
        </w:rPr>
        <w:t>附加条款：</w:t>
      </w:r>
    </w:p>
    <w:p w14:paraId="40E60D41" w14:textId="77777777" w:rsidR="002733A7" w:rsidRPr="003D1F30" w:rsidRDefault="002733A7" w:rsidP="002733A7">
      <w:pPr>
        <w:pStyle w:val="PURBody-Indented"/>
        <w:rPr>
          <w:rFonts w:eastAsia="SimSun" w:cs="Arial"/>
        </w:rPr>
      </w:pPr>
      <w:r w:rsidRPr="003D1F30">
        <w:rPr>
          <w:rFonts w:eastAsia="SimSun" w:cs="Arial"/>
          <w:iCs/>
          <w:szCs w:val="18"/>
        </w:rPr>
        <w:t xml:space="preserve">C5 2012 </w:t>
      </w:r>
      <w:r w:rsidRPr="003D1F30">
        <w:rPr>
          <w:rFonts w:eastAsia="SimSun" w:cs="Arial"/>
          <w:iCs/>
          <w:szCs w:val="18"/>
        </w:rPr>
        <w:t>仅具有用户</w:t>
      </w:r>
      <w:r w:rsidRPr="003D1F30">
        <w:rPr>
          <w:rFonts w:eastAsia="SimSun" w:cs="Arial"/>
          <w:iCs/>
          <w:szCs w:val="18"/>
        </w:rPr>
        <w:t xml:space="preserve"> SAL</w:t>
      </w:r>
      <w:r w:rsidRPr="003D1F30">
        <w:rPr>
          <w:rFonts w:eastAsia="SimSun" w:cs="Arial"/>
          <w:iCs/>
          <w:szCs w:val="18"/>
        </w:rPr>
        <w:t>。</w:t>
      </w:r>
    </w:p>
    <w:p w14:paraId="664E65F8" w14:textId="77777777" w:rsidR="002A34F3" w:rsidRPr="003D1F30" w:rsidRDefault="002A34F3" w:rsidP="002A34F3">
      <w:pPr>
        <w:pStyle w:val="PURBlueStrong"/>
        <w:rPr>
          <w:rFonts w:eastAsia="SimSun" w:cs="Arial"/>
        </w:rPr>
      </w:pPr>
      <w:r w:rsidRPr="003D1F30">
        <w:rPr>
          <w:rStyle w:val="PURBlueStrongChar"/>
          <w:rFonts w:eastAsia="SimSun" w:cs="Arial"/>
          <w:smallCaps/>
        </w:rPr>
        <w:t>降级权利</w:t>
      </w:r>
    </w:p>
    <w:p w14:paraId="68AAD1A1" w14:textId="77777777" w:rsidR="002A34F3" w:rsidRPr="003D1F30" w:rsidRDefault="002A34F3" w:rsidP="002A34F3">
      <w:pPr>
        <w:pStyle w:val="PURBlueStrong"/>
        <w:rPr>
          <w:rFonts w:eastAsia="SimSun" w:cs="Arial"/>
        </w:rPr>
      </w:pPr>
      <w:r w:rsidRPr="003D1F30">
        <w:rPr>
          <w:rFonts w:eastAsia="SimSun" w:cs="Arial"/>
          <w:smallCaps w:val="0"/>
          <w:color w:val="404040" w:themeColor="text1" w:themeTint="BF"/>
        </w:rPr>
        <w:t>根据本文档的通用许可条款中</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使用其他版本的权利</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的许可，您只能使用当前版本之前的那个版本。</w:t>
      </w:r>
    </w:p>
    <w:p w14:paraId="54973B52" w14:textId="77777777" w:rsidR="002733A7" w:rsidRPr="003D1F30" w:rsidRDefault="002733A7" w:rsidP="002733A7">
      <w:pPr>
        <w:pStyle w:val="PURBlueStrong"/>
        <w:rPr>
          <w:rFonts w:eastAsia="SimSun" w:cs="Arial"/>
        </w:rPr>
      </w:pPr>
      <w:r w:rsidRPr="003D1F30">
        <w:rPr>
          <w:rFonts w:eastAsia="SimSun" w:cs="Arial"/>
        </w:rPr>
        <w:t xml:space="preserve">SAL </w:t>
      </w:r>
      <w:r w:rsidRPr="003D1F30">
        <w:rPr>
          <w:rFonts w:eastAsia="SimSun" w:cs="Arial"/>
        </w:rPr>
        <w:t>版本</w:t>
      </w:r>
    </w:p>
    <w:p w14:paraId="48CBA848" w14:textId="77777777" w:rsidR="002733A7" w:rsidRPr="003D1F30" w:rsidRDefault="002733A7" w:rsidP="002733A7">
      <w:pPr>
        <w:pStyle w:val="PURBody-Indented"/>
        <w:rPr>
          <w:rFonts w:eastAsia="SimSun" w:cs="Arial"/>
        </w:rPr>
      </w:pPr>
      <w:r w:rsidRPr="003D1F30">
        <w:rPr>
          <w:rFonts w:eastAsia="SimSun" w:cs="Arial"/>
        </w:rPr>
        <w:t>您必须在两个</w:t>
      </w:r>
      <w:r w:rsidRPr="003D1F30">
        <w:rPr>
          <w:rFonts w:eastAsia="SimSun" w:cs="Arial"/>
        </w:rPr>
        <w:t xml:space="preserve"> Microsoft Dynamics SAL </w:t>
      </w:r>
      <w:r w:rsidRPr="003D1F30">
        <w:rPr>
          <w:rFonts w:eastAsia="SimSun" w:cs="Arial"/>
        </w:rPr>
        <w:t>版本中进行选择。您选择的</w:t>
      </w:r>
      <w:r w:rsidRPr="003D1F30">
        <w:rPr>
          <w:rFonts w:eastAsia="SimSun" w:cs="Arial"/>
        </w:rPr>
        <w:t xml:space="preserve"> SAL </w:t>
      </w:r>
      <w:r w:rsidRPr="003D1F30">
        <w:rPr>
          <w:rFonts w:eastAsia="SimSun" w:cs="Arial"/>
        </w:rPr>
        <w:t>版本适用于您的所有</w:t>
      </w:r>
      <w:r w:rsidRPr="003D1F30">
        <w:rPr>
          <w:rFonts w:eastAsia="SimSun" w:cs="Arial"/>
        </w:rPr>
        <w:t xml:space="preserve"> SAL</w:t>
      </w:r>
      <w:r w:rsidRPr="003D1F30">
        <w:rPr>
          <w:rFonts w:eastAsia="SimSun" w:cs="Arial"/>
        </w:rPr>
        <w:t>。</w:t>
      </w:r>
    </w:p>
    <w:p w14:paraId="4803B6C9" w14:textId="77777777" w:rsidR="002733A7" w:rsidRPr="003D1F30" w:rsidRDefault="002733A7" w:rsidP="002733A7">
      <w:pPr>
        <w:pStyle w:val="PURBody-Indented"/>
        <w:rPr>
          <w:rFonts w:eastAsia="SimSun" w:cs="Arial"/>
        </w:rPr>
      </w:pPr>
      <w:r w:rsidRPr="003D1F30">
        <w:rPr>
          <w:rFonts w:eastAsia="SimSun" w:cs="Arial"/>
        </w:rPr>
        <w:t>下列是</w:t>
      </w:r>
      <w:r w:rsidRPr="003D1F30">
        <w:rPr>
          <w:rFonts w:eastAsia="SimSun" w:cs="Arial"/>
        </w:rPr>
        <w:t xml:space="preserve"> Microsoft Dynamics C5 2012 </w:t>
      </w:r>
      <w:r w:rsidRPr="003D1F30">
        <w:rPr>
          <w:rFonts w:eastAsia="SimSun" w:cs="Arial"/>
        </w:rPr>
        <w:t>可用的</w:t>
      </w:r>
      <w:r w:rsidRPr="003D1F30">
        <w:rPr>
          <w:rFonts w:eastAsia="SimSun" w:cs="Arial"/>
        </w:rPr>
        <w:t xml:space="preserve"> SAL </w:t>
      </w:r>
      <w:r w:rsidRPr="003D1F30">
        <w:rPr>
          <w:rFonts w:eastAsia="SimSun" w:cs="Arial"/>
        </w:rPr>
        <w:t>版本：</w:t>
      </w:r>
    </w:p>
    <w:p w14:paraId="518814AF" w14:textId="281027C1" w:rsidR="002733A7" w:rsidRPr="003D1F30" w:rsidRDefault="002733A7" w:rsidP="00E82B58">
      <w:pPr>
        <w:pStyle w:val="PURBullet-Indented"/>
        <w:rPr>
          <w:rFonts w:eastAsia="SimSun" w:cs="Arial"/>
        </w:rPr>
      </w:pPr>
      <w:r w:rsidRPr="003D1F30">
        <w:rPr>
          <w:rFonts w:eastAsia="SimSun" w:cs="Arial"/>
        </w:rPr>
        <w:t>Microsoft Dynamics C5 2012 Basic SAL</w:t>
      </w:r>
    </w:p>
    <w:p w14:paraId="6C8E6B57" w14:textId="67E9FCDC" w:rsidR="002733A7" w:rsidRPr="003D1F30" w:rsidRDefault="002733A7" w:rsidP="00E82B58">
      <w:pPr>
        <w:pStyle w:val="PURBullet-Indented"/>
        <w:rPr>
          <w:rFonts w:eastAsia="SimSun" w:cs="Arial"/>
        </w:rPr>
      </w:pPr>
      <w:r w:rsidRPr="003D1F30">
        <w:rPr>
          <w:rFonts w:eastAsia="SimSun" w:cs="Arial"/>
        </w:rPr>
        <w:t>Microsoft Dynamics C5 2012 Advanced SAL</w:t>
      </w:r>
    </w:p>
    <w:p w14:paraId="4A142379" w14:textId="77777777" w:rsidR="00543C9A" w:rsidRPr="003D1F30" w:rsidRDefault="00543C9A" w:rsidP="00543C9A">
      <w:pPr>
        <w:pStyle w:val="PURBlueStrong"/>
        <w:rPr>
          <w:rFonts w:eastAsia="SimSun" w:cs="Arial"/>
        </w:rPr>
      </w:pPr>
      <w:r w:rsidRPr="003D1F30">
        <w:rPr>
          <w:rFonts w:eastAsia="SimSun" w:cs="Arial"/>
        </w:rPr>
        <w:t>无需</w:t>
      </w:r>
      <w:r w:rsidRPr="003D1F30">
        <w:rPr>
          <w:rFonts w:eastAsia="SimSun" w:cs="Arial"/>
        </w:rPr>
        <w:t xml:space="preserve"> SAL</w:t>
      </w:r>
    </w:p>
    <w:p w14:paraId="01A1B9FE" w14:textId="0012C95B" w:rsidR="00543C9A" w:rsidRPr="003D1F30" w:rsidRDefault="00543C9A" w:rsidP="00543C9A">
      <w:pPr>
        <w:pStyle w:val="PURBullet"/>
        <w:numPr>
          <w:ilvl w:val="0"/>
          <w:numId w:val="0"/>
        </w:numPr>
        <w:ind w:left="274"/>
        <w:rPr>
          <w:rFonts w:eastAsia="SimSun" w:cs="Arial"/>
        </w:rPr>
      </w:pPr>
      <w:r w:rsidRPr="003D1F30">
        <w:rPr>
          <w:rFonts w:eastAsia="SimSun" w:cs="Arial"/>
        </w:rPr>
        <w:t>您无需为第三方雇佣的以下用户获取并分配</w:t>
      </w:r>
      <w:r w:rsidRPr="003D1F30">
        <w:rPr>
          <w:rFonts w:eastAsia="SimSun" w:cs="Arial"/>
        </w:rPr>
        <w:t xml:space="preserve"> SAL</w:t>
      </w:r>
      <w:r w:rsidRPr="003D1F30">
        <w:rPr>
          <w:rFonts w:eastAsia="SimSun" w:cs="Arial"/>
        </w:rPr>
        <w:t>：仅为提供与审计过程相关的补充专业会计或记帐服务而访问</w:t>
      </w:r>
      <w:r w:rsidRPr="003D1F30">
        <w:rPr>
          <w:rFonts w:eastAsia="SimSun" w:cs="Arial"/>
        </w:rPr>
        <w:t xml:space="preserve"> Microsoft Dynamics C5 2012 </w:t>
      </w:r>
      <w:r w:rsidRPr="003D1F30">
        <w:rPr>
          <w:rFonts w:eastAsia="SimSun" w:cs="Arial"/>
        </w:rPr>
        <w:t>的用户。</w:t>
      </w:r>
    </w:p>
    <w:p w14:paraId="5BE0BCB8" w14:textId="622CDB45" w:rsidR="002733A7"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57B4D42E" w14:textId="748BF5F7" w:rsidR="009A4C7C" w:rsidRPr="003D1F30" w:rsidRDefault="009A4C7C" w:rsidP="009A4C7C">
      <w:pPr>
        <w:pStyle w:val="PURProductName"/>
        <w:rPr>
          <w:rFonts w:eastAsia="SimSun" w:cs="Arial"/>
        </w:rPr>
      </w:pPr>
      <w:bookmarkStart w:id="521" w:name="_Toc346536866"/>
      <w:bookmarkStart w:id="522" w:name="_Toc346895317"/>
      <w:bookmarkStart w:id="523" w:name="_Toc339280330"/>
      <w:bookmarkStart w:id="524" w:name="_Toc339280473"/>
      <w:bookmarkStart w:id="525" w:name="_Toc363552803"/>
      <w:bookmarkStart w:id="526" w:name="_Toc363552866"/>
      <w:bookmarkStart w:id="527" w:name="_Toc378682165"/>
      <w:bookmarkStart w:id="528" w:name="_Toc378682267"/>
      <w:bookmarkStart w:id="529" w:name="_Toc371268279"/>
      <w:bookmarkStart w:id="530" w:name="_Toc371268345"/>
      <w:bookmarkStart w:id="531" w:name="_Toc379278482"/>
      <w:bookmarkStart w:id="532" w:name="_Toc379278544"/>
      <w:bookmarkStart w:id="533" w:name="_Toc388522992"/>
      <w:bookmarkStart w:id="534" w:name="_Toc388600022"/>
      <w:r w:rsidRPr="003D1F30">
        <w:rPr>
          <w:rFonts w:eastAsia="SimSun" w:cs="Arial"/>
        </w:rPr>
        <w:lastRenderedPageBreak/>
        <w:t>Microsoft Dynamics CRM 2013 Service Provider</w:t>
      </w:r>
      <w:bookmarkEnd w:id="517"/>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r w:rsidRPr="003D1F30">
        <w:rPr>
          <w:rFonts w:eastAsia="SimSun" w:cs="Arial"/>
        </w:rPr>
        <w:fldChar w:fldCharType="begin"/>
      </w:r>
      <w:r w:rsidRPr="003D1F30">
        <w:rPr>
          <w:rFonts w:eastAsia="SimSun" w:cs="Arial"/>
        </w:rPr>
        <w:instrText>XE "Microsoft Dynamics CRM 2013 Service Provider"</w:instrText>
      </w:r>
      <w:r w:rsidRPr="003D1F30">
        <w:rPr>
          <w:rFonts w:eastAsia="SimSun" w:cs="Arial"/>
        </w:rPr>
        <w:fldChar w:fldCharType="end"/>
      </w:r>
    </w:p>
    <w:p w14:paraId="4F3CD3C8"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rsidRPr="00873DE1" w14:paraId="47223F11" w14:textId="77777777" w:rsidTr="0015145F">
        <w:tc>
          <w:tcPr>
            <w:tcW w:w="2554" w:type="pct"/>
            <w:tcBorders>
              <w:top w:val="single" w:sz="4" w:space="0" w:color="auto"/>
              <w:bottom w:val="nil"/>
            </w:tcBorders>
          </w:tcPr>
          <w:p w14:paraId="6B958F26" w14:textId="77777777" w:rsidR="00831C1F" w:rsidRPr="00873DE1" w:rsidRDefault="00831C1F" w:rsidP="00831C1F">
            <w:pPr>
              <w:pStyle w:val="PURLMSH"/>
              <w:rPr>
                <w:rFonts w:eastAsia="SimSun" w:cs="Arial"/>
              </w:rPr>
            </w:pPr>
            <w:r w:rsidRPr="00873DE1">
              <w:rPr>
                <w:rFonts w:eastAsia="SimSun" w:cs="Arial"/>
              </w:rPr>
              <w:t xml:space="preserve">SAL </w:t>
            </w:r>
            <w:r w:rsidRPr="00873DE1">
              <w:rPr>
                <w:rFonts w:eastAsia="SimSun" w:cs="Arial"/>
              </w:rPr>
              <w:t>一般条款的适用部分：</w:t>
            </w:r>
            <w:hyperlink w:anchor="SALTerms_Server" w:history="1">
              <w:r w:rsidRPr="00873DE1">
                <w:rPr>
                  <w:rStyle w:val="Hyperlink"/>
                  <w:rFonts w:eastAsia="SimSun" w:cs="Arial"/>
                </w:rPr>
                <w:t>服务器软件</w:t>
              </w:r>
            </w:hyperlink>
          </w:p>
        </w:tc>
        <w:tc>
          <w:tcPr>
            <w:tcW w:w="2444" w:type="pct"/>
            <w:tcBorders>
              <w:top w:val="single" w:sz="4" w:space="0" w:color="auto"/>
              <w:bottom w:val="nil"/>
            </w:tcBorders>
          </w:tcPr>
          <w:p w14:paraId="63A1896E" w14:textId="1C2B69FB" w:rsidR="00831C1F" w:rsidRPr="00873DE1" w:rsidRDefault="004F154D" w:rsidP="0026184E">
            <w:pPr>
              <w:pStyle w:val="PURLMSH"/>
              <w:rPr>
                <w:rFonts w:eastAsia="SimSun" w:cs="Arial"/>
              </w:rPr>
            </w:pPr>
            <w:r w:rsidRPr="00873DE1">
              <w:rPr>
                <w:rFonts w:eastAsia="SimSun" w:cs="Arial"/>
              </w:rPr>
              <w:t>请参阅适用声明：</w:t>
            </w:r>
            <w:r w:rsidRPr="00873DE1">
              <w:rPr>
                <w:rFonts w:eastAsia="SimSun" w:cs="Arial"/>
                <w:b/>
              </w:rPr>
              <w:t>数据传输、</w:t>
            </w:r>
            <w:r w:rsidRPr="00873DE1">
              <w:rPr>
                <w:rFonts w:eastAsia="SimSun" w:cs="Arial"/>
                <w:b/>
              </w:rPr>
              <w:t>Bing Maps</w:t>
            </w:r>
            <w:r w:rsidRPr="00873DE1">
              <w:rPr>
                <w:rFonts w:eastAsia="SimSun" w:cs="Arial"/>
                <w:b/>
              </w:rPr>
              <w:t>、</w:t>
            </w:r>
            <w:r w:rsidRPr="00873DE1">
              <w:rPr>
                <w:rFonts w:eastAsia="SimSun" w:cs="Arial"/>
                <w:b/>
              </w:rPr>
              <w:t>Yammer</w:t>
            </w:r>
            <w:r w:rsidRPr="00873DE1">
              <w:rPr>
                <w:rFonts w:eastAsia="SimSun" w:cs="Arial"/>
              </w:rPr>
              <w:t xml:space="preserve"> </w:t>
            </w:r>
            <w:r w:rsidR="00873DE1">
              <w:rPr>
                <w:rFonts w:eastAsia="SimSun" w:cs="Arial"/>
              </w:rPr>
              <w:br/>
            </w:r>
            <w:r w:rsidRPr="00873DE1">
              <w:rPr>
                <w:rFonts w:eastAsia="SimSun" w:cs="Arial"/>
                <w:i/>
              </w:rPr>
              <w:t>（请参阅</w:t>
            </w:r>
            <w:hyperlink w:anchor="Appendix2" w:history="1">
              <w:r w:rsidRPr="00873DE1">
                <w:rPr>
                  <w:rStyle w:val="Hyperlink"/>
                  <w:rFonts w:eastAsia="SimSun" w:cs="Arial"/>
                  <w:i/>
                </w:rPr>
                <w:t>附录</w:t>
              </w:r>
              <w:r w:rsidRPr="00873DE1">
                <w:rPr>
                  <w:rStyle w:val="Hyperlink"/>
                  <w:rFonts w:eastAsia="SimSun" w:cs="Arial"/>
                  <w:i/>
                </w:rPr>
                <w:t xml:space="preserve"> 2</w:t>
              </w:r>
            </w:hyperlink>
            <w:r w:rsidRPr="00873DE1">
              <w:rPr>
                <w:rFonts w:eastAsia="SimSun" w:cs="Arial"/>
                <w:i/>
              </w:rPr>
              <w:t>）</w:t>
            </w:r>
          </w:p>
        </w:tc>
      </w:tr>
      <w:tr w:rsidR="009A4C7C" w:rsidRPr="00873DE1" w14:paraId="4E068BBE" w14:textId="77777777" w:rsidTr="0015145F">
        <w:tc>
          <w:tcPr>
            <w:tcW w:w="2554" w:type="pct"/>
            <w:tcBorders>
              <w:top w:val="nil"/>
            </w:tcBorders>
          </w:tcPr>
          <w:p w14:paraId="07DA3D8E" w14:textId="444D3358" w:rsidR="009A4C7C" w:rsidRPr="00873DE1" w:rsidRDefault="009A4C7C" w:rsidP="009A4C7C">
            <w:pPr>
              <w:pStyle w:val="PURLMSH"/>
              <w:rPr>
                <w:rFonts w:eastAsia="SimSun" w:cs="Arial"/>
              </w:rPr>
            </w:pPr>
            <w:r w:rsidRPr="00873DE1">
              <w:rPr>
                <w:rFonts w:eastAsia="SimSun" w:cs="Arial"/>
              </w:rPr>
              <w:t>客户端</w:t>
            </w:r>
            <w:r w:rsidRPr="00873DE1">
              <w:rPr>
                <w:rFonts w:eastAsia="SimSun" w:cs="Arial"/>
              </w:rPr>
              <w:t>/</w:t>
            </w:r>
            <w:r w:rsidRPr="00873DE1">
              <w:rPr>
                <w:rFonts w:eastAsia="SimSun" w:cs="Arial"/>
              </w:rPr>
              <w:t>附加软件：</w:t>
            </w:r>
            <w:r w:rsidRPr="00873DE1">
              <w:rPr>
                <w:rFonts w:eastAsia="SimSun" w:cs="Arial"/>
                <w:b/>
              </w:rPr>
              <w:t>是</w:t>
            </w:r>
            <w:r w:rsidRPr="00873DE1">
              <w:rPr>
                <w:rFonts w:eastAsia="SimSun" w:cs="Arial"/>
                <w:i/>
              </w:rPr>
              <w:t>（请参阅</w:t>
            </w:r>
            <w:hyperlink w:anchor="Appendix1" w:history="1">
              <w:r w:rsidRPr="00873DE1">
                <w:rPr>
                  <w:rStyle w:val="Hyperlink"/>
                  <w:rFonts w:eastAsia="SimSun" w:cs="Arial"/>
                  <w:i/>
                </w:rPr>
                <w:t>附录</w:t>
              </w:r>
              <w:r w:rsidRPr="00873DE1">
                <w:rPr>
                  <w:rStyle w:val="Hyperlink"/>
                  <w:rFonts w:eastAsia="SimSun" w:cs="Arial"/>
                  <w:i/>
                </w:rPr>
                <w:t xml:space="preserve"> 1</w:t>
              </w:r>
            </w:hyperlink>
            <w:r w:rsidRPr="00873DE1">
              <w:rPr>
                <w:rFonts w:eastAsia="SimSun" w:cs="Arial"/>
                <w:i/>
              </w:rPr>
              <w:t>）</w:t>
            </w:r>
          </w:p>
        </w:tc>
        <w:tc>
          <w:tcPr>
            <w:tcW w:w="2444" w:type="pct"/>
            <w:tcBorders>
              <w:top w:val="nil"/>
            </w:tcBorders>
          </w:tcPr>
          <w:p w14:paraId="5A7823E9" w14:textId="05F8B0FA" w:rsidR="009A4C7C" w:rsidRPr="00873DE1" w:rsidRDefault="003B0799" w:rsidP="009A4C7C">
            <w:pPr>
              <w:pStyle w:val="PURLMSH"/>
              <w:rPr>
                <w:rFonts w:eastAsia="SimSun" w:cs="Arial"/>
              </w:rPr>
            </w:pPr>
            <w:r w:rsidRPr="00873DE1">
              <w:rPr>
                <w:rFonts w:eastAsia="SimSun" w:cs="Arial"/>
              </w:rPr>
              <w:t>有资格通过数据中心提供商的服务器享受软件服务：</w:t>
            </w:r>
            <w:r w:rsidRPr="00873DE1">
              <w:rPr>
                <w:rFonts w:eastAsia="SimSun" w:cs="Arial"/>
                <w:b/>
              </w:rPr>
              <w:t>是</w:t>
            </w:r>
          </w:p>
        </w:tc>
      </w:tr>
      <w:tr w:rsidR="009A4C7C" w:rsidRPr="003D1F30"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3D1F30" w:rsidRDefault="009A4C7C"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9A4C7C" w:rsidRPr="003D1F3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3D1F30" w:rsidRDefault="00BB41EF" w:rsidP="009A4C7C">
            <w:pPr>
              <w:pStyle w:val="PURBody"/>
              <w:rPr>
                <w:rFonts w:eastAsia="SimSun" w:cs="Arial"/>
              </w:rPr>
            </w:pPr>
            <w:r w:rsidRPr="003D1F30">
              <w:rPr>
                <w:rFonts w:eastAsia="SimSun" w:cs="Arial"/>
                <w:b/>
              </w:rPr>
              <w:t>您需要：</w:t>
            </w:r>
          </w:p>
          <w:p w14:paraId="5B2A51BF" w14:textId="386800BD" w:rsidR="009A4C7C" w:rsidRPr="003D1F30" w:rsidRDefault="009A4C7C" w:rsidP="00E82B58">
            <w:pPr>
              <w:pStyle w:val="PURBullet-Indented"/>
              <w:rPr>
                <w:rFonts w:eastAsia="SimSun" w:cs="Arial"/>
              </w:rPr>
            </w:pPr>
            <w:r w:rsidRPr="003D1F30">
              <w:rPr>
                <w:rFonts w:eastAsia="SimSun" w:cs="Arial"/>
              </w:rPr>
              <w:t>Microsoft Dynamics CRM 2013 Essential SAL</w:t>
            </w:r>
            <w:r w:rsidRPr="003D1F30">
              <w:rPr>
                <w:rFonts w:eastAsia="SimSun" w:cs="Arial"/>
              </w:rPr>
              <w:t>，</w:t>
            </w:r>
            <w:r w:rsidRPr="003D1F30">
              <w:rPr>
                <w:rFonts w:eastAsia="SimSun" w:cs="Arial"/>
                <w:b/>
              </w:rPr>
              <w:t>或</w:t>
            </w:r>
          </w:p>
          <w:p w14:paraId="4DECFC0D" w14:textId="25119586" w:rsidR="00F5704B" w:rsidRPr="003D1F30" w:rsidRDefault="009A4C7C" w:rsidP="00E82B58">
            <w:pPr>
              <w:pStyle w:val="PURBullet-Indented"/>
              <w:rPr>
                <w:rFonts w:eastAsia="SimSun" w:cs="Arial"/>
              </w:rPr>
            </w:pPr>
            <w:r w:rsidRPr="003D1F30">
              <w:rPr>
                <w:rFonts w:eastAsia="SimSun" w:cs="Arial"/>
              </w:rPr>
              <w:t>Microsoft Dynamics CRM 2013 Basic SAL</w:t>
            </w:r>
            <w:r w:rsidRPr="003D1F30">
              <w:rPr>
                <w:rFonts w:eastAsia="SimSun" w:cs="Arial"/>
              </w:rPr>
              <w:t>，</w:t>
            </w:r>
            <w:r w:rsidRPr="003D1F30">
              <w:rPr>
                <w:rFonts w:eastAsia="SimSun" w:cs="Arial"/>
                <w:b/>
              </w:rPr>
              <w:t>或</w:t>
            </w:r>
          </w:p>
          <w:p w14:paraId="018EE149" w14:textId="14B9B25C" w:rsidR="009A4C7C" w:rsidRPr="003D1F30" w:rsidRDefault="00F5704B" w:rsidP="00AF7E1F">
            <w:pPr>
              <w:pStyle w:val="PURBullet-Indented"/>
              <w:rPr>
                <w:rFonts w:eastAsia="SimSun" w:cs="Arial"/>
              </w:rPr>
            </w:pPr>
            <w:r w:rsidRPr="003D1F30">
              <w:rPr>
                <w:rFonts w:eastAsia="SimSun" w:cs="Arial"/>
              </w:rPr>
              <w:t>Microsoft Dynamics CRM 2013 Professional SAL</w:t>
            </w:r>
          </w:p>
        </w:tc>
      </w:tr>
    </w:tbl>
    <w:p w14:paraId="081ED5A2" w14:textId="77777777" w:rsidR="009A4C7C" w:rsidRPr="003D1F30" w:rsidRDefault="009A4C7C" w:rsidP="0085206E">
      <w:pPr>
        <w:pStyle w:val="PURADDITIONALTERMSHEADERMB"/>
        <w:rPr>
          <w:rFonts w:eastAsia="SimSun" w:cs="Arial"/>
        </w:rPr>
      </w:pPr>
      <w:r w:rsidRPr="003D1F30">
        <w:rPr>
          <w:rFonts w:eastAsia="SimSun" w:cs="Arial"/>
        </w:rPr>
        <w:t>附加条款：</w:t>
      </w:r>
    </w:p>
    <w:p w14:paraId="35BF8FF7" w14:textId="77777777" w:rsidR="002A34F3" w:rsidRPr="003D1F30" w:rsidRDefault="002A34F3" w:rsidP="002A34F3">
      <w:pPr>
        <w:pStyle w:val="PURBlueStrong"/>
        <w:rPr>
          <w:rFonts w:eastAsia="SimSun" w:cs="Arial"/>
        </w:rPr>
      </w:pPr>
      <w:r w:rsidRPr="003D1F30">
        <w:rPr>
          <w:rStyle w:val="PURBlueStrongChar"/>
          <w:rFonts w:eastAsia="SimSun" w:cs="Arial"/>
          <w:smallCaps/>
        </w:rPr>
        <w:t>降级权利</w:t>
      </w:r>
    </w:p>
    <w:p w14:paraId="1102D093" w14:textId="77777777" w:rsidR="002A34F3" w:rsidRPr="003D1F30" w:rsidRDefault="002A34F3" w:rsidP="002A34F3">
      <w:pPr>
        <w:pStyle w:val="PURBlueStrong"/>
        <w:rPr>
          <w:rFonts w:eastAsia="SimSun" w:cs="Arial"/>
        </w:rPr>
      </w:pPr>
      <w:r w:rsidRPr="003D1F30">
        <w:rPr>
          <w:rFonts w:eastAsia="SimSun" w:cs="Arial"/>
          <w:smallCaps w:val="0"/>
          <w:color w:val="404040" w:themeColor="text1" w:themeTint="BF"/>
        </w:rPr>
        <w:t>根据本文档的通用许可条款中</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使用其他版本的权利</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的许可，您只能使用当前版本之前的那个版本。</w:t>
      </w:r>
    </w:p>
    <w:p w14:paraId="21F668D1" w14:textId="1204EDD8" w:rsidR="009A4C7C" w:rsidRPr="003D1F30" w:rsidRDefault="009A4C7C" w:rsidP="009A4C7C">
      <w:pPr>
        <w:pStyle w:val="PURBody-Indented"/>
        <w:rPr>
          <w:rFonts w:eastAsia="SimSun" w:cs="Arial"/>
        </w:rPr>
      </w:pPr>
      <w:r w:rsidRPr="003D1F30">
        <w:rPr>
          <w:rFonts w:eastAsia="SimSun" w:cs="Arial"/>
        </w:rPr>
        <w:t>对于通过</w:t>
      </w:r>
      <w:r w:rsidRPr="003D1F30">
        <w:rPr>
          <w:rFonts w:eastAsia="SimSun" w:cs="Arial"/>
        </w:rPr>
        <w:t xml:space="preserve"> Microsoft Dynamics CRM 2013 </w:t>
      </w:r>
      <w:r w:rsidRPr="003D1F30">
        <w:rPr>
          <w:rFonts w:eastAsia="SimSun" w:cs="Arial"/>
        </w:rPr>
        <w:t>客户端以外的任何应用程序</w:t>
      </w:r>
      <w:r w:rsidRPr="003D1F30">
        <w:rPr>
          <w:rFonts w:eastAsia="SimSun" w:cs="Arial"/>
        </w:rPr>
        <w:t>/</w:t>
      </w:r>
      <w:r w:rsidRPr="003D1F30">
        <w:rPr>
          <w:rFonts w:eastAsia="SimSun" w:cs="Arial"/>
        </w:rPr>
        <w:t>图形用户界面</w:t>
      </w:r>
      <w:r w:rsidRPr="003D1F30">
        <w:rPr>
          <w:rFonts w:eastAsia="SimSun" w:cs="Arial"/>
        </w:rPr>
        <w:t xml:space="preserve"> (GUI) </w:t>
      </w:r>
      <w:r w:rsidRPr="003D1F30">
        <w:rPr>
          <w:rFonts w:eastAsia="SimSun" w:cs="Arial"/>
        </w:rPr>
        <w:t>访问</w:t>
      </w:r>
      <w:r w:rsidRPr="003D1F30">
        <w:rPr>
          <w:rFonts w:eastAsia="SimSun" w:cs="Arial"/>
        </w:rPr>
        <w:t xml:space="preserve"> Microsoft Dynamics CRM 2013 </w:t>
      </w:r>
      <w:r w:rsidRPr="003D1F30">
        <w:rPr>
          <w:rFonts w:eastAsia="SimSun" w:cs="Arial"/>
        </w:rPr>
        <w:t>的外部用户，您不必为其获取</w:t>
      </w:r>
      <w:r w:rsidRPr="003D1F30">
        <w:rPr>
          <w:rFonts w:eastAsia="SimSun" w:cs="Arial"/>
        </w:rPr>
        <w:t xml:space="preserve"> SAL</w:t>
      </w:r>
      <w:r w:rsidRPr="003D1F30">
        <w:rPr>
          <w:rFonts w:eastAsia="SimSun" w:cs="Arial"/>
        </w:rPr>
        <w:t>。</w:t>
      </w:r>
      <w:r w:rsidRPr="007F20CC">
        <w:rPr>
          <w:rFonts w:ascii="SimSun" w:eastAsia="SimSun" w:hAnsi="SimSun" w:cs="Arial"/>
        </w:rPr>
        <w:t>“</w:t>
      </w:r>
      <w:r w:rsidRPr="003D1F30">
        <w:rPr>
          <w:rFonts w:eastAsia="SimSun" w:cs="Arial"/>
        </w:rPr>
        <w:t>外部用户</w:t>
      </w:r>
      <w:r w:rsidRPr="007F20CC">
        <w:rPr>
          <w:rFonts w:ascii="SimSun" w:eastAsia="SimSun" w:hAnsi="SimSun" w:cs="Arial"/>
        </w:rPr>
        <w:t>”</w:t>
      </w:r>
      <w:r w:rsidRPr="003D1F30">
        <w:rPr>
          <w:rFonts w:eastAsia="SimSun" w:cs="Arial"/>
        </w:rPr>
        <w:t>指除以下用户之外的任何用户：</w:t>
      </w:r>
      <w:r w:rsidRPr="003D1F30">
        <w:rPr>
          <w:rFonts w:eastAsia="SimSun" w:cs="Arial"/>
        </w:rPr>
        <w:t xml:space="preserve">(i) </w:t>
      </w:r>
      <w:r w:rsidRPr="003D1F30">
        <w:rPr>
          <w:rFonts w:eastAsia="SimSun" w:cs="Arial"/>
        </w:rPr>
        <w:t>客户的或客户关联公司的员工；</w:t>
      </w:r>
      <w:r w:rsidRPr="003D1F30">
        <w:rPr>
          <w:rFonts w:eastAsia="SimSun" w:cs="Arial"/>
        </w:rPr>
        <w:t xml:space="preserve">(ii) </w:t>
      </w:r>
      <w:r w:rsidRPr="003D1F30">
        <w:rPr>
          <w:rFonts w:eastAsia="SimSun" w:cs="Arial"/>
        </w:rPr>
        <w:t>客户的或客户关联公司的现场承包商或代理商。</w:t>
      </w:r>
    </w:p>
    <w:p w14:paraId="051FDFEA" w14:textId="5D7BE622" w:rsidR="000944DC" w:rsidRPr="00873DE1" w:rsidRDefault="009A4C7C" w:rsidP="009A4C7C">
      <w:pPr>
        <w:pStyle w:val="PURBody-Indented"/>
        <w:rPr>
          <w:rFonts w:eastAsia="SimSun" w:cs="Arial"/>
          <w:spacing w:val="-6"/>
        </w:rPr>
      </w:pPr>
      <w:r w:rsidRPr="00873DE1">
        <w:rPr>
          <w:rFonts w:eastAsia="SimSun" w:cs="Arial"/>
          <w:b/>
          <w:spacing w:val="-6"/>
        </w:rPr>
        <w:t>Microsoft Dynamics CRM 2013 Essential SAL</w:t>
      </w:r>
      <w:r w:rsidRPr="00873DE1">
        <w:rPr>
          <w:rFonts w:eastAsia="SimSun" w:cs="Arial"/>
          <w:b/>
          <w:spacing w:val="-6"/>
        </w:rPr>
        <w:t>：</w:t>
      </w:r>
      <w:r w:rsidRPr="00873DE1">
        <w:rPr>
          <w:rFonts w:eastAsia="SimSun" w:cs="Arial"/>
          <w:iCs/>
          <w:color w:val="000000"/>
          <w:spacing w:val="-6"/>
          <w:szCs w:val="18"/>
        </w:rPr>
        <w:t xml:space="preserve"> </w:t>
      </w:r>
      <w:r w:rsidRPr="00873DE1">
        <w:rPr>
          <w:rFonts w:eastAsia="SimSun" w:cs="Arial"/>
          <w:spacing w:val="-6"/>
        </w:rPr>
        <w:t>允许对</w:t>
      </w:r>
      <w:r w:rsidRPr="00873DE1">
        <w:rPr>
          <w:rFonts w:eastAsia="SimSun" w:cs="Arial"/>
          <w:spacing w:val="-6"/>
        </w:rPr>
        <w:t xml:space="preserve"> Microsoft Dynamics CRM 2013 Service Provider </w:t>
      </w:r>
      <w:r w:rsidRPr="00873DE1">
        <w:rPr>
          <w:rFonts w:eastAsia="SimSun" w:cs="Arial"/>
          <w:spacing w:val="-6"/>
        </w:rPr>
        <w:t>进行</w:t>
      </w:r>
      <w:r w:rsidRPr="00873DE1">
        <w:rPr>
          <w:rFonts w:ascii="SimSun" w:eastAsia="SimSun" w:hAnsi="SimSun" w:cs="Arial"/>
          <w:spacing w:val="-6"/>
        </w:rPr>
        <w:t>“</w:t>
      </w:r>
      <w:r w:rsidRPr="00873DE1">
        <w:rPr>
          <w:rFonts w:eastAsia="SimSun" w:cs="Arial"/>
          <w:spacing w:val="-6"/>
        </w:rPr>
        <w:t xml:space="preserve">Essential </w:t>
      </w:r>
      <w:r w:rsidRPr="00873DE1">
        <w:rPr>
          <w:rFonts w:eastAsia="SimSun" w:cs="Arial"/>
          <w:spacing w:val="-6"/>
        </w:rPr>
        <w:t>使用</w:t>
      </w:r>
      <w:r w:rsidRPr="00873DE1">
        <w:rPr>
          <w:rFonts w:ascii="SimSun" w:eastAsia="SimSun" w:hAnsi="SimSun" w:cs="Arial"/>
          <w:spacing w:val="-6"/>
        </w:rPr>
        <w:t>”</w:t>
      </w:r>
      <w:r w:rsidRPr="00873DE1">
        <w:rPr>
          <w:rFonts w:eastAsia="SimSun" w:cs="Arial"/>
          <w:spacing w:val="-6"/>
        </w:rPr>
        <w:t>访问。</w:t>
      </w:r>
    </w:p>
    <w:p w14:paraId="32DDBA26" w14:textId="05893403" w:rsidR="009A4C7C" w:rsidRPr="003D1F30" w:rsidRDefault="009A4C7C" w:rsidP="009A4C7C">
      <w:pPr>
        <w:pStyle w:val="PURBody-Indented"/>
        <w:rPr>
          <w:rFonts w:eastAsia="SimSun" w:cs="Arial"/>
        </w:rPr>
      </w:pPr>
      <w:r w:rsidRPr="003D1F30">
        <w:rPr>
          <w:rFonts w:eastAsia="SimSun" w:cs="Arial"/>
          <w:b/>
        </w:rPr>
        <w:t>Microsoft Dynamics CRM 2013 Basic SAL</w:t>
      </w:r>
      <w:r w:rsidRPr="003D1F30">
        <w:rPr>
          <w:rFonts w:eastAsia="SimSun" w:cs="Arial"/>
          <w:b/>
        </w:rPr>
        <w:t>：</w:t>
      </w:r>
      <w:r w:rsidRPr="003D1F30">
        <w:rPr>
          <w:rFonts w:eastAsia="SimSun" w:cs="Arial"/>
          <w:iCs/>
        </w:rPr>
        <w:t>允许对</w:t>
      </w:r>
      <w:r w:rsidRPr="003D1F30">
        <w:rPr>
          <w:rFonts w:eastAsia="SimSun" w:cs="Arial"/>
          <w:iCs/>
        </w:rPr>
        <w:t xml:space="preserve"> Microsoft Dynamics CRM 2013 Service Provider </w:t>
      </w:r>
      <w:r w:rsidRPr="003D1F30">
        <w:rPr>
          <w:rFonts w:eastAsia="SimSun" w:cs="Arial"/>
          <w:iCs/>
        </w:rPr>
        <w:t>进行</w:t>
      </w:r>
      <w:r w:rsidRPr="007F20CC">
        <w:rPr>
          <w:rFonts w:ascii="SimSun" w:eastAsia="SimSun" w:hAnsi="SimSun" w:cs="Arial"/>
          <w:iCs/>
        </w:rPr>
        <w:t>“</w:t>
      </w:r>
      <w:r w:rsidRPr="003D1F30">
        <w:rPr>
          <w:rFonts w:eastAsia="SimSun" w:cs="Arial"/>
          <w:iCs/>
        </w:rPr>
        <w:t xml:space="preserve">Basic </w:t>
      </w:r>
      <w:r w:rsidRPr="003D1F30">
        <w:rPr>
          <w:rFonts w:eastAsia="SimSun" w:cs="Arial"/>
          <w:iCs/>
        </w:rPr>
        <w:t>使用</w:t>
      </w:r>
      <w:r w:rsidRPr="007F20CC">
        <w:rPr>
          <w:rFonts w:ascii="SimSun" w:eastAsia="SimSun" w:hAnsi="SimSun" w:cs="Arial"/>
          <w:iCs/>
        </w:rPr>
        <w:t>”</w:t>
      </w:r>
      <w:r w:rsidRPr="003D1F30">
        <w:rPr>
          <w:rFonts w:eastAsia="SimSun" w:cs="Arial"/>
          <w:iCs/>
        </w:rPr>
        <w:t>访问。</w:t>
      </w:r>
    </w:p>
    <w:p w14:paraId="38DB072E" w14:textId="038F31C4" w:rsidR="00366E49" w:rsidRPr="003D1F30" w:rsidRDefault="00F5704B" w:rsidP="00366E49">
      <w:pPr>
        <w:pStyle w:val="PURBody-Indented"/>
        <w:rPr>
          <w:rFonts w:eastAsia="SimSun" w:cs="Arial"/>
        </w:rPr>
      </w:pPr>
      <w:r w:rsidRPr="003D1F30">
        <w:rPr>
          <w:rFonts w:eastAsia="SimSun" w:cs="Arial"/>
          <w:b/>
        </w:rPr>
        <w:t>Microsoft Dynamics CRM 2013 Professional SAL</w:t>
      </w:r>
      <w:r w:rsidRPr="003D1F30">
        <w:rPr>
          <w:rFonts w:eastAsia="SimSun" w:cs="Arial"/>
          <w:b/>
        </w:rPr>
        <w:t>：</w:t>
      </w:r>
      <w:r w:rsidRPr="003D1F30">
        <w:rPr>
          <w:rFonts w:eastAsia="SimSun" w:cs="Arial"/>
        </w:rPr>
        <w:t>允许对</w:t>
      </w:r>
      <w:r w:rsidRPr="003D1F30">
        <w:rPr>
          <w:rFonts w:eastAsia="SimSun" w:cs="Arial"/>
        </w:rPr>
        <w:t xml:space="preserve"> Microsoft Dynamics CRM 2013 Service Provider </w:t>
      </w:r>
      <w:r w:rsidRPr="003D1F30">
        <w:rPr>
          <w:rFonts w:eastAsia="SimSun" w:cs="Arial"/>
        </w:rPr>
        <w:t>进行</w:t>
      </w:r>
      <w:r w:rsidRPr="007F20CC">
        <w:rPr>
          <w:rFonts w:ascii="SimSun" w:eastAsia="SimSun" w:hAnsi="SimSun" w:cs="Arial"/>
        </w:rPr>
        <w:t>“</w:t>
      </w:r>
      <w:r w:rsidRPr="003D1F30">
        <w:rPr>
          <w:rFonts w:eastAsia="SimSun" w:cs="Arial"/>
        </w:rPr>
        <w:t xml:space="preserve">Professional </w:t>
      </w:r>
      <w:r w:rsidRPr="003D1F30">
        <w:rPr>
          <w:rFonts w:eastAsia="SimSun" w:cs="Arial"/>
        </w:rPr>
        <w:t>使用</w:t>
      </w:r>
      <w:r w:rsidRPr="007F20CC">
        <w:rPr>
          <w:rFonts w:ascii="SimSun" w:eastAsia="SimSun" w:hAnsi="SimSun" w:cs="Arial"/>
        </w:rPr>
        <w:t>”</w:t>
      </w:r>
      <w:r w:rsidRPr="003D1F30">
        <w:rPr>
          <w:rFonts w:eastAsia="SimSun" w:cs="Arial"/>
        </w:rPr>
        <w:t>访问。</w:t>
      </w:r>
    </w:p>
    <w:p w14:paraId="7F3B08BC" w14:textId="7E82D7D8" w:rsidR="00893CE7" w:rsidRPr="003D1F30" w:rsidRDefault="00A23E1F" w:rsidP="00CD6E9D">
      <w:pPr>
        <w:pStyle w:val="PURBody-Indented"/>
        <w:keepLines/>
        <w:ind w:left="274"/>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16CB18B3" w14:textId="468D642E" w:rsidR="009A4C7C" w:rsidRPr="003D1F30" w:rsidRDefault="009A4C7C" w:rsidP="009A4C7C">
      <w:pPr>
        <w:pStyle w:val="PURProductName"/>
        <w:rPr>
          <w:rFonts w:eastAsia="SimSun" w:cs="Arial"/>
        </w:rPr>
      </w:pPr>
      <w:bookmarkStart w:id="535" w:name="_Toc299519127"/>
      <w:bookmarkStart w:id="536" w:name="_Toc299531559"/>
      <w:bookmarkStart w:id="537" w:name="_Toc299531883"/>
      <w:bookmarkStart w:id="538" w:name="_Toc299957166"/>
      <w:bookmarkStart w:id="539" w:name="_Toc346536867"/>
      <w:bookmarkStart w:id="540" w:name="_Toc346895318"/>
      <w:bookmarkStart w:id="541" w:name="_Toc339280331"/>
      <w:bookmarkStart w:id="542" w:name="_Toc339280474"/>
      <w:bookmarkStart w:id="543" w:name="_Toc363552804"/>
      <w:bookmarkStart w:id="544" w:name="_Toc363552867"/>
      <w:bookmarkStart w:id="545" w:name="_Toc378682166"/>
      <w:bookmarkStart w:id="546" w:name="_Toc378682268"/>
      <w:bookmarkStart w:id="547" w:name="_Toc371268280"/>
      <w:bookmarkStart w:id="548" w:name="_Toc371268346"/>
      <w:bookmarkStart w:id="549" w:name="_Toc379278483"/>
      <w:bookmarkStart w:id="550" w:name="_Toc379278545"/>
      <w:bookmarkStart w:id="551" w:name="_Toc388522993"/>
      <w:bookmarkStart w:id="552" w:name="_Toc388600023"/>
      <w:r w:rsidRPr="003D1F30">
        <w:rPr>
          <w:rFonts w:eastAsia="SimSun" w:cs="Arial"/>
        </w:rPr>
        <w:t xml:space="preserve">Microsoft Dynamics GP </w:t>
      </w:r>
      <w:bookmarkEnd w:id="535"/>
      <w:bookmarkEnd w:id="536"/>
      <w:bookmarkEnd w:id="537"/>
      <w:bookmarkEnd w:id="538"/>
      <w:r w:rsidRPr="003D1F30">
        <w:rPr>
          <w:rFonts w:eastAsia="SimSun" w:cs="Arial"/>
        </w:rPr>
        <w:t>2013</w:t>
      </w:r>
      <w:bookmarkEnd w:id="539"/>
      <w:bookmarkEnd w:id="540"/>
      <w:bookmarkEnd w:id="541"/>
      <w:bookmarkEnd w:id="542"/>
      <w:bookmarkEnd w:id="543"/>
      <w:bookmarkEnd w:id="544"/>
      <w:bookmarkEnd w:id="545"/>
      <w:bookmarkEnd w:id="546"/>
      <w:bookmarkEnd w:id="547"/>
      <w:bookmarkEnd w:id="548"/>
      <w:bookmarkEnd w:id="549"/>
      <w:bookmarkEnd w:id="550"/>
      <w:bookmarkEnd w:id="551"/>
      <w:bookmarkEnd w:id="552"/>
      <w:r w:rsidRPr="003D1F30">
        <w:rPr>
          <w:rFonts w:eastAsia="SimSun" w:cs="Arial"/>
        </w:rPr>
        <w:fldChar w:fldCharType="begin"/>
      </w:r>
      <w:r w:rsidRPr="003D1F30">
        <w:rPr>
          <w:rFonts w:eastAsia="SimSun" w:cs="Arial"/>
        </w:rPr>
        <w:instrText>XE "Microsoft Dynamics GP 2013"</w:instrText>
      </w:r>
      <w:r w:rsidRPr="003D1F30">
        <w:rPr>
          <w:rFonts w:eastAsia="SimSun" w:cs="Arial"/>
        </w:rPr>
        <w:fldChar w:fldCharType="end"/>
      </w:r>
    </w:p>
    <w:p w14:paraId="087F3D02"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114"/>
        <w:gridCol w:w="5179"/>
      </w:tblGrid>
      <w:tr w:rsidR="00831C1F" w:rsidRPr="00873DE1" w14:paraId="37DAF811" w14:textId="77777777" w:rsidTr="0015145F">
        <w:tc>
          <w:tcPr>
            <w:tcW w:w="2555" w:type="pct"/>
            <w:gridSpan w:val="2"/>
            <w:tcBorders>
              <w:top w:val="single" w:sz="4" w:space="0" w:color="auto"/>
              <w:bottom w:val="nil"/>
            </w:tcBorders>
          </w:tcPr>
          <w:p w14:paraId="14542F20" w14:textId="77777777" w:rsidR="00831C1F" w:rsidRPr="00873DE1" w:rsidRDefault="00831C1F" w:rsidP="00831C1F">
            <w:pPr>
              <w:pStyle w:val="PURLMSH"/>
              <w:rPr>
                <w:rFonts w:eastAsia="SimSun" w:cs="Arial"/>
              </w:rPr>
            </w:pPr>
            <w:r w:rsidRPr="00873DE1">
              <w:rPr>
                <w:rFonts w:eastAsia="SimSun" w:cs="Arial"/>
              </w:rPr>
              <w:t xml:space="preserve">SAL </w:t>
            </w:r>
            <w:r w:rsidRPr="00873DE1">
              <w:rPr>
                <w:rFonts w:eastAsia="SimSun" w:cs="Arial"/>
              </w:rPr>
              <w:t>一般条款的适用部分：</w:t>
            </w:r>
            <w:hyperlink w:anchor="SALTerms_Server" w:history="1">
              <w:r w:rsidRPr="00873DE1">
                <w:rPr>
                  <w:rStyle w:val="Hyperlink"/>
                  <w:rFonts w:eastAsia="SimSun" w:cs="Arial"/>
                </w:rPr>
                <w:t>服务器软件</w:t>
              </w:r>
            </w:hyperlink>
          </w:p>
        </w:tc>
        <w:tc>
          <w:tcPr>
            <w:tcW w:w="2445" w:type="pct"/>
            <w:tcBorders>
              <w:top w:val="single" w:sz="4" w:space="0" w:color="auto"/>
              <w:bottom w:val="nil"/>
            </w:tcBorders>
          </w:tcPr>
          <w:p w14:paraId="7CA09758" w14:textId="77777777" w:rsidR="00831C1F" w:rsidRPr="00873DE1" w:rsidRDefault="004F154D" w:rsidP="00831C1F">
            <w:pPr>
              <w:pStyle w:val="PURLMSH"/>
              <w:rPr>
                <w:rFonts w:eastAsia="SimSun" w:cs="Arial"/>
              </w:rPr>
            </w:pPr>
            <w:r w:rsidRPr="00873DE1">
              <w:rPr>
                <w:rFonts w:eastAsia="SimSun" w:cs="Arial"/>
              </w:rPr>
              <w:t>请参阅适用声明：</w:t>
            </w:r>
            <w:r w:rsidRPr="00873DE1">
              <w:rPr>
                <w:rFonts w:eastAsia="SimSun" w:cs="Arial"/>
                <w:b/>
              </w:rPr>
              <w:t>否</w:t>
            </w:r>
          </w:p>
        </w:tc>
      </w:tr>
      <w:tr w:rsidR="009A4C7C" w:rsidRPr="00873DE1" w14:paraId="0A6EEFC2" w14:textId="77777777" w:rsidTr="0015145F">
        <w:tc>
          <w:tcPr>
            <w:tcW w:w="2555" w:type="pct"/>
            <w:gridSpan w:val="2"/>
            <w:tcBorders>
              <w:top w:val="nil"/>
            </w:tcBorders>
          </w:tcPr>
          <w:p w14:paraId="666B69A2" w14:textId="5F7AE71B" w:rsidR="009A4C7C" w:rsidRPr="00873DE1" w:rsidRDefault="006B55FB" w:rsidP="009A4C7C">
            <w:pPr>
              <w:pStyle w:val="PURLMSH"/>
              <w:rPr>
                <w:rFonts w:eastAsia="SimSun" w:cs="Arial"/>
              </w:rPr>
            </w:pPr>
            <w:r w:rsidRPr="00873DE1">
              <w:rPr>
                <w:rFonts w:eastAsia="SimSun" w:cs="Arial"/>
              </w:rPr>
              <w:t>客户端</w:t>
            </w:r>
            <w:r w:rsidRPr="00873DE1">
              <w:rPr>
                <w:rFonts w:eastAsia="SimSun" w:cs="Arial"/>
              </w:rPr>
              <w:t>/</w:t>
            </w:r>
            <w:r w:rsidRPr="00873DE1">
              <w:rPr>
                <w:rFonts w:eastAsia="SimSun" w:cs="Arial"/>
              </w:rPr>
              <w:t>附加软件：</w:t>
            </w:r>
            <w:r w:rsidRPr="00873DE1">
              <w:rPr>
                <w:rFonts w:eastAsia="SimSun" w:cs="Arial"/>
                <w:b/>
              </w:rPr>
              <w:t>是</w:t>
            </w:r>
            <w:r w:rsidRPr="00873DE1">
              <w:rPr>
                <w:rFonts w:eastAsia="SimSun" w:cs="Arial"/>
                <w:i/>
              </w:rPr>
              <w:t>（请参阅</w:t>
            </w:r>
            <w:hyperlink w:anchor="Appendix1" w:history="1">
              <w:r w:rsidRPr="00873DE1">
                <w:rPr>
                  <w:rStyle w:val="Hyperlink"/>
                  <w:rFonts w:eastAsia="SimSun" w:cs="Arial"/>
                  <w:i/>
                </w:rPr>
                <w:t>附录</w:t>
              </w:r>
              <w:r w:rsidRPr="00873DE1">
                <w:rPr>
                  <w:rStyle w:val="Hyperlink"/>
                  <w:rFonts w:eastAsia="SimSun" w:cs="Arial"/>
                  <w:i/>
                </w:rPr>
                <w:t xml:space="preserve"> 1</w:t>
              </w:r>
            </w:hyperlink>
            <w:r w:rsidRPr="00873DE1">
              <w:rPr>
                <w:rFonts w:eastAsia="SimSun" w:cs="Arial"/>
                <w:i/>
              </w:rPr>
              <w:t>）</w:t>
            </w:r>
          </w:p>
        </w:tc>
        <w:tc>
          <w:tcPr>
            <w:tcW w:w="2445" w:type="pct"/>
            <w:tcBorders>
              <w:top w:val="nil"/>
            </w:tcBorders>
          </w:tcPr>
          <w:p w14:paraId="41C0544D" w14:textId="30AA09F7" w:rsidR="009A4C7C" w:rsidRPr="00873DE1" w:rsidRDefault="003B0799" w:rsidP="009A4C7C">
            <w:pPr>
              <w:pStyle w:val="PURLMSH"/>
              <w:rPr>
                <w:rFonts w:eastAsia="SimSun" w:cs="Arial"/>
              </w:rPr>
            </w:pPr>
            <w:r w:rsidRPr="00873DE1">
              <w:rPr>
                <w:rFonts w:eastAsia="SimSun" w:cs="Arial"/>
              </w:rPr>
              <w:t>有资格通过数据中心提供商的服务器享受软件服务：</w:t>
            </w:r>
            <w:r w:rsidRPr="00873DE1">
              <w:rPr>
                <w:rFonts w:eastAsia="SimSun" w:cs="Arial"/>
                <w:b/>
              </w:rPr>
              <w:t>是</w:t>
            </w:r>
          </w:p>
        </w:tc>
      </w:tr>
      <w:tr w:rsidR="009A4C7C" w:rsidRPr="003D1F30" w14:paraId="1564F799" w14:textId="77777777" w:rsidTr="00683649">
        <w:tblPrEx>
          <w:tblBorders>
            <w:top w:val="none" w:sz="0" w:space="0" w:color="auto"/>
            <w:bottom w:val="none" w:sz="0" w:space="0" w:color="auto"/>
          </w:tblBorders>
        </w:tblPrEx>
        <w:tc>
          <w:tcPr>
            <w:tcW w:w="5000" w:type="pct"/>
            <w:gridSpan w:val="3"/>
            <w:shd w:val="clear" w:color="auto" w:fill="E5EEF7"/>
          </w:tcPr>
          <w:p w14:paraId="5CF09A86" w14:textId="77777777" w:rsidR="009A4C7C" w:rsidRPr="003D1F30" w:rsidRDefault="009A4C7C"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96689C" w:rsidRPr="003D1F30" w14:paraId="59AF38CC" w14:textId="77777777" w:rsidTr="00683649">
        <w:tblPrEx>
          <w:tblBorders>
            <w:top w:val="none" w:sz="0" w:space="0" w:color="auto"/>
            <w:bottom w:val="none" w:sz="0" w:space="0" w:color="auto"/>
          </w:tblBorders>
        </w:tblPrEx>
        <w:tc>
          <w:tcPr>
            <w:tcW w:w="2501" w:type="pct"/>
          </w:tcPr>
          <w:p w14:paraId="1669288C" w14:textId="77777777" w:rsidR="0096689C" w:rsidRPr="003D1F30" w:rsidRDefault="0096689C" w:rsidP="009A48FC">
            <w:pPr>
              <w:pStyle w:val="PURBody"/>
              <w:rPr>
                <w:rFonts w:eastAsia="SimSun" w:cs="Arial"/>
              </w:rPr>
            </w:pPr>
            <w:r w:rsidRPr="003D1F30">
              <w:rPr>
                <w:rFonts w:eastAsia="SimSun" w:cs="Arial"/>
                <w:b/>
              </w:rPr>
              <w:t>您需要：</w:t>
            </w:r>
          </w:p>
          <w:p w14:paraId="5B45350F" w14:textId="01AC9E9C" w:rsidR="0096689C" w:rsidRPr="003D1F30" w:rsidRDefault="0096689C" w:rsidP="0096689C">
            <w:pPr>
              <w:pStyle w:val="PURBullet-Indented"/>
              <w:ind w:left="1026"/>
              <w:rPr>
                <w:rFonts w:eastAsia="SimSun" w:cs="Arial"/>
              </w:rPr>
            </w:pPr>
            <w:r w:rsidRPr="003D1F30">
              <w:rPr>
                <w:rFonts w:eastAsia="SimSun" w:cs="Arial"/>
              </w:rPr>
              <w:t xml:space="preserve">Dynamics GP 2013 </w:t>
            </w:r>
            <w:r w:rsidRPr="003D1F30">
              <w:rPr>
                <w:rFonts w:eastAsia="SimSun" w:cs="Arial"/>
              </w:rPr>
              <w:t>完整用户</w:t>
            </w:r>
            <w:r w:rsidRPr="003D1F30">
              <w:rPr>
                <w:rFonts w:eastAsia="SimSun" w:cs="Arial"/>
              </w:rPr>
              <w:t xml:space="preserve"> SAL</w:t>
            </w:r>
            <w:r w:rsidRPr="003D1F30">
              <w:rPr>
                <w:rFonts w:eastAsia="SimSun" w:cs="Arial"/>
              </w:rPr>
              <w:t>，</w:t>
            </w:r>
            <w:r w:rsidRPr="003D1F30">
              <w:rPr>
                <w:rFonts w:eastAsia="SimSun" w:cs="Arial"/>
                <w:b/>
              </w:rPr>
              <w:t>或</w:t>
            </w:r>
          </w:p>
          <w:p w14:paraId="1E12F8E4" w14:textId="58E312A0" w:rsidR="006659BE" w:rsidRPr="003D1F30" w:rsidRDefault="006659BE" w:rsidP="0096689C">
            <w:pPr>
              <w:pStyle w:val="PURBullet-Indented"/>
              <w:ind w:left="1026"/>
              <w:rPr>
                <w:rFonts w:eastAsia="SimSun" w:cs="Arial"/>
              </w:rPr>
            </w:pPr>
            <w:r w:rsidRPr="003D1F30">
              <w:rPr>
                <w:rFonts w:eastAsia="SimSun" w:cs="Arial"/>
              </w:rPr>
              <w:t xml:space="preserve">Dynamics GP 2013 </w:t>
            </w:r>
            <w:r w:rsidRPr="003D1F30">
              <w:rPr>
                <w:rFonts w:eastAsia="SimSun" w:cs="Arial"/>
              </w:rPr>
              <w:t>标准用户</w:t>
            </w:r>
            <w:r w:rsidRPr="003D1F30">
              <w:rPr>
                <w:rFonts w:eastAsia="SimSun" w:cs="Arial"/>
              </w:rPr>
              <w:t xml:space="preserve"> SAL</w:t>
            </w:r>
            <w:r w:rsidRPr="003D1F30">
              <w:rPr>
                <w:rFonts w:eastAsia="SimSun" w:cs="Arial"/>
              </w:rPr>
              <w:t>，</w:t>
            </w:r>
            <w:r w:rsidRPr="003D1F30">
              <w:rPr>
                <w:rFonts w:eastAsia="SimSun" w:cs="Arial"/>
                <w:b/>
              </w:rPr>
              <w:t>或</w:t>
            </w:r>
          </w:p>
          <w:p w14:paraId="0911751E" w14:textId="7A12E6CD" w:rsidR="0096689C" w:rsidRPr="003D1F30" w:rsidRDefault="0096689C" w:rsidP="0096689C">
            <w:pPr>
              <w:pStyle w:val="PURBullet-Indented"/>
              <w:ind w:left="1026"/>
              <w:rPr>
                <w:rFonts w:eastAsia="SimSun" w:cs="Arial"/>
              </w:rPr>
            </w:pPr>
            <w:r w:rsidRPr="003D1F30">
              <w:rPr>
                <w:rFonts w:eastAsia="SimSun" w:cs="Arial"/>
              </w:rPr>
              <w:t xml:space="preserve">Dynamics GP 2013 </w:t>
            </w:r>
            <w:r w:rsidRPr="003D1F30">
              <w:rPr>
                <w:rFonts w:eastAsia="SimSun" w:cs="Arial"/>
              </w:rPr>
              <w:t>受限用户</w:t>
            </w:r>
            <w:r w:rsidRPr="003D1F30">
              <w:rPr>
                <w:rFonts w:eastAsia="SimSun" w:cs="Arial"/>
              </w:rPr>
              <w:t xml:space="preserve"> SAL</w:t>
            </w:r>
          </w:p>
          <w:p w14:paraId="72A83BEE" w14:textId="27BD2304" w:rsidR="0096689C" w:rsidRPr="003D1F30" w:rsidRDefault="0096689C" w:rsidP="0096689C">
            <w:pPr>
              <w:pStyle w:val="PURBullet-Indented"/>
              <w:numPr>
                <w:ilvl w:val="0"/>
                <w:numId w:val="0"/>
              </w:numPr>
              <w:rPr>
                <w:rFonts w:eastAsia="SimSun" w:cs="Arial"/>
              </w:rPr>
            </w:pPr>
          </w:p>
        </w:tc>
        <w:tc>
          <w:tcPr>
            <w:tcW w:w="2499" w:type="pct"/>
            <w:gridSpan w:val="2"/>
          </w:tcPr>
          <w:p w14:paraId="1187545B" w14:textId="77777777" w:rsidR="0096689C" w:rsidRPr="003D1F30" w:rsidRDefault="0096689C" w:rsidP="009A48FC">
            <w:pPr>
              <w:pStyle w:val="PURBlueStrong-Indented"/>
              <w:rPr>
                <w:rFonts w:eastAsia="SimSun" w:cs="Arial"/>
              </w:rPr>
            </w:pPr>
          </w:p>
          <w:p w14:paraId="57365030" w14:textId="782841D5" w:rsidR="0096689C" w:rsidRPr="003D1F30" w:rsidRDefault="0096689C" w:rsidP="00830DCA">
            <w:pPr>
              <w:pStyle w:val="PURBullet-Indented"/>
              <w:numPr>
                <w:ilvl w:val="0"/>
                <w:numId w:val="0"/>
              </w:numPr>
              <w:ind w:left="810"/>
              <w:rPr>
                <w:rFonts w:eastAsia="SimSun" w:cs="Arial"/>
                <w:bCs/>
              </w:rPr>
            </w:pPr>
          </w:p>
        </w:tc>
      </w:tr>
    </w:tbl>
    <w:p w14:paraId="3222D183" w14:textId="77777777" w:rsidR="009A4C7C" w:rsidRPr="003D1F30" w:rsidRDefault="001F0EC7" w:rsidP="0085206E">
      <w:pPr>
        <w:pStyle w:val="PURADDITIONALTERMSHEADERMB"/>
        <w:rPr>
          <w:rFonts w:eastAsia="SimSun" w:cs="Arial"/>
        </w:rPr>
      </w:pPr>
      <w:r w:rsidRPr="003D1F30">
        <w:rPr>
          <w:rFonts w:eastAsia="SimSun" w:cs="Arial"/>
        </w:rPr>
        <w:t>附加条款：</w:t>
      </w:r>
    </w:p>
    <w:p w14:paraId="7F4D3DB1" w14:textId="77777777" w:rsidR="002A34F3" w:rsidRPr="003D1F30" w:rsidRDefault="002A34F3" w:rsidP="002A34F3">
      <w:pPr>
        <w:pStyle w:val="PURBlueStrong"/>
        <w:rPr>
          <w:rFonts w:eastAsia="SimSun" w:cs="Arial"/>
        </w:rPr>
      </w:pPr>
      <w:r w:rsidRPr="003D1F30">
        <w:rPr>
          <w:rStyle w:val="PURBlueStrongChar"/>
          <w:rFonts w:eastAsia="SimSun" w:cs="Arial"/>
          <w:smallCaps/>
        </w:rPr>
        <w:t>降级权利</w:t>
      </w:r>
    </w:p>
    <w:p w14:paraId="5144AF81" w14:textId="77777777" w:rsidR="002A34F3" w:rsidRPr="003D1F30" w:rsidRDefault="002A34F3" w:rsidP="002A34F3">
      <w:pPr>
        <w:pStyle w:val="PURBlueStrong"/>
        <w:rPr>
          <w:rFonts w:eastAsia="SimSun" w:cs="Arial"/>
        </w:rPr>
      </w:pPr>
      <w:r w:rsidRPr="003D1F30">
        <w:rPr>
          <w:rFonts w:eastAsia="SimSun" w:cs="Arial"/>
          <w:smallCaps w:val="0"/>
          <w:color w:val="404040" w:themeColor="text1" w:themeTint="BF"/>
        </w:rPr>
        <w:t>根据本文档的通用许可条款中</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使用其他版本的权利</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的许可，您只能使用当前版本之前的那个版本。</w:t>
      </w:r>
    </w:p>
    <w:p w14:paraId="119DC71C" w14:textId="24E1628C" w:rsidR="0096689C" w:rsidRPr="003D1F30" w:rsidRDefault="0096689C" w:rsidP="0096689C">
      <w:pPr>
        <w:pStyle w:val="PURBlueStrong"/>
        <w:rPr>
          <w:rFonts w:eastAsia="SimSun" w:cs="Arial"/>
        </w:rPr>
      </w:pPr>
      <w:r w:rsidRPr="003D1F30">
        <w:rPr>
          <w:rFonts w:eastAsia="SimSun" w:cs="Arial"/>
        </w:rPr>
        <w:t xml:space="preserve">SAL </w:t>
      </w:r>
      <w:r w:rsidRPr="003D1F30">
        <w:rPr>
          <w:rFonts w:eastAsia="SimSun" w:cs="Arial"/>
        </w:rPr>
        <w:t>类型</w:t>
      </w:r>
    </w:p>
    <w:p w14:paraId="6CEC3B5C" w14:textId="72BC7009" w:rsidR="0096689C" w:rsidRPr="003D1F30" w:rsidRDefault="0096689C" w:rsidP="000C3222">
      <w:pPr>
        <w:pStyle w:val="PURBody-Indented"/>
        <w:spacing w:line="240" w:lineRule="exact"/>
        <w:contextualSpacing/>
        <w:rPr>
          <w:rFonts w:eastAsia="SimSun" w:cs="Arial"/>
        </w:rPr>
      </w:pPr>
      <w:r w:rsidRPr="003D1F30">
        <w:rPr>
          <w:rFonts w:eastAsia="SimSun" w:cs="Arial"/>
          <w:iCs/>
          <w:szCs w:val="18"/>
        </w:rPr>
        <w:t xml:space="preserve">SAL </w:t>
      </w:r>
      <w:r w:rsidRPr="003D1F30">
        <w:rPr>
          <w:rFonts w:eastAsia="SimSun" w:cs="Arial"/>
          <w:iCs/>
          <w:szCs w:val="18"/>
        </w:rPr>
        <w:t>有三种类型</w:t>
      </w:r>
      <w:r w:rsidRPr="003D1F30">
        <w:rPr>
          <w:rFonts w:eastAsia="SimSun" w:cs="Arial"/>
        </w:rPr>
        <w:t>。</w:t>
      </w:r>
    </w:p>
    <w:p w14:paraId="3DAE2F7C" w14:textId="77777777" w:rsidR="0096689C" w:rsidRPr="003D1F30" w:rsidRDefault="0096689C" w:rsidP="0026184E">
      <w:pPr>
        <w:pStyle w:val="PURBullet-Indented"/>
        <w:rPr>
          <w:rFonts w:eastAsia="SimSun" w:cs="Arial"/>
        </w:rPr>
      </w:pPr>
      <w:r w:rsidRPr="003D1F30">
        <w:rPr>
          <w:rFonts w:eastAsia="SimSun" w:cs="Arial"/>
          <w:b/>
        </w:rPr>
        <w:t>完整用户：</w:t>
      </w:r>
      <w:r w:rsidRPr="003D1F30">
        <w:rPr>
          <w:rFonts w:eastAsia="SimSun" w:cs="Arial"/>
        </w:rPr>
        <w:t>这种许可类型允许持有该类许可的用户通过任何方式直接或间接访问整个</w:t>
      </w:r>
      <w:r w:rsidRPr="003D1F30">
        <w:rPr>
          <w:rFonts w:eastAsia="SimSun" w:cs="Arial"/>
        </w:rPr>
        <w:t xml:space="preserve"> ERP </w:t>
      </w:r>
      <w:r w:rsidRPr="003D1F30">
        <w:rPr>
          <w:rFonts w:eastAsia="SimSun" w:cs="Arial"/>
        </w:rPr>
        <w:t>解决方案中服务器软件的所有功能。</w:t>
      </w:r>
      <w:r w:rsidRPr="007F20CC">
        <w:rPr>
          <w:rFonts w:ascii="SimSun" w:eastAsia="SimSun" w:hAnsi="SimSun" w:cs="Arial"/>
        </w:rPr>
        <w:t>“</w:t>
      </w:r>
      <w:r w:rsidRPr="003D1F30">
        <w:rPr>
          <w:rFonts w:eastAsia="SimSun" w:cs="Arial"/>
        </w:rPr>
        <w:t xml:space="preserve">ERP </w:t>
      </w:r>
      <w:r w:rsidRPr="003D1F30">
        <w:rPr>
          <w:rFonts w:eastAsia="SimSun" w:cs="Arial"/>
        </w:rPr>
        <w:t>解决方案</w:t>
      </w:r>
      <w:r w:rsidRPr="007F20CC">
        <w:rPr>
          <w:rFonts w:ascii="SimSun" w:eastAsia="SimSun" w:hAnsi="SimSun" w:cs="Arial"/>
        </w:rPr>
        <w:t>”</w:t>
      </w:r>
      <w:r w:rsidRPr="003D1F30">
        <w:rPr>
          <w:rFonts w:eastAsia="SimSun" w:cs="Arial"/>
        </w:rPr>
        <w:t>指控制您的用户和财务报告单位的软件组件。</w:t>
      </w:r>
    </w:p>
    <w:p w14:paraId="6C0167C4" w14:textId="7A921AEB" w:rsidR="006659BE" w:rsidRDefault="006659BE" w:rsidP="0026184E">
      <w:pPr>
        <w:pStyle w:val="PURBullet-Indented"/>
        <w:rPr>
          <w:rFonts w:eastAsia="SimSun" w:cs="Arial"/>
        </w:rPr>
      </w:pPr>
      <w:r w:rsidRPr="003D1F30">
        <w:rPr>
          <w:rFonts w:eastAsia="SimSun" w:cs="Arial"/>
          <w:b/>
        </w:rPr>
        <w:t>标准用户：</w:t>
      </w:r>
      <w:r w:rsidRPr="003D1F30">
        <w:rPr>
          <w:rFonts w:eastAsia="SimSun" w:cs="Arial"/>
        </w:rPr>
        <w:t>这种许可类型允许持有该类许可的用户通过任何方式直接或间接访问整个</w:t>
      </w:r>
      <w:r w:rsidRPr="003D1F30">
        <w:rPr>
          <w:rFonts w:eastAsia="SimSun" w:cs="Arial"/>
        </w:rPr>
        <w:t xml:space="preserve"> ERP </w:t>
      </w:r>
      <w:r w:rsidRPr="003D1F30">
        <w:rPr>
          <w:rFonts w:eastAsia="SimSun" w:cs="Arial"/>
        </w:rPr>
        <w:t>解决方案中</w:t>
      </w:r>
      <w:r w:rsidRPr="003D1F30">
        <w:rPr>
          <w:rFonts w:eastAsia="SimSun" w:cs="Arial"/>
        </w:rPr>
        <w:t xml:space="preserve"> Starter Pack </w:t>
      </w:r>
      <w:r w:rsidRPr="003D1F30">
        <w:rPr>
          <w:rFonts w:eastAsia="SimSun" w:cs="Arial"/>
        </w:rPr>
        <w:t>的所有功能，具体如位于</w:t>
      </w:r>
      <w:r w:rsidRPr="003D1F30">
        <w:rPr>
          <w:rFonts w:eastAsia="SimSun" w:cs="Arial"/>
        </w:rPr>
        <w:t xml:space="preserve"> http://go.microsoft.com/fwlink/?LinkId=324885 </w:t>
      </w:r>
      <w:r w:rsidRPr="003D1F30">
        <w:rPr>
          <w:rFonts w:eastAsia="SimSun" w:cs="Arial"/>
        </w:rPr>
        <w:t>的</w:t>
      </w:r>
      <w:r w:rsidRPr="003D1F30">
        <w:rPr>
          <w:rFonts w:eastAsia="SimSun" w:cs="Arial"/>
        </w:rPr>
        <w:t xml:space="preserve"> 2014 </w:t>
      </w:r>
      <w:r w:rsidRPr="003D1F30">
        <w:rPr>
          <w:rFonts w:eastAsia="SimSun" w:cs="Arial"/>
        </w:rPr>
        <w:t>年</w:t>
      </w:r>
      <w:r w:rsidRPr="003D1F30">
        <w:rPr>
          <w:rFonts w:eastAsia="SimSun" w:cs="Arial"/>
        </w:rPr>
        <w:t xml:space="preserve"> 1 </w:t>
      </w:r>
      <w:r w:rsidRPr="003D1F30">
        <w:rPr>
          <w:rFonts w:eastAsia="SimSun" w:cs="Arial"/>
        </w:rPr>
        <w:t>月版的</w:t>
      </w:r>
      <w:r w:rsidRPr="003D1F30">
        <w:rPr>
          <w:rFonts w:eastAsia="SimSun" w:cs="Arial"/>
        </w:rPr>
        <w:t xml:space="preserve"> NAV 2013 R2 </w:t>
      </w:r>
      <w:r w:rsidRPr="003D1F30">
        <w:rPr>
          <w:rFonts w:eastAsia="SimSun" w:cs="Arial"/>
        </w:rPr>
        <w:t>许可指南所述。</w:t>
      </w:r>
    </w:p>
    <w:p w14:paraId="655CFAB0" w14:textId="77777777" w:rsidR="00873DE1" w:rsidRDefault="00873DE1" w:rsidP="00873DE1">
      <w:pPr>
        <w:pStyle w:val="PURBullet-Indented"/>
        <w:numPr>
          <w:ilvl w:val="0"/>
          <w:numId w:val="0"/>
        </w:numPr>
        <w:ind w:left="486"/>
        <w:rPr>
          <w:rFonts w:eastAsia="SimSun" w:cs="Arial"/>
          <w:b/>
        </w:rPr>
      </w:pPr>
    </w:p>
    <w:p w14:paraId="3B0A1E82" w14:textId="77777777" w:rsidR="00873DE1" w:rsidRDefault="00873DE1" w:rsidP="00873DE1">
      <w:pPr>
        <w:pStyle w:val="PURBullet-Indented"/>
        <w:numPr>
          <w:ilvl w:val="0"/>
          <w:numId w:val="0"/>
        </w:numPr>
        <w:ind w:left="486"/>
        <w:rPr>
          <w:rFonts w:eastAsia="SimSun" w:cs="Arial"/>
          <w:b/>
        </w:rPr>
      </w:pPr>
    </w:p>
    <w:p w14:paraId="0E4142A3" w14:textId="77777777" w:rsidR="00873DE1" w:rsidRPr="003D1F30" w:rsidRDefault="00873DE1" w:rsidP="00873DE1">
      <w:pPr>
        <w:pStyle w:val="PURBullet-Indented"/>
        <w:numPr>
          <w:ilvl w:val="0"/>
          <w:numId w:val="0"/>
        </w:numPr>
        <w:ind w:left="486"/>
        <w:rPr>
          <w:rFonts w:eastAsia="SimSun" w:cs="Arial"/>
        </w:rPr>
      </w:pPr>
    </w:p>
    <w:p w14:paraId="5E6073A6" w14:textId="77777777" w:rsidR="0096689C" w:rsidRPr="003D1F30" w:rsidRDefault="0096689C" w:rsidP="0026184E">
      <w:pPr>
        <w:pStyle w:val="PURBullet-Indented"/>
        <w:rPr>
          <w:rFonts w:eastAsia="SimSun" w:cs="Arial"/>
        </w:rPr>
      </w:pPr>
      <w:r w:rsidRPr="003D1F30">
        <w:rPr>
          <w:rFonts w:eastAsia="SimSun" w:cs="Arial"/>
          <w:b/>
        </w:rPr>
        <w:lastRenderedPageBreak/>
        <w:t>受限用户：</w:t>
      </w:r>
      <w:r w:rsidRPr="003D1F30">
        <w:rPr>
          <w:rFonts w:eastAsia="SimSun" w:cs="Arial"/>
        </w:rPr>
        <w:t>这种许可类型允许持有该类许可的用户通过任何方式直接或间接访问</w:t>
      </w:r>
      <w:r w:rsidRPr="003D1F30">
        <w:rPr>
          <w:rFonts w:eastAsia="SimSun" w:cs="Arial"/>
        </w:rPr>
        <w:t xml:space="preserve"> ERP </w:t>
      </w:r>
      <w:r w:rsidRPr="003D1F30">
        <w:rPr>
          <w:rFonts w:eastAsia="SimSun" w:cs="Arial"/>
        </w:rPr>
        <w:t>解决方案，仅为了完成下述任务。</w:t>
      </w:r>
    </w:p>
    <w:p w14:paraId="35418BB6" w14:textId="78A61FC8" w:rsidR="0096689C" w:rsidRPr="003D1F30" w:rsidRDefault="00873DE1" w:rsidP="0026184E">
      <w:pPr>
        <w:pStyle w:val="PURBullet"/>
        <w:numPr>
          <w:ilvl w:val="0"/>
          <w:numId w:val="0"/>
        </w:numPr>
        <w:ind w:left="720" w:hanging="270"/>
        <w:rPr>
          <w:rFonts w:eastAsia="SimSun" w:cs="Arial"/>
        </w:rPr>
      </w:pPr>
      <w:r w:rsidRPr="003D1F30">
        <w:rPr>
          <w:rFonts w:eastAsia="SimSun" w:cs="Arial"/>
        </w:rPr>
        <w:t xml:space="preserve"> </w:t>
      </w:r>
      <w:r w:rsidR="0096689C" w:rsidRPr="003D1F30">
        <w:rPr>
          <w:rFonts w:eastAsia="SimSun" w:cs="Arial"/>
        </w:rPr>
        <w:t xml:space="preserve">(i) </w:t>
      </w:r>
      <w:r w:rsidR="0096689C" w:rsidRPr="003D1F30">
        <w:rPr>
          <w:rFonts w:eastAsia="SimSun" w:cs="Arial"/>
        </w:rPr>
        <w:t>对</w:t>
      </w:r>
      <w:r w:rsidR="0096689C" w:rsidRPr="003D1F30">
        <w:rPr>
          <w:rFonts w:eastAsia="SimSun" w:cs="Arial"/>
        </w:rPr>
        <w:t xml:space="preserve"> ERP </w:t>
      </w:r>
      <w:r w:rsidR="0096689C" w:rsidRPr="003D1F30">
        <w:rPr>
          <w:rFonts w:eastAsia="SimSun" w:cs="Arial"/>
        </w:rPr>
        <w:t>解决方案中包含的数据进行</w:t>
      </w:r>
      <w:r w:rsidR="0096689C" w:rsidRPr="007F20CC">
        <w:rPr>
          <w:rFonts w:ascii="SimSun" w:eastAsia="SimSun" w:hAnsi="SimSun" w:cs="Arial"/>
        </w:rPr>
        <w:t>“</w:t>
      </w:r>
      <w:r w:rsidR="0096689C" w:rsidRPr="003D1F30">
        <w:rPr>
          <w:rFonts w:eastAsia="SimSun" w:cs="Arial"/>
        </w:rPr>
        <w:t>读取</w:t>
      </w:r>
      <w:r w:rsidR="0096689C" w:rsidRPr="007F20CC">
        <w:rPr>
          <w:rFonts w:ascii="SimSun" w:eastAsia="SimSun" w:hAnsi="SimSun" w:cs="Arial"/>
        </w:rPr>
        <w:t>”</w:t>
      </w:r>
      <w:r w:rsidR="0096689C" w:rsidRPr="003D1F30">
        <w:rPr>
          <w:rFonts w:eastAsia="SimSun" w:cs="Arial"/>
        </w:rPr>
        <w:t>访问；或</w:t>
      </w:r>
    </w:p>
    <w:p w14:paraId="2E9987E1" w14:textId="77777777" w:rsidR="0096689C" w:rsidRPr="003D1F30" w:rsidRDefault="0096689C" w:rsidP="0026184E">
      <w:pPr>
        <w:pStyle w:val="PURBullet"/>
        <w:numPr>
          <w:ilvl w:val="0"/>
          <w:numId w:val="0"/>
        </w:numPr>
        <w:ind w:left="720" w:hanging="270"/>
        <w:rPr>
          <w:rFonts w:eastAsia="SimSun" w:cs="Arial"/>
        </w:rPr>
      </w:pPr>
      <w:r w:rsidRPr="003D1F30">
        <w:rPr>
          <w:rFonts w:eastAsia="SimSun" w:cs="Arial"/>
        </w:rPr>
        <w:t xml:space="preserve">(ii) </w:t>
      </w:r>
      <w:r w:rsidRPr="003D1F30">
        <w:rPr>
          <w:rFonts w:eastAsia="SimSun" w:cs="Arial"/>
        </w:rPr>
        <w:t>通过时间和费用功能进行</w:t>
      </w:r>
      <w:r w:rsidRPr="007F20CC">
        <w:rPr>
          <w:rFonts w:ascii="SimSun" w:eastAsia="SimSun" w:hAnsi="SimSun" w:cs="Arial"/>
        </w:rPr>
        <w:t>“</w:t>
      </w:r>
      <w:r w:rsidRPr="003D1F30">
        <w:rPr>
          <w:rFonts w:eastAsia="SimSun" w:cs="Arial"/>
        </w:rPr>
        <w:t>写入</w:t>
      </w:r>
      <w:r w:rsidRPr="007F20CC">
        <w:rPr>
          <w:rFonts w:ascii="SimSun" w:eastAsia="SimSun" w:hAnsi="SimSun" w:cs="Arial"/>
        </w:rPr>
        <w:t>”</w:t>
      </w:r>
      <w:r w:rsidRPr="003D1F30">
        <w:rPr>
          <w:rFonts w:eastAsia="SimSun" w:cs="Arial"/>
        </w:rPr>
        <w:t>访问；或</w:t>
      </w:r>
    </w:p>
    <w:p w14:paraId="52FE9682" w14:textId="17DE136C" w:rsidR="0096689C" w:rsidRPr="003D1F30" w:rsidRDefault="0096689C" w:rsidP="0026184E">
      <w:pPr>
        <w:pStyle w:val="PURBullet"/>
        <w:numPr>
          <w:ilvl w:val="0"/>
          <w:numId w:val="0"/>
        </w:numPr>
        <w:ind w:left="720" w:hanging="270"/>
        <w:rPr>
          <w:rFonts w:eastAsia="SimSun" w:cs="Arial"/>
        </w:rPr>
      </w:pPr>
      <w:r w:rsidRPr="003D1F30">
        <w:rPr>
          <w:rFonts w:eastAsia="SimSun" w:cs="Arial"/>
        </w:rPr>
        <w:t xml:space="preserve">(iii) </w:t>
      </w:r>
      <w:r w:rsidRPr="003D1F30">
        <w:rPr>
          <w:rFonts w:eastAsia="SimSun" w:cs="Arial"/>
        </w:rPr>
        <w:t>访问</w:t>
      </w:r>
      <w:r w:rsidRPr="003D1F30">
        <w:rPr>
          <w:rFonts w:eastAsia="SimSun" w:cs="Arial"/>
        </w:rPr>
        <w:t xml:space="preserve"> Business Portal </w:t>
      </w:r>
      <w:r w:rsidRPr="003D1F30">
        <w:rPr>
          <w:rFonts w:eastAsia="SimSun" w:cs="Arial"/>
        </w:rPr>
        <w:t>和</w:t>
      </w:r>
      <w:r w:rsidRPr="003D1F30">
        <w:rPr>
          <w:rFonts w:eastAsia="SimSun" w:cs="Arial"/>
        </w:rPr>
        <w:t xml:space="preserve"> Management Reporter Viewer</w:t>
      </w:r>
      <w:r w:rsidRPr="003D1F30">
        <w:rPr>
          <w:rFonts w:eastAsia="SimSun" w:cs="Arial"/>
        </w:rPr>
        <w:t>。</w:t>
      </w:r>
    </w:p>
    <w:p w14:paraId="16FC32A1" w14:textId="032F9C83" w:rsidR="006659BE" w:rsidRPr="003D1F30" w:rsidRDefault="006659BE" w:rsidP="006659BE">
      <w:pPr>
        <w:pStyle w:val="PURBody"/>
        <w:ind w:left="270"/>
        <w:rPr>
          <w:rFonts w:eastAsia="SimSun" w:cs="Arial"/>
        </w:rPr>
      </w:pPr>
      <w:r w:rsidRPr="003D1F30">
        <w:rPr>
          <w:rFonts w:eastAsia="SimSun" w:cs="Arial"/>
          <w:color w:val="404040"/>
          <w:szCs w:val="18"/>
        </w:rPr>
        <w:t>您必须向最终用户的用户分配标准用户</w:t>
      </w:r>
      <w:r w:rsidRPr="003D1F30">
        <w:rPr>
          <w:rFonts w:eastAsia="SimSun" w:cs="Arial"/>
          <w:color w:val="404040"/>
          <w:szCs w:val="18"/>
        </w:rPr>
        <w:t xml:space="preserve"> SAL </w:t>
      </w:r>
      <w:r w:rsidRPr="003D1F30">
        <w:rPr>
          <w:rFonts w:eastAsia="SimSun" w:cs="Arial"/>
          <w:color w:val="404040"/>
          <w:szCs w:val="18"/>
        </w:rPr>
        <w:t>或完整用户</w:t>
      </w:r>
      <w:r w:rsidRPr="003D1F30">
        <w:rPr>
          <w:rFonts w:eastAsia="SimSun" w:cs="Arial"/>
          <w:color w:val="404040"/>
          <w:szCs w:val="18"/>
        </w:rPr>
        <w:t xml:space="preserve"> SAL</w:t>
      </w:r>
      <w:r w:rsidRPr="003D1F30">
        <w:rPr>
          <w:rFonts w:eastAsia="SimSun" w:cs="Arial"/>
          <w:color w:val="404040"/>
          <w:szCs w:val="18"/>
        </w:rPr>
        <w:t>。您不得向同一最终用户同时分配完整用户</w:t>
      </w:r>
      <w:r w:rsidRPr="003D1F30">
        <w:rPr>
          <w:rFonts w:eastAsia="SimSun" w:cs="Arial"/>
          <w:color w:val="404040"/>
          <w:szCs w:val="18"/>
        </w:rPr>
        <w:t xml:space="preserve"> SAL </w:t>
      </w:r>
      <w:r w:rsidRPr="003D1F30">
        <w:rPr>
          <w:rFonts w:eastAsia="SimSun" w:cs="Arial"/>
          <w:color w:val="404040"/>
          <w:szCs w:val="18"/>
        </w:rPr>
        <w:t>和标准用户</w:t>
      </w:r>
      <w:r w:rsidRPr="003D1F30">
        <w:rPr>
          <w:rFonts w:eastAsia="SimSun" w:cs="Arial"/>
          <w:color w:val="404040"/>
          <w:szCs w:val="18"/>
        </w:rPr>
        <w:t xml:space="preserve"> SAL</w:t>
      </w:r>
      <w:r w:rsidRPr="003D1F30">
        <w:rPr>
          <w:rFonts w:eastAsia="SimSun" w:cs="Arial"/>
          <w:color w:val="404040"/>
          <w:szCs w:val="18"/>
        </w:rPr>
        <w:t>。您也可以向最终用户的用户分配受限用户</w:t>
      </w:r>
      <w:r w:rsidRPr="003D1F30">
        <w:rPr>
          <w:rFonts w:eastAsia="SimSun" w:cs="Arial"/>
          <w:color w:val="404040"/>
          <w:szCs w:val="18"/>
        </w:rPr>
        <w:t xml:space="preserve"> SAL</w:t>
      </w:r>
      <w:r w:rsidRPr="003D1F30">
        <w:rPr>
          <w:rFonts w:eastAsia="SimSun" w:cs="Arial"/>
          <w:color w:val="404040"/>
          <w:szCs w:val="18"/>
        </w:rPr>
        <w:t>。</w:t>
      </w:r>
    </w:p>
    <w:p w14:paraId="6E2A587C" w14:textId="77777777" w:rsidR="008A6C4D" w:rsidRPr="003D1F30" w:rsidRDefault="008A6C4D" w:rsidP="003D33E5">
      <w:pPr>
        <w:pStyle w:val="PURBlueStrong"/>
        <w:spacing w:after="120"/>
        <w:contextualSpacing/>
        <w:rPr>
          <w:rFonts w:eastAsia="SimSun" w:cs="Arial"/>
        </w:rPr>
      </w:pPr>
      <w:r w:rsidRPr="003D1F30">
        <w:rPr>
          <w:rStyle w:val="PURBlueStrongChar"/>
          <w:rFonts w:eastAsia="SimSun" w:cs="Arial"/>
          <w:smallCaps/>
        </w:rPr>
        <w:t>无需</w:t>
      </w:r>
      <w:r w:rsidRPr="003D1F30">
        <w:rPr>
          <w:rStyle w:val="PURBlueStrongChar"/>
          <w:rFonts w:eastAsia="SimSun" w:cs="Arial"/>
          <w:smallCaps/>
        </w:rPr>
        <w:t xml:space="preserve"> SAL</w:t>
      </w:r>
    </w:p>
    <w:p w14:paraId="7CB0E198" w14:textId="65F61042" w:rsidR="008A6C4D" w:rsidRPr="003D1F30" w:rsidRDefault="008A6C4D" w:rsidP="000C3222">
      <w:pPr>
        <w:pStyle w:val="PURBullet"/>
        <w:numPr>
          <w:ilvl w:val="0"/>
          <w:numId w:val="0"/>
        </w:numPr>
        <w:ind w:left="216"/>
        <w:rPr>
          <w:rFonts w:eastAsia="SimSun" w:cs="Arial"/>
        </w:rPr>
      </w:pPr>
      <w:r w:rsidRPr="003D1F30">
        <w:rPr>
          <w:rFonts w:eastAsia="SimSun" w:cs="Arial"/>
        </w:rPr>
        <w:t>您无需为第三方雇佣的以下用户获取并分配</w:t>
      </w:r>
      <w:r w:rsidRPr="003D1F30">
        <w:rPr>
          <w:rFonts w:eastAsia="SimSun" w:cs="Arial"/>
        </w:rPr>
        <w:t xml:space="preserve"> SAL</w:t>
      </w:r>
      <w:r w:rsidRPr="003D1F30">
        <w:rPr>
          <w:rFonts w:eastAsia="SimSun" w:cs="Arial"/>
        </w:rPr>
        <w:t>：仅为提供与审计过程相关的补充专业会计或记帐服务而访问</w:t>
      </w:r>
      <w:r w:rsidRPr="003D1F30">
        <w:rPr>
          <w:rFonts w:eastAsia="SimSun" w:cs="Arial"/>
        </w:rPr>
        <w:t xml:space="preserve"> Microsoft Dynamics GP 2013 </w:t>
      </w:r>
      <w:r w:rsidRPr="003D1F30">
        <w:rPr>
          <w:rFonts w:eastAsia="SimSun" w:cs="Arial"/>
        </w:rPr>
        <w:t>的用户。</w:t>
      </w:r>
    </w:p>
    <w:p w14:paraId="75086CCF" w14:textId="5493EE8F" w:rsidR="006659BE" w:rsidRPr="003D1F30" w:rsidRDefault="006659BE" w:rsidP="00B64EAE">
      <w:pPr>
        <w:pStyle w:val="PURBody"/>
        <w:ind w:left="180"/>
        <w:rPr>
          <w:rFonts w:eastAsia="SimSun" w:cs="Arial"/>
        </w:rPr>
      </w:pPr>
      <w:r w:rsidRPr="003D1F30">
        <w:rPr>
          <w:rFonts w:eastAsia="SimSun" w:cs="Arial"/>
        </w:rPr>
        <w:t>这些条款适用于</w:t>
      </w:r>
      <w:r w:rsidRPr="003D1F30">
        <w:rPr>
          <w:rFonts w:eastAsia="SimSun" w:cs="Arial"/>
        </w:rPr>
        <w:t xml:space="preserve"> Microsoft Dynamics GP 2013</w:t>
      </w:r>
      <w:r w:rsidRPr="003D1F30">
        <w:rPr>
          <w:rFonts w:eastAsia="SimSun" w:cs="Arial"/>
        </w:rPr>
        <w:t>，而不适用于</w:t>
      </w:r>
      <w:r w:rsidRPr="003D1F30">
        <w:rPr>
          <w:rFonts w:eastAsia="SimSun" w:cs="Arial"/>
        </w:rPr>
        <w:t xml:space="preserve"> Microsoft Dynamics GP 2013 </w:t>
      </w:r>
      <w:r w:rsidRPr="003D1F30">
        <w:rPr>
          <w:rFonts w:eastAsia="SimSun" w:cs="Arial"/>
        </w:rPr>
        <w:t>之前的版本。</w:t>
      </w:r>
    </w:p>
    <w:p w14:paraId="461E083F" w14:textId="7C224342" w:rsidR="009A4C7C" w:rsidRPr="003D1F30" w:rsidRDefault="009A4C7C" w:rsidP="000C3222">
      <w:pPr>
        <w:pStyle w:val="PURBlueStrong"/>
        <w:spacing w:after="120"/>
        <w:contextualSpacing/>
        <w:rPr>
          <w:rFonts w:eastAsia="SimSun" w:cs="Arial"/>
        </w:rPr>
      </w:pPr>
      <w:r w:rsidRPr="003D1F30">
        <w:rPr>
          <w:rStyle w:val="PURBlueStrongChar"/>
          <w:rFonts w:eastAsia="SimSun" w:cs="Arial"/>
          <w:smallCaps/>
        </w:rPr>
        <w:t>本地化和翻译</w:t>
      </w:r>
    </w:p>
    <w:p w14:paraId="092F3594" w14:textId="6D1B1D89" w:rsidR="009A4C7C" w:rsidRPr="003D1F30" w:rsidRDefault="009A4C7C" w:rsidP="009A4C7C">
      <w:pPr>
        <w:pStyle w:val="PURBody-Indented"/>
        <w:rPr>
          <w:rFonts w:eastAsia="SimSun" w:cs="Arial"/>
        </w:rPr>
      </w:pPr>
      <w:r w:rsidRPr="003D1F30">
        <w:rPr>
          <w:rFonts w:eastAsia="SimSun" w:cs="Arial"/>
        </w:rPr>
        <w:t>单击以下超链接，了解微软已经进行本地化并已普遍提供的地理区域和语言列表：</w:t>
      </w:r>
      <w:hyperlink r:id="rId156" w:history="1">
        <w:r w:rsidRPr="003D1F30">
          <w:rPr>
            <w:rStyle w:val="Hyperlink"/>
            <w:rFonts w:eastAsia="SimSun" w:cs="Arial"/>
          </w:rPr>
          <w:t>http://www.microsoft.com/dynamics/en/us/products/gp-availability.aspx</w:t>
        </w:r>
      </w:hyperlink>
      <w:r w:rsidRPr="003D1F30">
        <w:rPr>
          <w:rFonts w:eastAsia="SimSun" w:cs="Arial"/>
        </w:rPr>
        <w:t>。</w:t>
      </w:r>
    </w:p>
    <w:p w14:paraId="3D906AC2" w14:textId="34A758BA" w:rsidR="009A4C7C" w:rsidRPr="003D1F30" w:rsidRDefault="009A4C7C" w:rsidP="009A4C7C">
      <w:pPr>
        <w:pStyle w:val="PURBody-Indented"/>
        <w:rPr>
          <w:rFonts w:eastAsia="SimSun" w:cs="Arial"/>
        </w:rPr>
      </w:pPr>
      <w:r w:rsidRPr="003D1F30">
        <w:rPr>
          <w:rFonts w:eastAsia="SimSun" w:cs="Arial"/>
        </w:rPr>
        <w:t>微软了解到，在某些情况下，您可能需要在其他地区使用在特定地区已本地化和</w:t>
      </w:r>
      <w:r w:rsidRPr="003D1F30">
        <w:rPr>
          <w:rFonts w:eastAsia="SimSun" w:cs="Arial"/>
        </w:rPr>
        <w:t>/</w:t>
      </w:r>
      <w:r w:rsidRPr="003D1F30">
        <w:rPr>
          <w:rFonts w:eastAsia="SimSun" w:cs="Arial"/>
        </w:rPr>
        <w:t>或翻译的特定模块或功能。由于法律和法规因地区而异，因此法律或法规的差异可能会影响在未创建所需功能的地区使用该功能。如果在微软已创建并普遍商业提供任何本地化或翻译版本的</w:t>
      </w:r>
      <w:r w:rsidRPr="003D1F30">
        <w:rPr>
          <w:rFonts w:eastAsia="SimSun" w:cs="Arial"/>
        </w:rPr>
        <w:t xml:space="preserve"> Microsoft Dynamics </w:t>
      </w:r>
      <w:r w:rsidRPr="003D1F30">
        <w:rPr>
          <w:rFonts w:eastAsia="SimSun" w:cs="Arial"/>
        </w:rPr>
        <w:t>软件或服务的地区之外使用此软件（包括通过此软件提供的任何在线服务），微软不会对其性能或适用性作出任何声明、保证、担保（明示、默示或以其他方式）或保障。请咨询要使用此软件的地理区域的税务专家，确认该功能是否适用于该地区。</w:t>
      </w:r>
    </w:p>
    <w:p w14:paraId="685C7103" w14:textId="1E90E8F9" w:rsidR="009A4C7C" w:rsidRPr="003D1F30" w:rsidRDefault="009A4C7C" w:rsidP="009A4C7C">
      <w:pPr>
        <w:pStyle w:val="PURBody-Indented"/>
        <w:rPr>
          <w:rFonts w:eastAsia="SimSun" w:cs="Arial"/>
        </w:rPr>
      </w:pPr>
      <w:r w:rsidRPr="003D1F30">
        <w:rPr>
          <w:rFonts w:eastAsia="SimSun" w:cs="Arial"/>
        </w:rPr>
        <w:t>如果您希望对软件进行本地化和</w:t>
      </w:r>
      <w:r w:rsidRPr="003D1F30">
        <w:rPr>
          <w:rFonts w:eastAsia="SimSun" w:cs="Arial"/>
        </w:rPr>
        <w:t>/</w:t>
      </w:r>
      <w:r w:rsidRPr="003D1F30">
        <w:rPr>
          <w:rFonts w:eastAsia="SimSun" w:cs="Arial"/>
        </w:rPr>
        <w:t>或翻译，必须拥有最新且有效的</w:t>
      </w:r>
      <w:r w:rsidRPr="007F20CC">
        <w:rPr>
          <w:rFonts w:ascii="SimSun" w:eastAsia="SimSun" w:hAnsi="SimSun" w:cs="Arial"/>
        </w:rPr>
        <w:t>“</w:t>
      </w:r>
      <w:r w:rsidRPr="003D1F30">
        <w:rPr>
          <w:rFonts w:eastAsia="SimSun" w:cs="Arial"/>
        </w:rPr>
        <w:t>主要合作伙伴本地化和翻译许可协议</w:t>
      </w:r>
      <w:r w:rsidRPr="007F20CC">
        <w:rPr>
          <w:rFonts w:ascii="SimSun" w:eastAsia="SimSun" w:hAnsi="SimSun" w:cs="Arial"/>
        </w:rPr>
        <w:t>”</w:t>
      </w:r>
      <w:r w:rsidRPr="003D1F30">
        <w:rPr>
          <w:rFonts w:eastAsia="SimSun" w:cs="Arial"/>
        </w:rPr>
        <w:t>（以下简称</w:t>
      </w:r>
      <w:r w:rsidRPr="003D1F30">
        <w:rPr>
          <w:rFonts w:eastAsia="SimSun" w:cs="Arial"/>
        </w:rPr>
        <w:t>“MPLLA”</w:t>
      </w:r>
      <w:r w:rsidRPr="003D1F30">
        <w:rPr>
          <w:rFonts w:eastAsia="SimSun" w:cs="Arial"/>
        </w:rPr>
        <w:t>）。</w:t>
      </w:r>
      <w:r w:rsidR="0098593F">
        <w:rPr>
          <w:rFonts w:eastAsia="SimSun" w:cs="Arial"/>
        </w:rPr>
        <w:br/>
      </w:r>
      <w:r w:rsidRPr="003D1F30">
        <w:rPr>
          <w:rFonts w:eastAsia="SimSun" w:cs="Arial"/>
        </w:rPr>
        <w:t>如需关于</w:t>
      </w:r>
      <w:r w:rsidRPr="003D1F30">
        <w:rPr>
          <w:rFonts w:eastAsia="SimSun" w:cs="Arial"/>
        </w:rPr>
        <w:t xml:space="preserve"> MPLLA </w:t>
      </w:r>
      <w:r w:rsidRPr="003D1F30">
        <w:rPr>
          <w:rFonts w:eastAsia="SimSun" w:cs="Arial"/>
        </w:rPr>
        <w:t>及</w:t>
      </w:r>
      <w:r w:rsidRPr="003D1F30">
        <w:rPr>
          <w:rFonts w:eastAsia="SimSun" w:cs="Arial"/>
        </w:rPr>
        <w:t xml:space="preserve"> Microsoft Dynamics </w:t>
      </w:r>
      <w:r w:rsidRPr="003D1F30">
        <w:rPr>
          <w:rFonts w:eastAsia="SimSun" w:cs="Arial"/>
        </w:rPr>
        <w:t>合作伙伴本地化和翻译许可计划的更多信息，请访问</w:t>
      </w:r>
      <w:r w:rsidRPr="003D1F30">
        <w:rPr>
          <w:rFonts w:eastAsia="SimSun" w:cs="Arial"/>
        </w:rPr>
        <w:t xml:space="preserve"> </w:t>
      </w:r>
      <w:hyperlink r:id="rId157" w:history="1">
        <w:r w:rsidRPr="003D1F30">
          <w:rPr>
            <w:rStyle w:val="Hyperlink"/>
            <w:rFonts w:eastAsia="SimSun" w:cs="Arial"/>
          </w:rPr>
          <w:t>https://mbs.microsoft.com/partnersource/partneressentials/pllp</w:t>
        </w:r>
      </w:hyperlink>
      <w:r w:rsidRPr="003D1F30">
        <w:rPr>
          <w:rFonts w:eastAsia="SimSun" w:cs="Arial"/>
        </w:rPr>
        <w:t xml:space="preserve"> </w:t>
      </w:r>
      <w:r w:rsidRPr="003D1F30">
        <w:rPr>
          <w:rFonts w:eastAsia="SimSun" w:cs="Arial"/>
        </w:rPr>
        <w:t>或联系您的合作伙伴客户经理。</w:t>
      </w:r>
    </w:p>
    <w:p w14:paraId="3D686671" w14:textId="0A202EDC" w:rsidR="009A4C7C"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692EDB88" w14:textId="063F4C12" w:rsidR="009A4C7C" w:rsidRPr="003D1F30" w:rsidRDefault="009A4C7C" w:rsidP="009A4C7C">
      <w:pPr>
        <w:pStyle w:val="PURProductName"/>
        <w:rPr>
          <w:rFonts w:eastAsia="SimSun" w:cs="Arial"/>
        </w:rPr>
      </w:pPr>
      <w:bookmarkStart w:id="553" w:name="_Toc299519128"/>
      <w:bookmarkStart w:id="554" w:name="_Toc299531560"/>
      <w:bookmarkStart w:id="555" w:name="_Toc299531884"/>
      <w:bookmarkStart w:id="556" w:name="_Toc299957167"/>
      <w:bookmarkStart w:id="557" w:name="_Toc346536868"/>
      <w:bookmarkStart w:id="558" w:name="_Toc346895319"/>
      <w:bookmarkStart w:id="559" w:name="_Toc339280332"/>
      <w:bookmarkStart w:id="560" w:name="_Toc339280475"/>
      <w:bookmarkStart w:id="561" w:name="_Toc363552805"/>
      <w:bookmarkStart w:id="562" w:name="_Toc363552868"/>
      <w:bookmarkStart w:id="563" w:name="_Toc378682167"/>
      <w:bookmarkStart w:id="564" w:name="_Toc378682269"/>
      <w:bookmarkStart w:id="565" w:name="_Toc371268281"/>
      <w:bookmarkStart w:id="566" w:name="_Toc371268347"/>
      <w:bookmarkStart w:id="567" w:name="_Toc379278484"/>
      <w:bookmarkStart w:id="568" w:name="_Toc379278546"/>
      <w:bookmarkStart w:id="569" w:name="_Toc388522994"/>
      <w:bookmarkStart w:id="570" w:name="_Toc388600024"/>
      <w:r w:rsidRPr="003D1F30">
        <w:rPr>
          <w:rFonts w:eastAsia="SimSun" w:cs="Arial"/>
        </w:rPr>
        <w:t xml:space="preserve">Microsoft Dynamics NAV </w:t>
      </w:r>
      <w:bookmarkEnd w:id="553"/>
      <w:bookmarkEnd w:id="554"/>
      <w:bookmarkEnd w:id="555"/>
      <w:bookmarkEnd w:id="556"/>
      <w:r w:rsidRPr="003D1F30">
        <w:rPr>
          <w:rFonts w:eastAsia="SimSun" w:cs="Arial"/>
        </w:rPr>
        <w:t>2013</w:t>
      </w:r>
      <w:bookmarkEnd w:id="557"/>
      <w:bookmarkEnd w:id="558"/>
      <w:bookmarkEnd w:id="559"/>
      <w:bookmarkEnd w:id="560"/>
      <w:bookmarkEnd w:id="561"/>
      <w:bookmarkEnd w:id="562"/>
      <w:r w:rsidRPr="003D1F30">
        <w:rPr>
          <w:rFonts w:eastAsia="SimSun" w:cs="Arial"/>
        </w:rPr>
        <w:t xml:space="preserve"> R2</w:t>
      </w:r>
      <w:bookmarkEnd w:id="563"/>
      <w:bookmarkEnd w:id="564"/>
      <w:bookmarkEnd w:id="565"/>
      <w:bookmarkEnd w:id="566"/>
      <w:bookmarkEnd w:id="567"/>
      <w:bookmarkEnd w:id="568"/>
      <w:bookmarkEnd w:id="569"/>
      <w:bookmarkEnd w:id="570"/>
      <w:r w:rsidRPr="003D1F30">
        <w:rPr>
          <w:rFonts w:eastAsia="SimSun" w:cs="Arial"/>
        </w:rPr>
        <w:fldChar w:fldCharType="begin"/>
      </w:r>
      <w:r w:rsidRPr="003D1F30">
        <w:rPr>
          <w:rFonts w:eastAsia="SimSun" w:cs="Arial"/>
        </w:rPr>
        <w:instrText>XE "Microsoft Dynamics NAV 2013 R2"</w:instrText>
      </w:r>
      <w:r w:rsidRPr="003D1F30">
        <w:rPr>
          <w:rFonts w:eastAsia="SimSun" w:cs="Arial"/>
        </w:rPr>
        <w:fldChar w:fldCharType="end"/>
      </w:r>
    </w:p>
    <w:p w14:paraId="45A8F27B"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rsidRPr="00873DE1" w14:paraId="217BA3DE" w14:textId="77777777" w:rsidTr="007331A1">
        <w:tc>
          <w:tcPr>
            <w:tcW w:w="2549" w:type="pct"/>
            <w:gridSpan w:val="2"/>
            <w:tcBorders>
              <w:top w:val="single" w:sz="4" w:space="0" w:color="auto"/>
              <w:bottom w:val="nil"/>
            </w:tcBorders>
          </w:tcPr>
          <w:p w14:paraId="7D6B3F1B" w14:textId="77777777" w:rsidR="00831C1F" w:rsidRPr="00873DE1" w:rsidRDefault="00831C1F" w:rsidP="00831C1F">
            <w:pPr>
              <w:pStyle w:val="PURLMSH"/>
              <w:rPr>
                <w:rFonts w:eastAsia="SimSun" w:cs="Arial"/>
              </w:rPr>
            </w:pPr>
            <w:r w:rsidRPr="00873DE1">
              <w:rPr>
                <w:rFonts w:eastAsia="SimSun" w:cs="Arial"/>
              </w:rPr>
              <w:t xml:space="preserve">SAL </w:t>
            </w:r>
            <w:r w:rsidRPr="00873DE1">
              <w:rPr>
                <w:rFonts w:eastAsia="SimSun" w:cs="Arial"/>
              </w:rPr>
              <w:t>一般条款的适用部分：</w:t>
            </w:r>
            <w:hyperlink w:anchor="SALTerms_Server" w:history="1">
              <w:r w:rsidRPr="00873DE1">
                <w:rPr>
                  <w:rStyle w:val="Hyperlink"/>
                  <w:rFonts w:eastAsia="SimSun" w:cs="Arial"/>
                </w:rPr>
                <w:t>服务器软件</w:t>
              </w:r>
            </w:hyperlink>
          </w:p>
        </w:tc>
        <w:tc>
          <w:tcPr>
            <w:tcW w:w="2451" w:type="pct"/>
            <w:tcBorders>
              <w:top w:val="single" w:sz="4" w:space="0" w:color="auto"/>
              <w:bottom w:val="nil"/>
            </w:tcBorders>
          </w:tcPr>
          <w:p w14:paraId="1660FAA1" w14:textId="77777777" w:rsidR="00831C1F" w:rsidRPr="00873DE1" w:rsidRDefault="004F154D" w:rsidP="00831C1F">
            <w:pPr>
              <w:pStyle w:val="PURLMSH"/>
              <w:rPr>
                <w:rFonts w:eastAsia="SimSun" w:cs="Arial"/>
              </w:rPr>
            </w:pPr>
            <w:r w:rsidRPr="00873DE1">
              <w:rPr>
                <w:rFonts w:eastAsia="SimSun" w:cs="Arial"/>
              </w:rPr>
              <w:t>请参阅适用声明：</w:t>
            </w:r>
            <w:r w:rsidRPr="00873DE1">
              <w:rPr>
                <w:rFonts w:eastAsia="SimSun" w:cs="Arial"/>
                <w:b/>
              </w:rPr>
              <w:t>否</w:t>
            </w:r>
          </w:p>
        </w:tc>
      </w:tr>
      <w:tr w:rsidR="009A4C7C" w:rsidRPr="00873DE1" w14:paraId="197CABC0" w14:textId="77777777" w:rsidTr="007331A1">
        <w:tc>
          <w:tcPr>
            <w:tcW w:w="2549" w:type="pct"/>
            <w:gridSpan w:val="2"/>
            <w:tcBorders>
              <w:top w:val="nil"/>
            </w:tcBorders>
          </w:tcPr>
          <w:p w14:paraId="1F4A4A07" w14:textId="79E43E75" w:rsidR="009A4C7C" w:rsidRPr="00873DE1" w:rsidRDefault="006B55FB" w:rsidP="009A4C7C">
            <w:pPr>
              <w:pStyle w:val="PURLMSH"/>
              <w:rPr>
                <w:rFonts w:eastAsia="SimSun" w:cs="Arial"/>
              </w:rPr>
            </w:pPr>
            <w:r w:rsidRPr="00873DE1">
              <w:rPr>
                <w:rFonts w:eastAsia="SimSun" w:cs="Arial"/>
              </w:rPr>
              <w:t>客户端</w:t>
            </w:r>
            <w:r w:rsidRPr="00873DE1">
              <w:rPr>
                <w:rFonts w:eastAsia="SimSun" w:cs="Arial"/>
              </w:rPr>
              <w:t>/</w:t>
            </w:r>
            <w:r w:rsidRPr="00873DE1">
              <w:rPr>
                <w:rFonts w:eastAsia="SimSun" w:cs="Arial"/>
              </w:rPr>
              <w:t>附加软件：</w:t>
            </w:r>
            <w:r w:rsidRPr="00873DE1">
              <w:rPr>
                <w:rFonts w:eastAsia="SimSun" w:cs="Arial"/>
                <w:b/>
              </w:rPr>
              <w:t>是</w:t>
            </w:r>
            <w:r w:rsidRPr="00873DE1">
              <w:rPr>
                <w:rFonts w:eastAsia="SimSun" w:cs="Arial"/>
                <w:i/>
              </w:rPr>
              <w:t>（请参阅</w:t>
            </w:r>
            <w:hyperlink w:anchor="Appendix1" w:history="1">
              <w:r w:rsidRPr="00873DE1">
                <w:rPr>
                  <w:rStyle w:val="Hyperlink"/>
                  <w:rFonts w:eastAsia="SimSun" w:cs="Arial"/>
                  <w:i/>
                </w:rPr>
                <w:t>附录</w:t>
              </w:r>
              <w:r w:rsidRPr="00873DE1">
                <w:rPr>
                  <w:rStyle w:val="Hyperlink"/>
                  <w:rFonts w:eastAsia="SimSun" w:cs="Arial"/>
                  <w:i/>
                </w:rPr>
                <w:t xml:space="preserve"> 1</w:t>
              </w:r>
            </w:hyperlink>
            <w:r w:rsidRPr="00873DE1">
              <w:rPr>
                <w:rFonts w:eastAsia="SimSun" w:cs="Arial"/>
                <w:i/>
              </w:rPr>
              <w:t>）</w:t>
            </w:r>
          </w:p>
        </w:tc>
        <w:tc>
          <w:tcPr>
            <w:tcW w:w="2451" w:type="pct"/>
            <w:tcBorders>
              <w:top w:val="nil"/>
            </w:tcBorders>
          </w:tcPr>
          <w:p w14:paraId="0006A1E0" w14:textId="064D037A" w:rsidR="009A4C7C" w:rsidRPr="00873DE1" w:rsidRDefault="003B0799" w:rsidP="009A4C7C">
            <w:pPr>
              <w:pStyle w:val="PURLMSH"/>
              <w:rPr>
                <w:rFonts w:eastAsia="SimSun" w:cs="Arial"/>
              </w:rPr>
            </w:pPr>
            <w:r w:rsidRPr="00873DE1">
              <w:rPr>
                <w:rFonts w:eastAsia="SimSun" w:cs="Arial"/>
              </w:rPr>
              <w:t>有资格通过数据中心提供商的服务器享受软件服务：</w:t>
            </w:r>
            <w:r w:rsidRPr="00873DE1">
              <w:rPr>
                <w:rFonts w:eastAsia="SimSun" w:cs="Arial"/>
                <w:b/>
              </w:rPr>
              <w:t>是</w:t>
            </w:r>
          </w:p>
        </w:tc>
      </w:tr>
      <w:tr w:rsidR="009A4C7C" w:rsidRPr="003D1F30"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3D1F30" w:rsidRDefault="009A4C7C"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2133EE" w:rsidRPr="003D1F30" w14:paraId="7312585F" w14:textId="77777777" w:rsidTr="0015145F">
        <w:tblPrEx>
          <w:tblBorders>
            <w:top w:val="none" w:sz="0" w:space="0" w:color="auto"/>
            <w:bottom w:val="none" w:sz="0" w:space="0" w:color="auto"/>
          </w:tblBorders>
        </w:tblPrEx>
        <w:tc>
          <w:tcPr>
            <w:tcW w:w="2500" w:type="pct"/>
          </w:tcPr>
          <w:p w14:paraId="5F514AA2" w14:textId="77777777" w:rsidR="002133EE" w:rsidRPr="003D1F30" w:rsidRDefault="002133EE" w:rsidP="009A48FC">
            <w:pPr>
              <w:pStyle w:val="PURBody"/>
              <w:rPr>
                <w:rFonts w:eastAsia="SimSun" w:cs="Arial"/>
              </w:rPr>
            </w:pPr>
            <w:r w:rsidRPr="003D1F30">
              <w:rPr>
                <w:rFonts w:eastAsia="SimSun" w:cs="Arial"/>
                <w:b/>
              </w:rPr>
              <w:t>您需要：</w:t>
            </w:r>
          </w:p>
          <w:p w14:paraId="4CA922D6" w14:textId="7C450140" w:rsidR="002133EE" w:rsidRPr="003D1F30" w:rsidRDefault="002133EE" w:rsidP="009A48FC">
            <w:pPr>
              <w:pStyle w:val="PURBullet-Indented"/>
              <w:ind w:left="1026"/>
              <w:rPr>
                <w:rFonts w:eastAsia="SimSun" w:cs="Arial"/>
              </w:rPr>
            </w:pPr>
            <w:r w:rsidRPr="003D1F30">
              <w:rPr>
                <w:rFonts w:eastAsia="SimSun" w:cs="Arial"/>
              </w:rPr>
              <w:t xml:space="preserve">Dynamics NAV 2013 R2 </w:t>
            </w:r>
            <w:r w:rsidRPr="003D1F30">
              <w:rPr>
                <w:rFonts w:eastAsia="SimSun" w:cs="Arial"/>
              </w:rPr>
              <w:t>完整用户</w:t>
            </w:r>
            <w:r w:rsidRPr="003D1F30">
              <w:rPr>
                <w:rFonts w:eastAsia="SimSun" w:cs="Arial"/>
              </w:rPr>
              <w:t xml:space="preserve"> SAL</w:t>
            </w:r>
            <w:r w:rsidRPr="003D1F30">
              <w:rPr>
                <w:rFonts w:eastAsia="SimSun" w:cs="Arial"/>
              </w:rPr>
              <w:t>，</w:t>
            </w:r>
            <w:r w:rsidRPr="003D1F30">
              <w:rPr>
                <w:rFonts w:eastAsia="SimSun" w:cs="Arial"/>
                <w:b/>
              </w:rPr>
              <w:t>或</w:t>
            </w:r>
          </w:p>
          <w:p w14:paraId="10824E10" w14:textId="2E333899" w:rsidR="006659BE" w:rsidRPr="003D1F30" w:rsidRDefault="006659BE" w:rsidP="009A48FC">
            <w:pPr>
              <w:pStyle w:val="PURBullet-Indented"/>
              <w:ind w:left="1026"/>
              <w:rPr>
                <w:rFonts w:eastAsia="SimSun" w:cs="Arial"/>
              </w:rPr>
            </w:pPr>
            <w:r w:rsidRPr="003D1F30">
              <w:rPr>
                <w:rFonts w:eastAsia="SimSun" w:cs="Arial"/>
              </w:rPr>
              <w:t xml:space="preserve">Dynamics NAV 2013 R2 </w:t>
            </w:r>
            <w:r w:rsidRPr="003D1F30">
              <w:rPr>
                <w:rFonts w:eastAsia="SimSun" w:cs="Arial"/>
              </w:rPr>
              <w:t>标准用户</w:t>
            </w:r>
            <w:r w:rsidRPr="003D1F30">
              <w:rPr>
                <w:rFonts w:eastAsia="SimSun" w:cs="Arial"/>
              </w:rPr>
              <w:t xml:space="preserve"> SAL</w:t>
            </w:r>
            <w:r w:rsidRPr="003D1F30">
              <w:rPr>
                <w:rFonts w:eastAsia="SimSun" w:cs="Arial"/>
              </w:rPr>
              <w:t>，</w:t>
            </w:r>
            <w:r w:rsidRPr="003D1F30">
              <w:rPr>
                <w:rFonts w:eastAsia="SimSun" w:cs="Arial"/>
                <w:b/>
              </w:rPr>
              <w:t>或</w:t>
            </w:r>
          </w:p>
          <w:p w14:paraId="0FAA3A7F" w14:textId="7E4DFA25" w:rsidR="002133EE" w:rsidRPr="003D1F30" w:rsidRDefault="002133EE" w:rsidP="009A48FC">
            <w:pPr>
              <w:pStyle w:val="PURBullet-Indented"/>
              <w:ind w:left="1026"/>
              <w:rPr>
                <w:rFonts w:eastAsia="SimSun" w:cs="Arial"/>
              </w:rPr>
            </w:pPr>
            <w:r w:rsidRPr="003D1F30">
              <w:rPr>
                <w:rFonts w:eastAsia="SimSun" w:cs="Arial"/>
              </w:rPr>
              <w:t xml:space="preserve">Dynamics NAV 2013 R2 </w:t>
            </w:r>
            <w:r w:rsidRPr="003D1F30">
              <w:rPr>
                <w:rFonts w:eastAsia="SimSun" w:cs="Arial"/>
              </w:rPr>
              <w:t>受限用户</w:t>
            </w:r>
            <w:r w:rsidRPr="003D1F30">
              <w:rPr>
                <w:rFonts w:eastAsia="SimSun" w:cs="Arial"/>
              </w:rPr>
              <w:t xml:space="preserve"> SAL</w:t>
            </w:r>
          </w:p>
          <w:p w14:paraId="7709F36B" w14:textId="0A2B3F97" w:rsidR="002133EE" w:rsidRPr="003D1F30" w:rsidRDefault="002133EE" w:rsidP="002133EE">
            <w:pPr>
              <w:pStyle w:val="PURBullet-Indented"/>
              <w:numPr>
                <w:ilvl w:val="0"/>
                <w:numId w:val="0"/>
              </w:numPr>
              <w:rPr>
                <w:rFonts w:eastAsia="SimSun" w:cs="Arial"/>
              </w:rPr>
            </w:pPr>
          </w:p>
        </w:tc>
        <w:tc>
          <w:tcPr>
            <w:tcW w:w="2500" w:type="pct"/>
            <w:gridSpan w:val="2"/>
          </w:tcPr>
          <w:p w14:paraId="361D719D" w14:textId="77777777" w:rsidR="002133EE" w:rsidRPr="003D1F30" w:rsidRDefault="002133EE" w:rsidP="009A48FC">
            <w:pPr>
              <w:pStyle w:val="PURBlueStrong-Indented"/>
              <w:rPr>
                <w:rFonts w:eastAsia="SimSun" w:cs="Arial"/>
              </w:rPr>
            </w:pPr>
          </w:p>
          <w:p w14:paraId="13244FB4" w14:textId="18C2D44F" w:rsidR="002133EE" w:rsidRPr="003D1F30" w:rsidRDefault="002133EE" w:rsidP="00830DCA">
            <w:pPr>
              <w:pStyle w:val="PURBullet-Indented"/>
              <w:numPr>
                <w:ilvl w:val="0"/>
                <w:numId w:val="0"/>
              </w:numPr>
              <w:ind w:left="810"/>
              <w:rPr>
                <w:rFonts w:eastAsia="SimSun" w:cs="Arial"/>
                <w:b/>
                <w:bCs/>
              </w:rPr>
            </w:pPr>
          </w:p>
        </w:tc>
      </w:tr>
    </w:tbl>
    <w:p w14:paraId="21D52641" w14:textId="77777777" w:rsidR="009A4C7C" w:rsidRPr="003D1F30" w:rsidRDefault="001F0EC7" w:rsidP="0085206E">
      <w:pPr>
        <w:pStyle w:val="PURADDITIONALTERMSHEADERMB"/>
        <w:rPr>
          <w:rFonts w:eastAsia="SimSun" w:cs="Arial"/>
        </w:rPr>
      </w:pPr>
      <w:r w:rsidRPr="003D1F30">
        <w:rPr>
          <w:rFonts w:eastAsia="SimSun" w:cs="Arial"/>
        </w:rPr>
        <w:t>附加条款：</w:t>
      </w:r>
    </w:p>
    <w:p w14:paraId="7A59D307" w14:textId="77777777" w:rsidR="002A34F3" w:rsidRPr="003D1F30" w:rsidRDefault="002A34F3" w:rsidP="002A34F3">
      <w:pPr>
        <w:pStyle w:val="PURBlueStrong"/>
        <w:rPr>
          <w:rFonts w:eastAsia="SimSun" w:cs="Arial"/>
        </w:rPr>
      </w:pPr>
      <w:r w:rsidRPr="003D1F30">
        <w:rPr>
          <w:rStyle w:val="PURBlueStrongChar"/>
          <w:rFonts w:eastAsia="SimSun" w:cs="Arial"/>
          <w:smallCaps/>
        </w:rPr>
        <w:t>降级权利</w:t>
      </w:r>
    </w:p>
    <w:p w14:paraId="63019A6B" w14:textId="77777777" w:rsidR="002A34F3" w:rsidRPr="003D1F30" w:rsidRDefault="002A34F3" w:rsidP="002A34F3">
      <w:pPr>
        <w:pStyle w:val="PURBlueStrong"/>
        <w:rPr>
          <w:rFonts w:eastAsia="SimSun" w:cs="Arial"/>
        </w:rPr>
      </w:pPr>
      <w:r w:rsidRPr="003D1F30">
        <w:rPr>
          <w:rFonts w:eastAsia="SimSun" w:cs="Arial"/>
          <w:smallCaps w:val="0"/>
          <w:color w:val="404040" w:themeColor="text1" w:themeTint="BF"/>
        </w:rPr>
        <w:t>根据本文档的通用许可条款中</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使用其他版本的权利</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的许可，您只能使用当前版本之前的那个版本。</w:t>
      </w:r>
    </w:p>
    <w:p w14:paraId="2DF73A7B" w14:textId="7475BB1E" w:rsidR="00501B7F" w:rsidRPr="003D1F30" w:rsidRDefault="00501B7F" w:rsidP="00CD6E9D">
      <w:pPr>
        <w:pStyle w:val="PURBlueStrong"/>
        <w:rPr>
          <w:rFonts w:eastAsia="SimSun" w:cs="Arial"/>
        </w:rPr>
      </w:pPr>
      <w:r w:rsidRPr="003D1F30">
        <w:rPr>
          <w:rFonts w:eastAsia="SimSun" w:cs="Arial"/>
        </w:rPr>
        <w:t xml:space="preserve">SAL </w:t>
      </w:r>
      <w:r w:rsidRPr="003D1F30">
        <w:rPr>
          <w:rFonts w:eastAsia="SimSun" w:cs="Arial"/>
        </w:rPr>
        <w:t>类型</w:t>
      </w:r>
    </w:p>
    <w:p w14:paraId="008B46BF" w14:textId="422310D1" w:rsidR="00501B7F" w:rsidRPr="003D1F30" w:rsidRDefault="00501B7F" w:rsidP="00CD6E9D">
      <w:pPr>
        <w:pStyle w:val="PURBody-Indented"/>
        <w:rPr>
          <w:rFonts w:eastAsia="SimSun" w:cs="Arial"/>
        </w:rPr>
      </w:pPr>
      <w:r w:rsidRPr="003D1F30">
        <w:rPr>
          <w:rFonts w:eastAsia="SimSun" w:cs="Arial"/>
          <w:iCs/>
          <w:szCs w:val="18"/>
        </w:rPr>
        <w:t xml:space="preserve">SAL </w:t>
      </w:r>
      <w:r w:rsidRPr="003D1F30">
        <w:rPr>
          <w:rFonts w:eastAsia="SimSun" w:cs="Arial"/>
          <w:iCs/>
          <w:szCs w:val="18"/>
        </w:rPr>
        <w:t>有三种类型</w:t>
      </w:r>
      <w:r w:rsidRPr="003D1F30">
        <w:rPr>
          <w:rFonts w:eastAsia="SimSun" w:cs="Arial"/>
        </w:rPr>
        <w:t>。</w:t>
      </w:r>
    </w:p>
    <w:p w14:paraId="7A25BA7E" w14:textId="4C952908" w:rsidR="00501B7F" w:rsidRPr="003D1F30" w:rsidRDefault="00501B7F" w:rsidP="00156FC7">
      <w:pPr>
        <w:pStyle w:val="PURBullet-Indented"/>
        <w:rPr>
          <w:rFonts w:eastAsia="SimSun" w:cs="Arial"/>
        </w:rPr>
      </w:pPr>
      <w:r w:rsidRPr="003D1F30">
        <w:rPr>
          <w:rFonts w:eastAsia="SimSun" w:cs="Arial"/>
          <w:b/>
        </w:rPr>
        <w:t>完整用户：</w:t>
      </w:r>
      <w:r w:rsidRPr="003D1F30">
        <w:rPr>
          <w:rFonts w:eastAsia="SimSun" w:cs="Arial"/>
        </w:rPr>
        <w:t>这种许可类型允许持有该类许可的用户通过任何方式直接或间接访问整个</w:t>
      </w:r>
      <w:r w:rsidRPr="003D1F30">
        <w:rPr>
          <w:rFonts w:eastAsia="SimSun" w:cs="Arial"/>
        </w:rPr>
        <w:t xml:space="preserve"> ERP </w:t>
      </w:r>
      <w:r w:rsidRPr="003D1F30">
        <w:rPr>
          <w:rFonts w:eastAsia="SimSun" w:cs="Arial"/>
        </w:rPr>
        <w:t>解决方案中服务器软件的所有功能。</w:t>
      </w:r>
      <w:r w:rsidRPr="007F20CC">
        <w:rPr>
          <w:rFonts w:ascii="SimSun" w:eastAsia="SimSun" w:hAnsi="SimSun" w:cs="Arial"/>
        </w:rPr>
        <w:t>“</w:t>
      </w:r>
      <w:r w:rsidRPr="003D1F30">
        <w:rPr>
          <w:rFonts w:eastAsia="SimSun" w:cs="Arial"/>
        </w:rPr>
        <w:t xml:space="preserve">ERP </w:t>
      </w:r>
      <w:r w:rsidRPr="003D1F30">
        <w:rPr>
          <w:rFonts w:eastAsia="SimSun" w:cs="Arial"/>
        </w:rPr>
        <w:t>解决方案</w:t>
      </w:r>
      <w:r w:rsidRPr="007F20CC">
        <w:rPr>
          <w:rFonts w:ascii="SimSun" w:eastAsia="SimSun" w:hAnsi="SimSun" w:cs="Arial"/>
        </w:rPr>
        <w:t>”</w:t>
      </w:r>
      <w:r w:rsidRPr="003D1F30">
        <w:rPr>
          <w:rFonts w:eastAsia="SimSun" w:cs="Arial"/>
        </w:rPr>
        <w:t>指控制您的用户和财务报告单位的软件组件。</w:t>
      </w:r>
    </w:p>
    <w:p w14:paraId="7D77A543" w14:textId="4A33BACB" w:rsidR="006659BE" w:rsidRDefault="006659BE" w:rsidP="00156FC7">
      <w:pPr>
        <w:pStyle w:val="PURBullet-Indented"/>
        <w:rPr>
          <w:rFonts w:eastAsia="SimSun" w:cs="Arial"/>
        </w:rPr>
      </w:pPr>
      <w:r w:rsidRPr="003D1F30">
        <w:rPr>
          <w:rFonts w:eastAsia="SimSun" w:cs="Arial"/>
          <w:b/>
        </w:rPr>
        <w:t>标准用户：</w:t>
      </w:r>
      <w:r w:rsidRPr="003D1F30">
        <w:rPr>
          <w:rFonts w:eastAsia="SimSun" w:cs="Arial"/>
        </w:rPr>
        <w:t>这种许可类型允许持有该类许可的用户通过任何方式直接或间接访问整个</w:t>
      </w:r>
      <w:r w:rsidRPr="003D1F30">
        <w:rPr>
          <w:rFonts w:eastAsia="SimSun" w:cs="Arial"/>
        </w:rPr>
        <w:t xml:space="preserve"> ERP </w:t>
      </w:r>
      <w:r w:rsidRPr="003D1F30">
        <w:rPr>
          <w:rFonts w:eastAsia="SimSun" w:cs="Arial"/>
        </w:rPr>
        <w:t>解决方案中</w:t>
      </w:r>
      <w:r w:rsidRPr="003D1F30">
        <w:rPr>
          <w:rFonts w:eastAsia="SimSun" w:cs="Arial"/>
        </w:rPr>
        <w:t xml:space="preserve"> Starter Pack </w:t>
      </w:r>
      <w:r w:rsidRPr="003D1F30">
        <w:rPr>
          <w:rFonts w:eastAsia="SimSun" w:cs="Arial"/>
        </w:rPr>
        <w:t>的所有功能，具体如位于</w:t>
      </w:r>
      <w:r w:rsidRPr="003D1F30">
        <w:rPr>
          <w:rFonts w:eastAsia="SimSun" w:cs="Arial"/>
        </w:rPr>
        <w:t xml:space="preserve"> http://go.microsoft.com/fwlink/?LinkId=324885 </w:t>
      </w:r>
      <w:r w:rsidRPr="003D1F30">
        <w:rPr>
          <w:rFonts w:eastAsia="SimSun" w:cs="Arial"/>
        </w:rPr>
        <w:t>的</w:t>
      </w:r>
      <w:r w:rsidRPr="003D1F30">
        <w:rPr>
          <w:rFonts w:eastAsia="SimSun" w:cs="Arial"/>
        </w:rPr>
        <w:t xml:space="preserve"> 2014 </w:t>
      </w:r>
      <w:r w:rsidRPr="003D1F30">
        <w:rPr>
          <w:rFonts w:eastAsia="SimSun" w:cs="Arial"/>
        </w:rPr>
        <w:t>年</w:t>
      </w:r>
      <w:r w:rsidRPr="003D1F30">
        <w:rPr>
          <w:rFonts w:eastAsia="SimSun" w:cs="Arial"/>
        </w:rPr>
        <w:t xml:space="preserve"> 1 </w:t>
      </w:r>
      <w:r w:rsidRPr="003D1F30">
        <w:rPr>
          <w:rFonts w:eastAsia="SimSun" w:cs="Arial"/>
        </w:rPr>
        <w:t>月版的</w:t>
      </w:r>
      <w:r w:rsidRPr="003D1F30">
        <w:rPr>
          <w:rFonts w:eastAsia="SimSun" w:cs="Arial"/>
        </w:rPr>
        <w:t xml:space="preserve"> NAV 2013 R2 </w:t>
      </w:r>
      <w:r w:rsidRPr="003D1F30">
        <w:rPr>
          <w:rFonts w:eastAsia="SimSun" w:cs="Arial"/>
        </w:rPr>
        <w:t>许可指南所述。</w:t>
      </w:r>
    </w:p>
    <w:p w14:paraId="243CEFFF" w14:textId="77777777" w:rsidR="00873DE1" w:rsidRDefault="00873DE1" w:rsidP="00873DE1">
      <w:pPr>
        <w:pStyle w:val="PURBullet-Indented"/>
        <w:numPr>
          <w:ilvl w:val="0"/>
          <w:numId w:val="0"/>
        </w:numPr>
        <w:ind w:left="486"/>
        <w:rPr>
          <w:rFonts w:eastAsia="SimSun" w:cs="Arial"/>
          <w:b/>
        </w:rPr>
      </w:pPr>
    </w:p>
    <w:p w14:paraId="50CFC56E" w14:textId="77777777" w:rsidR="00873DE1" w:rsidRDefault="00873DE1" w:rsidP="00873DE1">
      <w:pPr>
        <w:pStyle w:val="PURBullet-Indented"/>
        <w:numPr>
          <w:ilvl w:val="0"/>
          <w:numId w:val="0"/>
        </w:numPr>
        <w:ind w:left="486"/>
        <w:rPr>
          <w:rFonts w:eastAsia="SimSun" w:cs="Arial"/>
          <w:b/>
        </w:rPr>
      </w:pPr>
    </w:p>
    <w:p w14:paraId="4DD5E4DA" w14:textId="77777777" w:rsidR="00873DE1" w:rsidRDefault="00873DE1" w:rsidP="00873DE1">
      <w:pPr>
        <w:pStyle w:val="PURBullet-Indented"/>
        <w:numPr>
          <w:ilvl w:val="0"/>
          <w:numId w:val="0"/>
        </w:numPr>
        <w:ind w:left="486"/>
        <w:rPr>
          <w:rFonts w:eastAsia="SimSun" w:cs="Arial"/>
          <w:b/>
        </w:rPr>
      </w:pPr>
    </w:p>
    <w:p w14:paraId="21B95B82" w14:textId="77777777" w:rsidR="00873DE1" w:rsidRPr="003D1F30" w:rsidRDefault="00873DE1" w:rsidP="00873DE1">
      <w:pPr>
        <w:pStyle w:val="PURBullet-Indented"/>
        <w:numPr>
          <w:ilvl w:val="0"/>
          <w:numId w:val="0"/>
        </w:numPr>
        <w:ind w:left="486"/>
        <w:rPr>
          <w:rFonts w:eastAsia="SimSun" w:cs="Arial"/>
        </w:rPr>
      </w:pPr>
    </w:p>
    <w:p w14:paraId="14705AF4" w14:textId="5D0EF6D1" w:rsidR="00501B7F" w:rsidRPr="003D1F30" w:rsidRDefault="00501B7F" w:rsidP="00156FC7">
      <w:pPr>
        <w:pStyle w:val="PURBullet-Indented"/>
        <w:rPr>
          <w:rFonts w:eastAsia="SimSun" w:cs="Arial"/>
        </w:rPr>
      </w:pPr>
      <w:r w:rsidRPr="003D1F30">
        <w:rPr>
          <w:rFonts w:eastAsia="SimSun" w:cs="Arial"/>
          <w:b/>
        </w:rPr>
        <w:lastRenderedPageBreak/>
        <w:t>受限用户：</w:t>
      </w:r>
      <w:r w:rsidRPr="003D1F30">
        <w:rPr>
          <w:rFonts w:eastAsia="SimSun" w:cs="Arial"/>
        </w:rPr>
        <w:t>这种许可类型允许持有该类许可的用户直接或间接访问</w:t>
      </w:r>
      <w:r w:rsidRPr="003D1F30">
        <w:rPr>
          <w:rFonts w:eastAsia="SimSun" w:cs="Arial"/>
        </w:rPr>
        <w:t xml:space="preserve"> ERP </w:t>
      </w:r>
      <w:r w:rsidRPr="003D1F30">
        <w:rPr>
          <w:rFonts w:eastAsia="SimSun" w:cs="Arial"/>
        </w:rPr>
        <w:t>解决方案，仅为了完成下述任务。</w:t>
      </w:r>
    </w:p>
    <w:p w14:paraId="355E064D" w14:textId="221F88B8" w:rsidR="00501B7F" w:rsidRPr="003D1F30" w:rsidRDefault="00501B7F" w:rsidP="0026184E">
      <w:pPr>
        <w:pStyle w:val="PURBullet"/>
        <w:numPr>
          <w:ilvl w:val="0"/>
          <w:numId w:val="0"/>
        </w:numPr>
        <w:ind w:left="720" w:hanging="270"/>
        <w:rPr>
          <w:rFonts w:eastAsia="SimSun" w:cs="Arial"/>
        </w:rPr>
      </w:pPr>
      <w:r w:rsidRPr="003D1F30">
        <w:rPr>
          <w:rFonts w:eastAsia="SimSun" w:cs="Arial"/>
        </w:rPr>
        <w:t xml:space="preserve">(i) </w:t>
      </w:r>
      <w:r w:rsidRPr="003D1F30">
        <w:rPr>
          <w:rFonts w:eastAsia="SimSun" w:cs="Arial"/>
        </w:rPr>
        <w:t>通过任何方式对</w:t>
      </w:r>
      <w:r w:rsidRPr="003D1F30">
        <w:rPr>
          <w:rFonts w:eastAsia="SimSun" w:cs="Arial"/>
        </w:rPr>
        <w:t xml:space="preserve"> ERP </w:t>
      </w:r>
      <w:r w:rsidRPr="003D1F30">
        <w:rPr>
          <w:rFonts w:eastAsia="SimSun" w:cs="Arial"/>
        </w:rPr>
        <w:t>解决方案中包含的数据进行</w:t>
      </w:r>
      <w:r w:rsidRPr="007F20CC">
        <w:rPr>
          <w:rFonts w:ascii="SimSun" w:eastAsia="SimSun" w:hAnsi="SimSun" w:cs="Arial"/>
        </w:rPr>
        <w:t>“</w:t>
      </w:r>
      <w:r w:rsidRPr="003D1F30">
        <w:rPr>
          <w:rFonts w:eastAsia="SimSun" w:cs="Arial"/>
        </w:rPr>
        <w:t>读取</w:t>
      </w:r>
      <w:r w:rsidRPr="007F20CC">
        <w:rPr>
          <w:rFonts w:ascii="SimSun" w:eastAsia="SimSun" w:hAnsi="SimSun" w:cs="Arial"/>
        </w:rPr>
        <w:t>”</w:t>
      </w:r>
      <w:r w:rsidRPr="003D1F30">
        <w:rPr>
          <w:rFonts w:eastAsia="SimSun" w:cs="Arial"/>
        </w:rPr>
        <w:t>访问；或</w:t>
      </w:r>
    </w:p>
    <w:p w14:paraId="732492A2" w14:textId="784CCA05" w:rsidR="00501B7F" w:rsidRPr="003D1F30" w:rsidRDefault="00501B7F" w:rsidP="0026184E">
      <w:pPr>
        <w:pStyle w:val="PURBullet"/>
        <w:numPr>
          <w:ilvl w:val="0"/>
          <w:numId w:val="0"/>
        </w:numPr>
        <w:ind w:left="720" w:hanging="270"/>
        <w:rPr>
          <w:rFonts w:eastAsia="SimSun" w:cs="Arial"/>
        </w:rPr>
      </w:pPr>
      <w:r w:rsidRPr="003D1F30">
        <w:rPr>
          <w:rFonts w:eastAsia="SimSun" w:cs="Arial"/>
        </w:rPr>
        <w:t xml:space="preserve">(ii) </w:t>
      </w:r>
      <w:r w:rsidRPr="003D1F30">
        <w:rPr>
          <w:rFonts w:eastAsia="SimSun" w:cs="Arial"/>
        </w:rPr>
        <w:t>借由任何通过</w:t>
      </w:r>
      <w:r w:rsidRPr="003D1F30">
        <w:rPr>
          <w:rFonts w:eastAsia="SimSun" w:cs="Arial"/>
        </w:rPr>
        <w:t xml:space="preserve"> Microsoft Dynamics NAV API </w:t>
      </w:r>
      <w:r w:rsidRPr="003D1F30">
        <w:rPr>
          <w:rFonts w:eastAsia="SimSun" w:cs="Arial"/>
        </w:rPr>
        <w:t>访问</w:t>
      </w:r>
      <w:r w:rsidRPr="003D1F30">
        <w:rPr>
          <w:rFonts w:eastAsia="SimSun" w:cs="Arial"/>
        </w:rPr>
        <w:t xml:space="preserve"> ERP </w:t>
      </w:r>
      <w:r w:rsidRPr="003D1F30">
        <w:rPr>
          <w:rFonts w:eastAsia="SimSun" w:cs="Arial"/>
        </w:rPr>
        <w:t>解决方案的客户端，根据位于以下链接</w:t>
      </w:r>
      <w:r w:rsidR="00870438">
        <w:rPr>
          <w:rFonts w:eastAsia="SimSun" w:cs="Arial"/>
        </w:rPr>
        <w:br/>
      </w:r>
      <w:r w:rsidRPr="003D1F30">
        <w:rPr>
          <w:rFonts w:eastAsia="SimSun" w:cs="Arial"/>
        </w:rPr>
        <w:t>（</w:t>
      </w:r>
      <w:hyperlink r:id="rId158" w:history="1">
        <w:r w:rsidRPr="003D1F30">
          <w:rPr>
            <w:rStyle w:val="Hyperlink"/>
            <w:rFonts w:eastAsia="SimSun" w:cs="Arial"/>
          </w:rPr>
          <w:t>http://go.microsoft.com/fwlink/?LinkId=266708</w:t>
        </w:r>
      </w:hyperlink>
      <w:r w:rsidRPr="003D1F30">
        <w:rPr>
          <w:rFonts w:eastAsia="SimSun" w:cs="Arial"/>
        </w:rPr>
        <w:t>）的受限用户定义中所述的限制规定进行</w:t>
      </w:r>
      <w:r w:rsidRPr="007F20CC">
        <w:rPr>
          <w:rFonts w:ascii="SimSun" w:eastAsia="SimSun" w:hAnsi="SimSun" w:cs="Arial"/>
        </w:rPr>
        <w:t>“</w:t>
      </w:r>
      <w:r w:rsidRPr="003D1F30">
        <w:rPr>
          <w:rFonts w:eastAsia="SimSun" w:cs="Arial"/>
        </w:rPr>
        <w:t>写入</w:t>
      </w:r>
      <w:r w:rsidRPr="007F20CC">
        <w:rPr>
          <w:rFonts w:ascii="SimSun" w:eastAsia="SimSun" w:hAnsi="SimSun" w:cs="Arial"/>
        </w:rPr>
        <w:t>”</w:t>
      </w:r>
      <w:r w:rsidRPr="003D1F30">
        <w:rPr>
          <w:rFonts w:eastAsia="SimSun" w:cs="Arial"/>
        </w:rPr>
        <w:t>访问</w:t>
      </w:r>
    </w:p>
    <w:p w14:paraId="2A29F315" w14:textId="5EF85BAC" w:rsidR="006659BE" w:rsidRPr="003D1F30" w:rsidRDefault="006659BE" w:rsidP="006659BE">
      <w:pPr>
        <w:pStyle w:val="PURBody"/>
        <w:ind w:left="270"/>
        <w:rPr>
          <w:rFonts w:eastAsia="SimSun" w:cs="Arial"/>
        </w:rPr>
      </w:pPr>
      <w:r w:rsidRPr="003D1F30">
        <w:rPr>
          <w:rFonts w:eastAsia="SimSun" w:cs="Arial"/>
          <w:color w:val="404040"/>
          <w:szCs w:val="18"/>
        </w:rPr>
        <w:t>您必须向最终用户的用户分配标准用户</w:t>
      </w:r>
      <w:r w:rsidRPr="003D1F30">
        <w:rPr>
          <w:rFonts w:eastAsia="SimSun" w:cs="Arial"/>
          <w:color w:val="404040"/>
          <w:szCs w:val="18"/>
        </w:rPr>
        <w:t xml:space="preserve"> SAL </w:t>
      </w:r>
      <w:r w:rsidRPr="003D1F30">
        <w:rPr>
          <w:rFonts w:eastAsia="SimSun" w:cs="Arial"/>
          <w:color w:val="404040"/>
          <w:szCs w:val="18"/>
        </w:rPr>
        <w:t>或完整用户</w:t>
      </w:r>
      <w:r w:rsidRPr="003D1F30">
        <w:rPr>
          <w:rFonts w:eastAsia="SimSun" w:cs="Arial"/>
          <w:color w:val="404040"/>
          <w:szCs w:val="18"/>
        </w:rPr>
        <w:t xml:space="preserve"> SAL</w:t>
      </w:r>
      <w:r w:rsidRPr="003D1F30">
        <w:rPr>
          <w:rFonts w:eastAsia="SimSun" w:cs="Arial"/>
          <w:color w:val="404040"/>
          <w:szCs w:val="18"/>
        </w:rPr>
        <w:t>。您不得向同一最终用户同时分配完整用户</w:t>
      </w:r>
      <w:r w:rsidRPr="003D1F30">
        <w:rPr>
          <w:rFonts w:eastAsia="SimSun" w:cs="Arial"/>
          <w:color w:val="404040"/>
          <w:szCs w:val="18"/>
        </w:rPr>
        <w:t xml:space="preserve"> SAL </w:t>
      </w:r>
      <w:r w:rsidRPr="003D1F30">
        <w:rPr>
          <w:rFonts w:eastAsia="SimSun" w:cs="Arial"/>
          <w:color w:val="404040"/>
          <w:szCs w:val="18"/>
        </w:rPr>
        <w:t>和标准用户</w:t>
      </w:r>
      <w:r w:rsidRPr="003D1F30">
        <w:rPr>
          <w:rFonts w:eastAsia="SimSun" w:cs="Arial"/>
          <w:color w:val="404040"/>
          <w:szCs w:val="18"/>
        </w:rPr>
        <w:t xml:space="preserve"> SAL</w:t>
      </w:r>
      <w:r w:rsidRPr="003D1F30">
        <w:rPr>
          <w:rFonts w:eastAsia="SimSun" w:cs="Arial"/>
          <w:color w:val="404040"/>
          <w:szCs w:val="18"/>
        </w:rPr>
        <w:t>。</w:t>
      </w:r>
      <w:r w:rsidR="00873DE1">
        <w:rPr>
          <w:rFonts w:eastAsia="SimSun" w:cs="Arial"/>
          <w:color w:val="404040"/>
          <w:szCs w:val="18"/>
        </w:rPr>
        <w:br/>
      </w:r>
      <w:r w:rsidRPr="003D1F30">
        <w:rPr>
          <w:rFonts w:eastAsia="SimSun" w:cs="Arial"/>
          <w:color w:val="404040"/>
          <w:szCs w:val="18"/>
        </w:rPr>
        <w:t>您也可以向最终用户的用户分配受限用户</w:t>
      </w:r>
      <w:r w:rsidRPr="003D1F30">
        <w:rPr>
          <w:rFonts w:eastAsia="SimSun" w:cs="Arial"/>
          <w:color w:val="404040"/>
          <w:szCs w:val="18"/>
        </w:rPr>
        <w:t xml:space="preserve"> SAL</w:t>
      </w:r>
      <w:r w:rsidRPr="003D1F30">
        <w:rPr>
          <w:rFonts w:eastAsia="SimSun" w:cs="Arial"/>
          <w:color w:val="404040"/>
          <w:szCs w:val="18"/>
        </w:rPr>
        <w:t>。</w:t>
      </w:r>
    </w:p>
    <w:p w14:paraId="5E14E9FE" w14:textId="77777777" w:rsidR="009A48FC" w:rsidRPr="003D1F30" w:rsidRDefault="009A48FC" w:rsidP="003D33E5">
      <w:pPr>
        <w:pStyle w:val="PURBlueStrong"/>
        <w:rPr>
          <w:rFonts w:eastAsia="SimSun" w:cs="Arial"/>
        </w:rPr>
      </w:pPr>
      <w:r w:rsidRPr="003D1F30">
        <w:rPr>
          <w:rStyle w:val="PURBlueStrongChar"/>
          <w:rFonts w:eastAsia="SimSun" w:cs="Arial"/>
          <w:smallCaps/>
        </w:rPr>
        <w:t>无需</w:t>
      </w:r>
      <w:r w:rsidRPr="003D1F30">
        <w:rPr>
          <w:rStyle w:val="PURBlueStrongChar"/>
          <w:rFonts w:eastAsia="SimSun" w:cs="Arial"/>
          <w:smallCaps/>
        </w:rPr>
        <w:t xml:space="preserve"> SAL</w:t>
      </w:r>
    </w:p>
    <w:p w14:paraId="6361A43E" w14:textId="13B4D965" w:rsidR="009A48FC" w:rsidRPr="003D1F30" w:rsidRDefault="009A48FC" w:rsidP="003D33E5">
      <w:pPr>
        <w:pStyle w:val="PURBody-Indented"/>
        <w:rPr>
          <w:rFonts w:eastAsia="SimSun" w:cs="Arial"/>
        </w:rPr>
      </w:pPr>
      <w:r w:rsidRPr="003D1F30">
        <w:rPr>
          <w:rFonts w:eastAsia="SimSun" w:cs="Arial"/>
        </w:rPr>
        <w:t>您无需为第三方雇佣的以下用户获取并分配</w:t>
      </w:r>
      <w:r w:rsidRPr="003D1F30">
        <w:rPr>
          <w:rFonts w:eastAsia="SimSun" w:cs="Arial"/>
        </w:rPr>
        <w:t xml:space="preserve"> SAL</w:t>
      </w:r>
      <w:r w:rsidRPr="003D1F30">
        <w:rPr>
          <w:rFonts w:eastAsia="SimSun" w:cs="Arial"/>
        </w:rPr>
        <w:t>：仅为提供与审计过程相关的补充专业会计或记帐服务而访问</w:t>
      </w:r>
      <w:r w:rsidRPr="003D1F30">
        <w:rPr>
          <w:rFonts w:eastAsia="SimSun" w:cs="Arial"/>
        </w:rPr>
        <w:t xml:space="preserve"> Microsoft Dynamics NAV 2013 R2 </w:t>
      </w:r>
      <w:r w:rsidRPr="003D1F30">
        <w:rPr>
          <w:rFonts w:eastAsia="SimSun" w:cs="Arial"/>
        </w:rPr>
        <w:t>的用户。</w:t>
      </w:r>
    </w:p>
    <w:p w14:paraId="4DDA3DF5" w14:textId="6118F7E9" w:rsidR="00CA63B9" w:rsidRPr="003D1F30" w:rsidRDefault="00CA63B9" w:rsidP="003D33E5">
      <w:pPr>
        <w:pStyle w:val="PURBody-Indented"/>
        <w:rPr>
          <w:rFonts w:eastAsia="SimSun" w:cs="Arial"/>
        </w:rPr>
      </w:pPr>
      <w:r w:rsidRPr="003D1F30">
        <w:rPr>
          <w:rFonts w:eastAsia="SimSun" w:cs="Arial"/>
        </w:rPr>
        <w:t>如果用户通过</w:t>
      </w:r>
      <w:r w:rsidRPr="003D1F30">
        <w:rPr>
          <w:rFonts w:eastAsia="SimSun" w:cs="Arial"/>
        </w:rPr>
        <w:t xml:space="preserve"> Web </w:t>
      </w:r>
      <w:r w:rsidRPr="003D1F30">
        <w:rPr>
          <w:rFonts w:eastAsia="SimSun" w:cs="Arial"/>
        </w:rPr>
        <w:t>服务访问</w:t>
      </w:r>
      <w:r w:rsidRPr="003D1F30">
        <w:rPr>
          <w:rFonts w:eastAsia="SimSun" w:cs="Arial"/>
        </w:rPr>
        <w:t xml:space="preserve"> Microsoft Dynamics NAV 2013 R2 </w:t>
      </w:r>
      <w:r w:rsidRPr="003D1F30">
        <w:rPr>
          <w:rFonts w:eastAsia="SimSun" w:cs="Arial"/>
        </w:rPr>
        <w:t>且属于最终用户的客户，则您无需为该类用户获取并分配</w:t>
      </w:r>
      <w:r w:rsidRPr="003D1F30">
        <w:rPr>
          <w:rFonts w:eastAsia="SimSun" w:cs="Arial"/>
        </w:rPr>
        <w:t xml:space="preserve"> SAL</w:t>
      </w:r>
      <w:r w:rsidRPr="003D1F30">
        <w:rPr>
          <w:rFonts w:eastAsia="SimSun" w:cs="Arial"/>
        </w:rPr>
        <w:t>，除非最终用户以其客户业务流程外包供应商的身份来使用</w:t>
      </w:r>
      <w:r w:rsidRPr="003D1F30">
        <w:rPr>
          <w:rFonts w:eastAsia="SimSun" w:cs="Arial"/>
        </w:rPr>
        <w:t xml:space="preserve"> Microsoft Dynamics NAV 2013 R2</w:t>
      </w:r>
      <w:r w:rsidRPr="003D1F30">
        <w:rPr>
          <w:rFonts w:eastAsia="SimSun" w:cs="Arial"/>
        </w:rPr>
        <w:t>。</w:t>
      </w:r>
    </w:p>
    <w:p w14:paraId="41DC8E28" w14:textId="153BC13E" w:rsidR="006659BE" w:rsidRPr="003D1F30" w:rsidRDefault="006659BE" w:rsidP="003D33E5">
      <w:pPr>
        <w:pStyle w:val="PURBody-Indented"/>
        <w:rPr>
          <w:rFonts w:eastAsia="SimSun" w:cs="Arial"/>
        </w:rPr>
      </w:pPr>
      <w:r w:rsidRPr="003D1F30">
        <w:rPr>
          <w:rFonts w:eastAsia="SimSun" w:cs="Arial"/>
        </w:rPr>
        <w:t>这些条款适用于</w:t>
      </w:r>
      <w:r w:rsidRPr="003D1F30">
        <w:rPr>
          <w:rFonts w:eastAsia="SimSun" w:cs="Arial"/>
        </w:rPr>
        <w:t xml:space="preserve"> Microsoft Dynamics NAV 2013 </w:t>
      </w:r>
      <w:r w:rsidRPr="003D1F30">
        <w:rPr>
          <w:rFonts w:eastAsia="SimSun" w:cs="Arial"/>
        </w:rPr>
        <w:t>和</w:t>
      </w:r>
      <w:r w:rsidRPr="003D1F30">
        <w:rPr>
          <w:rFonts w:eastAsia="SimSun" w:cs="Arial"/>
        </w:rPr>
        <w:t xml:space="preserve"> Microsoft Dynamics NAV 2013 R2</w:t>
      </w:r>
      <w:r w:rsidRPr="003D1F30">
        <w:rPr>
          <w:rFonts w:eastAsia="SimSun" w:cs="Arial"/>
        </w:rPr>
        <w:t>，而不适用于</w:t>
      </w:r>
      <w:r w:rsidRPr="003D1F30">
        <w:rPr>
          <w:rFonts w:eastAsia="SimSun" w:cs="Arial"/>
        </w:rPr>
        <w:t xml:space="preserve"> Microsoft Dynamics NAV 2013 </w:t>
      </w:r>
      <w:r w:rsidRPr="003D1F30">
        <w:rPr>
          <w:rFonts w:eastAsia="SimSun" w:cs="Arial"/>
        </w:rPr>
        <w:t>之前的版本。</w:t>
      </w:r>
    </w:p>
    <w:p w14:paraId="47D0208A" w14:textId="77777777" w:rsidR="009A4C7C" w:rsidRPr="003D1F30" w:rsidRDefault="009A4C7C" w:rsidP="009A4C7C">
      <w:pPr>
        <w:pStyle w:val="PURBlueStrong"/>
        <w:rPr>
          <w:rFonts w:eastAsia="SimSun" w:cs="Arial"/>
        </w:rPr>
      </w:pPr>
      <w:r w:rsidRPr="003D1F30">
        <w:rPr>
          <w:rStyle w:val="PURBlueStrongChar"/>
          <w:rFonts w:eastAsia="SimSun" w:cs="Arial"/>
          <w:smallCaps/>
        </w:rPr>
        <w:t>本地化和翻译</w:t>
      </w:r>
    </w:p>
    <w:p w14:paraId="167D1AA3" w14:textId="16CF31D4" w:rsidR="009A4C7C" w:rsidRPr="003D1F30" w:rsidRDefault="009A4C7C" w:rsidP="009A4C7C">
      <w:pPr>
        <w:pStyle w:val="PURBody-Indented"/>
        <w:rPr>
          <w:rFonts w:eastAsia="SimSun" w:cs="Arial"/>
        </w:rPr>
      </w:pPr>
      <w:r w:rsidRPr="003D1F30">
        <w:rPr>
          <w:rFonts w:eastAsia="SimSun" w:cs="Arial"/>
        </w:rPr>
        <w:t>单击以下超链接，了解微软已经进行本地化并已普遍提供的地理区域和语言列表：</w:t>
      </w:r>
      <w:hyperlink r:id="rId159" w:history="1">
        <w:r w:rsidRPr="003D1F30">
          <w:rPr>
            <w:rStyle w:val="Hyperlink"/>
            <w:rFonts w:eastAsia="SimSun" w:cs="Arial"/>
          </w:rPr>
          <w:t>http://www.microsoft.com/dynamics/en/us/products/nav-availability.aspx</w:t>
        </w:r>
      </w:hyperlink>
      <w:r w:rsidRPr="003D1F30">
        <w:rPr>
          <w:rFonts w:eastAsia="SimSun" w:cs="Arial"/>
        </w:rPr>
        <w:t>。</w:t>
      </w:r>
    </w:p>
    <w:p w14:paraId="676D23D6" w14:textId="54936899" w:rsidR="009A4C7C" w:rsidRPr="003D1F30" w:rsidRDefault="009A4C7C" w:rsidP="009A4C7C">
      <w:pPr>
        <w:pStyle w:val="PURBody-Indented"/>
        <w:rPr>
          <w:rFonts w:eastAsia="SimSun" w:cs="Arial"/>
        </w:rPr>
      </w:pPr>
      <w:r w:rsidRPr="003D1F30">
        <w:rPr>
          <w:rFonts w:eastAsia="SimSun" w:cs="Arial"/>
        </w:rPr>
        <w:t>微软了解到，在某些情况下，您可能需要在其他地区使用在特定地区已本地化和</w:t>
      </w:r>
      <w:r w:rsidRPr="003D1F30">
        <w:rPr>
          <w:rFonts w:eastAsia="SimSun" w:cs="Arial"/>
        </w:rPr>
        <w:t>/</w:t>
      </w:r>
      <w:r w:rsidRPr="003D1F30">
        <w:rPr>
          <w:rFonts w:eastAsia="SimSun" w:cs="Arial"/>
        </w:rPr>
        <w:t>或翻译的特定模块或功能。由于法律和法规因地区而异，因此法律或法规的差异可能会影响在未创建所需功能的地区使用该功能。如果在微软已创建并普遍商业提供任何本地化或翻译版本的</w:t>
      </w:r>
      <w:r w:rsidRPr="003D1F30">
        <w:rPr>
          <w:rFonts w:eastAsia="SimSun" w:cs="Arial"/>
        </w:rPr>
        <w:t xml:space="preserve"> Microsoft Dynamics </w:t>
      </w:r>
      <w:r w:rsidRPr="003D1F30">
        <w:rPr>
          <w:rFonts w:eastAsia="SimSun" w:cs="Arial"/>
        </w:rPr>
        <w:t>软件或服务的地区之外使用此软件（包括通过此软件提供的任何在线服务），微软不会对其性能或适用性作出任何声明、保证、担保（明示、默示或以其他方式）或保障。请咨询要使用此软件的地理区域的税务专家，确认该功能是否适用于该地区。</w:t>
      </w:r>
    </w:p>
    <w:p w14:paraId="6104C75F" w14:textId="766FDCCE" w:rsidR="009A4C7C" w:rsidRPr="003D1F30" w:rsidRDefault="009A4C7C" w:rsidP="009A4C7C">
      <w:pPr>
        <w:pStyle w:val="PURBody-Indented"/>
        <w:rPr>
          <w:rFonts w:eastAsia="SimSun" w:cs="Arial"/>
        </w:rPr>
      </w:pPr>
      <w:r w:rsidRPr="003D1F30">
        <w:rPr>
          <w:rFonts w:eastAsia="SimSun" w:cs="Arial"/>
        </w:rPr>
        <w:t>如果您希望对软件进行本地化和</w:t>
      </w:r>
      <w:r w:rsidRPr="003D1F30">
        <w:rPr>
          <w:rFonts w:eastAsia="SimSun" w:cs="Arial"/>
        </w:rPr>
        <w:t>/</w:t>
      </w:r>
      <w:r w:rsidRPr="003D1F30">
        <w:rPr>
          <w:rFonts w:eastAsia="SimSun" w:cs="Arial"/>
        </w:rPr>
        <w:t>或翻译，必须拥有最新且有效的</w:t>
      </w:r>
      <w:r w:rsidRPr="007F20CC">
        <w:rPr>
          <w:rFonts w:ascii="SimSun" w:eastAsia="SimSun" w:hAnsi="SimSun" w:cs="Arial"/>
        </w:rPr>
        <w:t>“</w:t>
      </w:r>
      <w:r w:rsidRPr="003D1F30">
        <w:rPr>
          <w:rFonts w:eastAsia="SimSun" w:cs="Arial"/>
        </w:rPr>
        <w:t>主要合作伙伴本地化和翻译许可协议</w:t>
      </w:r>
      <w:r w:rsidRPr="007F20CC">
        <w:rPr>
          <w:rFonts w:ascii="SimSun" w:eastAsia="SimSun" w:hAnsi="SimSun" w:cs="Arial"/>
        </w:rPr>
        <w:t>”</w:t>
      </w:r>
      <w:r w:rsidR="00873DE1">
        <w:rPr>
          <w:rFonts w:ascii="SimSun" w:eastAsia="SimSun" w:hAnsi="SimSun" w:cs="Arial"/>
        </w:rPr>
        <w:br/>
      </w:r>
      <w:r w:rsidRPr="003D1F30">
        <w:rPr>
          <w:rFonts w:eastAsia="SimSun" w:cs="Arial"/>
        </w:rPr>
        <w:t>（以下简称</w:t>
      </w:r>
      <w:r w:rsidRPr="003D1F30">
        <w:rPr>
          <w:rFonts w:eastAsia="SimSun" w:cs="Arial"/>
        </w:rPr>
        <w:t>“MPLLA”</w:t>
      </w:r>
      <w:r w:rsidRPr="003D1F30">
        <w:rPr>
          <w:rFonts w:eastAsia="SimSun" w:cs="Arial"/>
        </w:rPr>
        <w:t>）。如需关于</w:t>
      </w:r>
      <w:r w:rsidRPr="003D1F30">
        <w:rPr>
          <w:rFonts w:eastAsia="SimSun" w:cs="Arial"/>
        </w:rPr>
        <w:t xml:space="preserve"> MPLLA </w:t>
      </w:r>
      <w:r w:rsidRPr="003D1F30">
        <w:rPr>
          <w:rFonts w:eastAsia="SimSun" w:cs="Arial"/>
        </w:rPr>
        <w:t>及</w:t>
      </w:r>
      <w:r w:rsidRPr="003D1F30">
        <w:rPr>
          <w:rFonts w:eastAsia="SimSun" w:cs="Arial"/>
        </w:rPr>
        <w:t xml:space="preserve"> Microsoft Dynamics </w:t>
      </w:r>
      <w:r w:rsidRPr="003D1F30">
        <w:rPr>
          <w:rFonts w:eastAsia="SimSun" w:cs="Arial"/>
        </w:rPr>
        <w:t>合作伙伴本地化和翻译许可计划的更多信息，请访问</w:t>
      </w:r>
      <w:r w:rsidRPr="003D1F30">
        <w:rPr>
          <w:rFonts w:eastAsia="SimSun" w:cs="Arial"/>
        </w:rPr>
        <w:t xml:space="preserve"> </w:t>
      </w:r>
      <w:hyperlink r:id="rId160" w:history="1">
        <w:r w:rsidRPr="003D1F30">
          <w:rPr>
            <w:rStyle w:val="Hyperlink"/>
            <w:rFonts w:eastAsia="SimSun" w:cs="Arial"/>
          </w:rPr>
          <w:t>https://mbs.microsoft.com/partnersource/partneressentials/pllp</w:t>
        </w:r>
      </w:hyperlink>
      <w:r w:rsidRPr="003D1F30">
        <w:rPr>
          <w:rFonts w:eastAsia="SimSun" w:cs="Arial"/>
        </w:rPr>
        <w:t xml:space="preserve"> </w:t>
      </w:r>
      <w:r w:rsidRPr="003D1F30">
        <w:rPr>
          <w:rFonts w:eastAsia="SimSun" w:cs="Arial"/>
        </w:rPr>
        <w:t>或联系您的合作伙伴客户经理。</w:t>
      </w:r>
    </w:p>
    <w:p w14:paraId="0F61604E" w14:textId="49E4D100" w:rsidR="009A4C7C"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25B84D2E" w14:textId="77777777" w:rsidR="009A4C7C" w:rsidRPr="003D1F30" w:rsidRDefault="009A4C7C" w:rsidP="009A4C7C">
      <w:pPr>
        <w:pStyle w:val="PURProductName"/>
        <w:rPr>
          <w:rFonts w:eastAsia="SimSun" w:cs="Arial"/>
        </w:rPr>
      </w:pPr>
      <w:bookmarkStart w:id="571" w:name="_Toc299519129"/>
      <w:bookmarkStart w:id="572" w:name="_Toc299531561"/>
      <w:bookmarkStart w:id="573" w:name="_Toc299531885"/>
      <w:bookmarkStart w:id="574" w:name="_Toc299957168"/>
      <w:bookmarkStart w:id="575" w:name="_Toc346536869"/>
      <w:bookmarkStart w:id="576" w:name="_Toc346895320"/>
      <w:bookmarkStart w:id="577" w:name="_Toc339280333"/>
      <w:bookmarkStart w:id="578" w:name="_Toc339280476"/>
      <w:bookmarkStart w:id="579" w:name="_Toc363552806"/>
      <w:bookmarkStart w:id="580" w:name="_Toc363552869"/>
      <w:bookmarkStart w:id="581" w:name="_Toc378682168"/>
      <w:bookmarkStart w:id="582" w:name="_Toc378682270"/>
      <w:bookmarkStart w:id="583" w:name="_Toc371268282"/>
      <w:bookmarkStart w:id="584" w:name="_Toc371268348"/>
      <w:bookmarkStart w:id="585" w:name="_Toc379278485"/>
      <w:bookmarkStart w:id="586" w:name="_Toc379278547"/>
      <w:bookmarkStart w:id="587" w:name="_Toc388522995"/>
      <w:bookmarkStart w:id="588" w:name="_Toc388600025"/>
      <w:r w:rsidRPr="003D1F30">
        <w:rPr>
          <w:rFonts w:eastAsia="SimSun" w:cs="Arial"/>
        </w:rPr>
        <w:t>Microsoft Dynamics SL 2011</w:t>
      </w:r>
      <w:bookmarkEnd w:id="571"/>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bookmarkEnd w:id="587"/>
      <w:bookmarkEnd w:id="588"/>
      <w:r w:rsidRPr="003D1F30">
        <w:rPr>
          <w:rFonts w:eastAsia="SimSun" w:cs="Arial"/>
        </w:rPr>
        <w:fldChar w:fldCharType="begin"/>
      </w:r>
      <w:r w:rsidRPr="003D1F30">
        <w:rPr>
          <w:rFonts w:eastAsia="SimSun" w:cs="Arial"/>
        </w:rPr>
        <w:instrText>XE "Microsoft Dynamics SL 2011"</w:instrText>
      </w:r>
      <w:r w:rsidRPr="003D1F30">
        <w:rPr>
          <w:rFonts w:eastAsia="SimSun" w:cs="Arial"/>
        </w:rPr>
        <w:fldChar w:fldCharType="end"/>
      </w:r>
    </w:p>
    <w:p w14:paraId="2A75A412"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rsidRPr="00873DE1" w14:paraId="2D9584B6" w14:textId="77777777" w:rsidTr="0015145F">
        <w:tc>
          <w:tcPr>
            <w:tcW w:w="2500" w:type="pct"/>
            <w:tcBorders>
              <w:top w:val="single" w:sz="4" w:space="0" w:color="auto"/>
              <w:bottom w:val="nil"/>
            </w:tcBorders>
          </w:tcPr>
          <w:p w14:paraId="7E240F84" w14:textId="77777777" w:rsidR="0015145F" w:rsidRPr="00873DE1" w:rsidRDefault="0015145F" w:rsidP="00831C1F">
            <w:pPr>
              <w:pStyle w:val="PURLMSH"/>
              <w:rPr>
                <w:rFonts w:eastAsia="SimSun" w:cs="Arial"/>
              </w:rPr>
            </w:pPr>
            <w:r w:rsidRPr="00873DE1">
              <w:rPr>
                <w:rFonts w:eastAsia="SimSun" w:cs="Arial"/>
              </w:rPr>
              <w:t xml:space="preserve">SAL </w:t>
            </w:r>
            <w:r w:rsidRPr="00873DE1">
              <w:rPr>
                <w:rFonts w:eastAsia="SimSun" w:cs="Arial"/>
              </w:rPr>
              <w:t>一般条款的适用部分：</w:t>
            </w:r>
            <w:hyperlink w:anchor="SALTerms_Server" w:history="1">
              <w:r w:rsidRPr="00873DE1">
                <w:rPr>
                  <w:rStyle w:val="Hyperlink"/>
                  <w:rFonts w:eastAsia="SimSun" w:cs="Arial"/>
                </w:rPr>
                <w:t>服务器软件</w:t>
              </w:r>
            </w:hyperlink>
          </w:p>
        </w:tc>
        <w:tc>
          <w:tcPr>
            <w:tcW w:w="2500" w:type="pct"/>
            <w:tcBorders>
              <w:top w:val="single" w:sz="4" w:space="0" w:color="auto"/>
              <w:bottom w:val="nil"/>
            </w:tcBorders>
          </w:tcPr>
          <w:p w14:paraId="48743802" w14:textId="77777777" w:rsidR="0015145F" w:rsidRPr="00873DE1" w:rsidRDefault="0015145F" w:rsidP="00831C1F">
            <w:pPr>
              <w:pStyle w:val="PURLMSH"/>
              <w:rPr>
                <w:rFonts w:eastAsia="SimSun" w:cs="Arial"/>
              </w:rPr>
            </w:pPr>
            <w:r w:rsidRPr="00873DE1">
              <w:rPr>
                <w:rFonts w:eastAsia="SimSun" w:cs="Arial"/>
              </w:rPr>
              <w:t>请参阅适用声明：</w:t>
            </w:r>
            <w:r w:rsidRPr="00873DE1">
              <w:rPr>
                <w:rFonts w:eastAsia="SimSun" w:cs="Arial"/>
                <w:b/>
              </w:rPr>
              <w:t>否</w:t>
            </w:r>
          </w:p>
        </w:tc>
      </w:tr>
      <w:tr w:rsidR="007331A1" w:rsidRPr="00873DE1" w14:paraId="298E1375" w14:textId="77777777" w:rsidTr="0015145F">
        <w:tc>
          <w:tcPr>
            <w:tcW w:w="2500" w:type="pct"/>
            <w:tcBorders>
              <w:top w:val="single" w:sz="4" w:space="0" w:color="auto"/>
              <w:bottom w:val="nil"/>
            </w:tcBorders>
          </w:tcPr>
          <w:p w14:paraId="142A9154" w14:textId="62564DF5" w:rsidR="007331A1" w:rsidRPr="00873DE1" w:rsidRDefault="007331A1" w:rsidP="00831C1F">
            <w:pPr>
              <w:pStyle w:val="PURLMSH"/>
              <w:rPr>
                <w:rFonts w:eastAsia="SimSun" w:cs="Arial"/>
              </w:rPr>
            </w:pPr>
            <w:r w:rsidRPr="00873DE1">
              <w:rPr>
                <w:rFonts w:eastAsia="SimSun" w:cs="Arial"/>
              </w:rPr>
              <w:t>客户端</w:t>
            </w:r>
            <w:r w:rsidRPr="00873DE1">
              <w:rPr>
                <w:rFonts w:eastAsia="SimSun" w:cs="Arial"/>
              </w:rPr>
              <w:t>/</w:t>
            </w:r>
            <w:r w:rsidRPr="00873DE1">
              <w:rPr>
                <w:rFonts w:eastAsia="SimSun" w:cs="Arial"/>
              </w:rPr>
              <w:t>附加软件：</w:t>
            </w:r>
            <w:r w:rsidRPr="00873DE1">
              <w:rPr>
                <w:rFonts w:eastAsia="SimSun" w:cs="Arial"/>
                <w:b/>
              </w:rPr>
              <w:t>是</w:t>
            </w:r>
            <w:r w:rsidRPr="00873DE1">
              <w:rPr>
                <w:rFonts w:eastAsia="SimSun" w:cs="Arial"/>
                <w:i/>
              </w:rPr>
              <w:t>（请参阅</w:t>
            </w:r>
            <w:hyperlink w:anchor="Appendix1" w:history="1">
              <w:r w:rsidRPr="00873DE1">
                <w:rPr>
                  <w:rStyle w:val="Hyperlink"/>
                  <w:rFonts w:eastAsia="SimSun" w:cs="Arial"/>
                  <w:i/>
                </w:rPr>
                <w:t>附录</w:t>
              </w:r>
              <w:r w:rsidRPr="00873DE1">
                <w:rPr>
                  <w:rStyle w:val="Hyperlink"/>
                  <w:rFonts w:eastAsia="SimSun" w:cs="Arial"/>
                  <w:i/>
                </w:rPr>
                <w:t xml:space="preserve"> 1</w:t>
              </w:r>
            </w:hyperlink>
            <w:r w:rsidRPr="00873DE1">
              <w:rPr>
                <w:rFonts w:eastAsia="SimSun" w:cs="Arial"/>
                <w:i/>
              </w:rPr>
              <w:t>）</w:t>
            </w:r>
          </w:p>
        </w:tc>
        <w:tc>
          <w:tcPr>
            <w:tcW w:w="2500" w:type="pct"/>
            <w:tcBorders>
              <w:top w:val="single" w:sz="4" w:space="0" w:color="auto"/>
              <w:bottom w:val="nil"/>
            </w:tcBorders>
          </w:tcPr>
          <w:p w14:paraId="401610C4" w14:textId="4F381B2A" w:rsidR="007331A1" w:rsidRPr="00873DE1" w:rsidRDefault="007331A1" w:rsidP="00831C1F">
            <w:pPr>
              <w:pStyle w:val="PURLMSH"/>
              <w:rPr>
                <w:rFonts w:eastAsia="SimSun" w:cs="Arial"/>
              </w:rPr>
            </w:pPr>
            <w:r w:rsidRPr="00873DE1">
              <w:rPr>
                <w:rFonts w:eastAsia="SimSun" w:cs="Arial"/>
              </w:rPr>
              <w:t>有资格通过数据中心提供商的服务器享受软件服务：</w:t>
            </w:r>
            <w:r w:rsidRPr="00873DE1">
              <w:rPr>
                <w:rFonts w:eastAsia="SimSun" w:cs="Arial"/>
                <w:b/>
              </w:rPr>
              <w:t>是</w:t>
            </w:r>
          </w:p>
        </w:tc>
      </w:tr>
      <w:tr w:rsidR="009A4C7C" w:rsidRPr="003D1F30"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3D1F30" w:rsidRDefault="009A4C7C"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15145F" w:rsidRPr="003D1F30" w14:paraId="2220AF86" w14:textId="77777777" w:rsidTr="0015145F">
        <w:tblPrEx>
          <w:tblBorders>
            <w:top w:val="none" w:sz="0" w:space="0" w:color="auto"/>
            <w:bottom w:val="none" w:sz="0" w:space="0" w:color="auto"/>
          </w:tblBorders>
        </w:tblPrEx>
        <w:tc>
          <w:tcPr>
            <w:tcW w:w="2500" w:type="pct"/>
          </w:tcPr>
          <w:p w14:paraId="62040B92" w14:textId="77777777" w:rsidR="0015145F" w:rsidRPr="003D1F30" w:rsidRDefault="0015145F" w:rsidP="00984DEA">
            <w:pPr>
              <w:pStyle w:val="PURBody"/>
              <w:rPr>
                <w:rFonts w:eastAsia="SimSun" w:cs="Arial"/>
              </w:rPr>
            </w:pPr>
            <w:r w:rsidRPr="003D1F30">
              <w:rPr>
                <w:rFonts w:eastAsia="SimSun" w:cs="Arial"/>
              </w:rPr>
              <w:t>在</w:t>
            </w:r>
            <w:r w:rsidRPr="003D1F30">
              <w:rPr>
                <w:rFonts w:eastAsia="SimSun" w:cs="Arial"/>
              </w:rPr>
              <w:t xml:space="preserve"> SAL </w:t>
            </w:r>
            <w:r w:rsidRPr="003D1F30">
              <w:rPr>
                <w:rFonts w:eastAsia="SimSun" w:cs="Arial"/>
              </w:rPr>
              <w:t>模式下授予软件许可，</w:t>
            </w:r>
            <w:r w:rsidRPr="003D1F30">
              <w:rPr>
                <w:rFonts w:eastAsia="SimSun" w:cs="Arial"/>
                <w:b/>
              </w:rPr>
              <w:t>您需要：</w:t>
            </w:r>
          </w:p>
          <w:p w14:paraId="503CC112" w14:textId="77777777" w:rsidR="0015145F" w:rsidRPr="003D1F30" w:rsidRDefault="0015145F" w:rsidP="009E3081">
            <w:pPr>
              <w:pStyle w:val="PURBullet-Indented"/>
              <w:rPr>
                <w:rFonts w:eastAsia="SimSun" w:cs="Arial"/>
              </w:rPr>
            </w:pPr>
            <w:r w:rsidRPr="003D1F30">
              <w:rPr>
                <w:rFonts w:eastAsia="SimSun" w:cs="Arial"/>
              </w:rPr>
              <w:t xml:space="preserve">Dynamics AM </w:t>
            </w:r>
            <w:r w:rsidRPr="003D1F30">
              <w:rPr>
                <w:rFonts w:eastAsia="SimSun" w:cs="Arial"/>
              </w:rPr>
              <w:t>完整用户</w:t>
            </w:r>
            <w:r w:rsidRPr="003D1F30">
              <w:rPr>
                <w:rFonts w:eastAsia="SimSun" w:cs="Arial"/>
              </w:rPr>
              <w:t xml:space="preserve"> SAL</w:t>
            </w:r>
            <w:r w:rsidRPr="003D1F30">
              <w:rPr>
                <w:rFonts w:eastAsia="SimSun" w:cs="Arial"/>
                <w:vertAlign w:val="superscript"/>
              </w:rPr>
              <w:t>1</w:t>
            </w:r>
            <w:r w:rsidRPr="003D1F30">
              <w:rPr>
                <w:rFonts w:eastAsia="SimSun" w:cs="Arial"/>
              </w:rPr>
              <w:t>，</w:t>
            </w:r>
            <w:r w:rsidRPr="003D1F30">
              <w:rPr>
                <w:rFonts w:eastAsia="SimSun" w:cs="Arial"/>
                <w:b/>
              </w:rPr>
              <w:t>或者</w:t>
            </w:r>
          </w:p>
          <w:p w14:paraId="45C7B1FF" w14:textId="77777777" w:rsidR="0015145F" w:rsidRPr="003D1F30" w:rsidRDefault="0015145F" w:rsidP="009E3081">
            <w:pPr>
              <w:pStyle w:val="PURBullet-Indented"/>
              <w:rPr>
                <w:rFonts w:eastAsia="SimSun" w:cs="Arial"/>
              </w:rPr>
            </w:pPr>
            <w:r w:rsidRPr="003D1F30">
              <w:rPr>
                <w:rFonts w:eastAsia="SimSun" w:cs="Arial"/>
              </w:rPr>
              <w:t xml:space="preserve">Dynamics AM </w:t>
            </w:r>
            <w:r w:rsidRPr="003D1F30">
              <w:rPr>
                <w:rFonts w:eastAsia="SimSun" w:cs="Arial"/>
              </w:rPr>
              <w:t>精简用户</w:t>
            </w:r>
            <w:r w:rsidRPr="003D1F30">
              <w:rPr>
                <w:rFonts w:eastAsia="SimSun" w:cs="Arial"/>
              </w:rPr>
              <w:t xml:space="preserve"> SAL</w:t>
            </w:r>
            <w:r w:rsidRPr="003D1F30">
              <w:rPr>
                <w:rFonts w:eastAsia="SimSun" w:cs="Arial"/>
                <w:vertAlign w:val="superscript"/>
              </w:rPr>
              <w:t>1</w:t>
            </w:r>
            <w:r w:rsidRPr="003D1F30">
              <w:rPr>
                <w:rFonts w:eastAsia="SimSun" w:cs="Arial"/>
              </w:rPr>
              <w:t>，</w:t>
            </w:r>
            <w:r w:rsidRPr="003D1F30">
              <w:rPr>
                <w:rFonts w:eastAsia="SimSun" w:cs="Arial"/>
                <w:b/>
              </w:rPr>
              <w:t>或者</w:t>
            </w:r>
          </w:p>
          <w:p w14:paraId="1904510A" w14:textId="77777777" w:rsidR="0015145F" w:rsidRPr="003D1F30" w:rsidRDefault="0015145F" w:rsidP="009E3081">
            <w:pPr>
              <w:pStyle w:val="PURBullet-Indented"/>
              <w:rPr>
                <w:rFonts w:eastAsia="SimSun" w:cs="Arial"/>
              </w:rPr>
            </w:pPr>
            <w:r w:rsidRPr="003D1F30">
              <w:rPr>
                <w:rFonts w:eastAsia="SimSun" w:cs="Arial"/>
              </w:rPr>
              <w:t xml:space="preserve">Dynamics AM ESS </w:t>
            </w:r>
            <w:r w:rsidRPr="003D1F30">
              <w:rPr>
                <w:rFonts w:eastAsia="SimSun" w:cs="Arial"/>
              </w:rPr>
              <w:t>用户</w:t>
            </w:r>
            <w:r w:rsidRPr="003D1F30">
              <w:rPr>
                <w:rFonts w:eastAsia="SimSun" w:cs="Arial"/>
              </w:rPr>
              <w:t xml:space="preserve"> SAL</w:t>
            </w:r>
            <w:r w:rsidRPr="003D1F30">
              <w:rPr>
                <w:rFonts w:eastAsia="SimSun" w:cs="Arial"/>
                <w:vertAlign w:val="superscript"/>
              </w:rPr>
              <w:t>1</w:t>
            </w:r>
            <w:r w:rsidRPr="003D1F30">
              <w:rPr>
                <w:rFonts w:eastAsia="SimSun" w:cs="Arial"/>
              </w:rPr>
              <w:t>，</w:t>
            </w:r>
            <w:r w:rsidRPr="003D1F30">
              <w:rPr>
                <w:rFonts w:eastAsia="SimSun" w:cs="Arial"/>
                <w:b/>
              </w:rPr>
              <w:t>或者</w:t>
            </w:r>
          </w:p>
        </w:tc>
        <w:tc>
          <w:tcPr>
            <w:tcW w:w="2500" w:type="pct"/>
          </w:tcPr>
          <w:p w14:paraId="55A5B876" w14:textId="77777777" w:rsidR="0015145F" w:rsidRPr="003D1F30" w:rsidRDefault="0015145F" w:rsidP="00984DEA">
            <w:pPr>
              <w:pStyle w:val="PURBody"/>
              <w:rPr>
                <w:rFonts w:eastAsia="SimSun" w:cs="Arial"/>
              </w:rPr>
            </w:pPr>
          </w:p>
          <w:p w14:paraId="51A259D0" w14:textId="77777777" w:rsidR="0015145F" w:rsidRPr="003D1F30" w:rsidRDefault="0015145F" w:rsidP="009E3081">
            <w:pPr>
              <w:pStyle w:val="PURBullet-Indented"/>
              <w:rPr>
                <w:rFonts w:eastAsia="SimSun" w:cs="Arial"/>
              </w:rPr>
            </w:pPr>
            <w:r w:rsidRPr="003D1F30">
              <w:rPr>
                <w:rFonts w:eastAsia="SimSun" w:cs="Arial"/>
              </w:rPr>
              <w:t xml:space="preserve">Dynamics BE </w:t>
            </w:r>
            <w:r w:rsidRPr="003D1F30">
              <w:rPr>
                <w:rFonts w:eastAsia="SimSun" w:cs="Arial"/>
              </w:rPr>
              <w:t>完整用户</w:t>
            </w:r>
            <w:r w:rsidRPr="003D1F30">
              <w:rPr>
                <w:rFonts w:eastAsia="SimSun" w:cs="Arial"/>
              </w:rPr>
              <w:t xml:space="preserve"> SAL</w:t>
            </w:r>
            <w:r w:rsidRPr="003D1F30">
              <w:rPr>
                <w:rFonts w:eastAsia="SimSun" w:cs="Arial"/>
                <w:vertAlign w:val="superscript"/>
              </w:rPr>
              <w:t>2</w:t>
            </w:r>
            <w:r w:rsidRPr="003D1F30">
              <w:rPr>
                <w:rFonts w:eastAsia="SimSun" w:cs="Arial"/>
              </w:rPr>
              <w:t>，</w:t>
            </w:r>
            <w:r w:rsidRPr="003D1F30">
              <w:rPr>
                <w:rFonts w:eastAsia="SimSun" w:cs="Arial"/>
                <w:b/>
              </w:rPr>
              <w:t>或者</w:t>
            </w:r>
          </w:p>
          <w:p w14:paraId="5C5C5D53" w14:textId="77777777" w:rsidR="0015145F" w:rsidRPr="003D1F30" w:rsidRDefault="0015145F" w:rsidP="009E3081">
            <w:pPr>
              <w:pStyle w:val="PURBullet-Indented"/>
              <w:rPr>
                <w:rFonts w:eastAsia="SimSun" w:cs="Arial"/>
              </w:rPr>
            </w:pPr>
            <w:r w:rsidRPr="003D1F30">
              <w:rPr>
                <w:rFonts w:eastAsia="SimSun" w:cs="Arial"/>
              </w:rPr>
              <w:t xml:space="preserve">Dynamics BE </w:t>
            </w:r>
            <w:r w:rsidRPr="003D1F30">
              <w:rPr>
                <w:rFonts w:eastAsia="SimSun" w:cs="Arial"/>
              </w:rPr>
              <w:t>精简用户</w:t>
            </w:r>
            <w:r w:rsidRPr="003D1F30">
              <w:rPr>
                <w:rFonts w:eastAsia="SimSun" w:cs="Arial"/>
              </w:rPr>
              <w:t xml:space="preserve"> SAL</w:t>
            </w:r>
            <w:r w:rsidRPr="003D1F30">
              <w:rPr>
                <w:rFonts w:eastAsia="SimSun" w:cs="Arial"/>
                <w:vertAlign w:val="superscript"/>
              </w:rPr>
              <w:t>2</w:t>
            </w:r>
          </w:p>
          <w:p w14:paraId="5E750E0B" w14:textId="77777777" w:rsidR="0015145F" w:rsidRPr="003D1F30" w:rsidRDefault="0015145F" w:rsidP="00830DCA">
            <w:pPr>
              <w:pStyle w:val="PURBullet-Indented"/>
              <w:numPr>
                <w:ilvl w:val="0"/>
                <w:numId w:val="0"/>
              </w:numPr>
              <w:ind w:left="810"/>
              <w:rPr>
                <w:rFonts w:eastAsia="SimSun" w:cs="Arial"/>
              </w:rPr>
            </w:pPr>
            <w:r w:rsidRPr="003D1F30">
              <w:rPr>
                <w:rFonts w:eastAsia="SimSun" w:cs="Arial"/>
                <w:vertAlign w:val="superscript"/>
              </w:rPr>
              <w:t>1</w:t>
            </w:r>
            <w:r w:rsidRPr="003D1F30">
              <w:rPr>
                <w:rFonts w:eastAsia="SimSun" w:cs="Arial"/>
              </w:rPr>
              <w:t xml:space="preserve"> </w:t>
            </w:r>
            <w:r w:rsidRPr="003D1F30">
              <w:rPr>
                <w:rFonts w:eastAsia="SimSun" w:cs="Arial"/>
              </w:rPr>
              <w:t>用于</w:t>
            </w:r>
            <w:r w:rsidRPr="003D1F30">
              <w:rPr>
                <w:rFonts w:eastAsia="SimSun" w:cs="Arial"/>
              </w:rPr>
              <w:t xml:space="preserve"> Advanced Management </w:t>
            </w:r>
            <w:r w:rsidRPr="003D1F30">
              <w:rPr>
                <w:rFonts w:eastAsia="SimSun" w:cs="Arial"/>
              </w:rPr>
              <w:t>版</w:t>
            </w:r>
          </w:p>
          <w:p w14:paraId="4BA8B47B" w14:textId="77777777" w:rsidR="0015145F" w:rsidRPr="003D1F30" w:rsidRDefault="0015145F" w:rsidP="00830DCA">
            <w:pPr>
              <w:pStyle w:val="PURBullet-Indented"/>
              <w:numPr>
                <w:ilvl w:val="0"/>
                <w:numId w:val="0"/>
              </w:numPr>
              <w:ind w:left="810"/>
              <w:rPr>
                <w:rFonts w:eastAsia="SimSun" w:cs="Arial"/>
                <w:b/>
                <w:bCs/>
              </w:rPr>
            </w:pPr>
            <w:r w:rsidRPr="003D1F30">
              <w:rPr>
                <w:rFonts w:eastAsia="SimSun" w:cs="Arial"/>
                <w:vertAlign w:val="superscript"/>
              </w:rPr>
              <w:t>2</w:t>
            </w:r>
            <w:r w:rsidRPr="003D1F30">
              <w:rPr>
                <w:rFonts w:eastAsia="SimSun" w:cs="Arial"/>
              </w:rPr>
              <w:t xml:space="preserve"> </w:t>
            </w:r>
            <w:r w:rsidRPr="003D1F30">
              <w:rPr>
                <w:rFonts w:eastAsia="SimSun" w:cs="Arial"/>
              </w:rPr>
              <w:t>用于</w:t>
            </w:r>
            <w:r w:rsidRPr="003D1F30">
              <w:rPr>
                <w:rFonts w:eastAsia="SimSun" w:cs="Arial"/>
              </w:rPr>
              <w:t xml:space="preserve"> Business Essentials </w:t>
            </w:r>
            <w:r w:rsidRPr="003D1F30">
              <w:rPr>
                <w:rFonts w:eastAsia="SimSun" w:cs="Arial"/>
              </w:rPr>
              <w:t>版</w:t>
            </w:r>
          </w:p>
        </w:tc>
      </w:tr>
    </w:tbl>
    <w:p w14:paraId="5AFA5D2D" w14:textId="77777777" w:rsidR="009A4C7C" w:rsidRPr="003D1F30" w:rsidRDefault="001F0EC7" w:rsidP="0085206E">
      <w:pPr>
        <w:pStyle w:val="PURADDITIONALTERMSHEADERMB"/>
        <w:rPr>
          <w:rFonts w:eastAsia="SimSun" w:cs="Arial"/>
        </w:rPr>
      </w:pPr>
      <w:r w:rsidRPr="003D1F30">
        <w:rPr>
          <w:rFonts w:eastAsia="SimSun" w:cs="Arial"/>
        </w:rPr>
        <w:t>附加条款：</w:t>
      </w:r>
    </w:p>
    <w:p w14:paraId="1684571A" w14:textId="77777777" w:rsidR="002A34F3" w:rsidRPr="003D1F30" w:rsidRDefault="002A34F3" w:rsidP="002A34F3">
      <w:pPr>
        <w:pStyle w:val="PURBlueStrong"/>
        <w:rPr>
          <w:rFonts w:eastAsia="SimSun" w:cs="Arial"/>
        </w:rPr>
      </w:pPr>
      <w:r w:rsidRPr="003D1F30">
        <w:rPr>
          <w:rStyle w:val="PURBlueStrongChar"/>
          <w:rFonts w:eastAsia="SimSun" w:cs="Arial"/>
          <w:smallCaps/>
        </w:rPr>
        <w:t>降级权利</w:t>
      </w:r>
    </w:p>
    <w:p w14:paraId="6E0E43A7" w14:textId="77777777" w:rsidR="002A34F3" w:rsidRPr="003D1F30" w:rsidRDefault="002A34F3" w:rsidP="002A34F3">
      <w:pPr>
        <w:pStyle w:val="PURBlueStrong"/>
        <w:rPr>
          <w:rFonts w:eastAsia="SimSun" w:cs="Arial"/>
        </w:rPr>
      </w:pPr>
      <w:r w:rsidRPr="003D1F30">
        <w:rPr>
          <w:rFonts w:eastAsia="SimSun" w:cs="Arial"/>
          <w:smallCaps w:val="0"/>
          <w:color w:val="404040" w:themeColor="text1" w:themeTint="BF"/>
        </w:rPr>
        <w:t>根据本文档的通用许可条款中</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使用其他版本的权利</w:t>
      </w:r>
      <w:r w:rsidRPr="007F20CC">
        <w:rPr>
          <w:rFonts w:ascii="SimSun" w:eastAsia="SimSun" w:hAnsi="SimSun" w:cs="Arial"/>
          <w:smallCaps w:val="0"/>
          <w:color w:val="404040" w:themeColor="text1" w:themeTint="BF"/>
        </w:rPr>
        <w:t>”</w:t>
      </w:r>
      <w:r w:rsidRPr="003D1F30">
        <w:rPr>
          <w:rFonts w:eastAsia="SimSun" w:cs="Arial"/>
          <w:smallCaps w:val="0"/>
          <w:color w:val="404040" w:themeColor="text1" w:themeTint="BF"/>
        </w:rPr>
        <w:t>的许可，您只能使用当前版本之前的那个版本。</w:t>
      </w:r>
    </w:p>
    <w:p w14:paraId="51D57BB6" w14:textId="6CC9099F" w:rsidR="009A4C7C" w:rsidRPr="003D1F30" w:rsidRDefault="00F3324F" w:rsidP="00F3324F">
      <w:pPr>
        <w:pStyle w:val="PURBlueStrong-Indented"/>
        <w:rPr>
          <w:rFonts w:eastAsia="SimSun" w:cs="Arial"/>
        </w:rPr>
      </w:pPr>
      <w:r w:rsidRPr="003D1F30">
        <w:rPr>
          <w:rFonts w:eastAsia="SimSun" w:cs="Arial"/>
        </w:rPr>
        <w:t xml:space="preserve">SAL </w:t>
      </w:r>
      <w:r w:rsidRPr="003D1F30">
        <w:rPr>
          <w:rFonts w:eastAsia="SimSun" w:cs="Arial"/>
        </w:rPr>
        <w:t>类型</w:t>
      </w:r>
    </w:p>
    <w:p w14:paraId="05F7D255" w14:textId="54DBF6D6" w:rsidR="009A4C7C" w:rsidRPr="003D1F30" w:rsidRDefault="009A4C7C" w:rsidP="009A4C7C">
      <w:pPr>
        <w:pStyle w:val="PURBody-Indented"/>
        <w:rPr>
          <w:rFonts w:eastAsia="SimSun" w:cs="Arial"/>
        </w:rPr>
      </w:pPr>
      <w:r w:rsidRPr="003D1F30">
        <w:rPr>
          <w:rFonts w:eastAsia="SimSun" w:cs="Arial"/>
          <w:iCs/>
          <w:szCs w:val="18"/>
        </w:rPr>
        <w:t xml:space="preserve">SAL </w:t>
      </w:r>
      <w:r w:rsidRPr="003D1F30">
        <w:rPr>
          <w:rFonts w:eastAsia="SimSun" w:cs="Arial"/>
          <w:iCs/>
          <w:szCs w:val="18"/>
        </w:rPr>
        <w:t>有三种类型</w:t>
      </w:r>
      <w:r w:rsidRPr="003D1F30">
        <w:rPr>
          <w:rFonts w:eastAsia="SimSun" w:cs="Arial"/>
        </w:rPr>
        <w:t>。</w:t>
      </w:r>
      <w:r w:rsidRPr="003D1F30">
        <w:rPr>
          <w:rFonts w:eastAsia="SimSun" w:cs="Arial"/>
        </w:rPr>
        <w:t xml:space="preserve">SAL </w:t>
      </w:r>
      <w:r w:rsidRPr="003D1F30">
        <w:rPr>
          <w:rFonts w:eastAsia="SimSun" w:cs="Arial"/>
        </w:rPr>
        <w:t>同样受版本的约束</w:t>
      </w:r>
      <w:r w:rsidRPr="003D1F30">
        <w:rPr>
          <w:rFonts w:eastAsia="SimSun" w:cs="Arial"/>
          <w:szCs w:val="18"/>
        </w:rPr>
        <w:t>。</w:t>
      </w:r>
    </w:p>
    <w:p w14:paraId="0F4CB8DC" w14:textId="3DD38965" w:rsidR="009A4C7C" w:rsidRPr="00873DE1" w:rsidRDefault="009A4C7C" w:rsidP="00873DE1">
      <w:pPr>
        <w:pStyle w:val="PURBullet-Indented"/>
        <w:ind w:right="-90"/>
        <w:rPr>
          <w:rFonts w:eastAsia="SimSun" w:cs="Arial"/>
          <w:spacing w:val="-4"/>
        </w:rPr>
      </w:pPr>
      <w:r w:rsidRPr="00873DE1">
        <w:rPr>
          <w:rFonts w:eastAsia="SimSun" w:cs="Arial"/>
          <w:b/>
          <w:spacing w:val="-4"/>
        </w:rPr>
        <w:t>完整用户：</w:t>
      </w:r>
      <w:r w:rsidRPr="00873DE1">
        <w:rPr>
          <w:rFonts w:eastAsia="SimSun" w:cs="Arial"/>
          <w:spacing w:val="-4"/>
        </w:rPr>
        <w:t>允许通过任意访问方式完全访问系统数据库的许可类型。</w:t>
      </w:r>
      <w:r w:rsidRPr="00873DE1">
        <w:rPr>
          <w:rFonts w:ascii="SimSun" w:eastAsia="SimSun" w:hAnsi="SimSun" w:cs="Arial"/>
          <w:spacing w:val="-4"/>
        </w:rPr>
        <w:t>“</w:t>
      </w:r>
      <w:r w:rsidRPr="00873DE1">
        <w:rPr>
          <w:rFonts w:eastAsia="SimSun" w:cs="Arial"/>
          <w:spacing w:val="-4"/>
        </w:rPr>
        <w:t>系统数据库</w:t>
      </w:r>
      <w:r w:rsidRPr="00873DE1">
        <w:rPr>
          <w:rFonts w:ascii="SimSun" w:eastAsia="SimSun" w:hAnsi="SimSun" w:cs="Arial"/>
          <w:spacing w:val="-4"/>
        </w:rPr>
        <w:t>”</w:t>
      </w:r>
      <w:r w:rsidRPr="00873DE1">
        <w:rPr>
          <w:rFonts w:eastAsia="SimSun" w:cs="Arial"/>
          <w:spacing w:val="-4"/>
        </w:rPr>
        <w:t>是指控制您的用户和财务报告单位的基础数据库。</w:t>
      </w:r>
    </w:p>
    <w:p w14:paraId="0D5C8952" w14:textId="0EDDA582" w:rsidR="009A4C7C" w:rsidRPr="003D1F30" w:rsidRDefault="009A4C7C" w:rsidP="00400D01">
      <w:pPr>
        <w:pStyle w:val="PURBullet-Indented"/>
        <w:rPr>
          <w:rFonts w:eastAsia="SimSun" w:cs="Arial"/>
        </w:rPr>
      </w:pPr>
      <w:r w:rsidRPr="003D1F30">
        <w:rPr>
          <w:rFonts w:eastAsia="SimSun" w:cs="Arial"/>
          <w:b/>
        </w:rPr>
        <w:t>精简用户：</w:t>
      </w:r>
      <w:r w:rsidRPr="003D1F30">
        <w:rPr>
          <w:rFonts w:eastAsia="SimSun" w:cs="Arial"/>
        </w:rPr>
        <w:t>允许通过</w:t>
      </w:r>
      <w:r w:rsidRPr="003D1F30">
        <w:rPr>
          <w:rFonts w:eastAsia="SimSun" w:cs="Arial"/>
        </w:rPr>
        <w:t xml:space="preserve"> Microsoft Dynamics </w:t>
      </w:r>
      <w:r w:rsidRPr="003D1F30">
        <w:rPr>
          <w:rFonts w:eastAsia="SimSun" w:cs="Arial"/>
        </w:rPr>
        <w:t>丰富客户端以外的方式对系统数据库进行受限访问的许可类型。</w:t>
      </w:r>
      <w:r w:rsidRPr="003D1F30">
        <w:rPr>
          <w:rFonts w:eastAsia="SimSun" w:cs="Arial"/>
        </w:rPr>
        <w:t xml:space="preserve">Microsoft Dynamics </w:t>
      </w:r>
      <w:r w:rsidRPr="003D1F30">
        <w:rPr>
          <w:rFonts w:eastAsia="SimSun" w:cs="Arial"/>
        </w:rPr>
        <w:t>丰富客户端是一种使用启用了</w:t>
      </w:r>
      <w:r w:rsidRPr="003D1F30">
        <w:rPr>
          <w:rFonts w:eastAsia="SimSun" w:cs="Arial"/>
        </w:rPr>
        <w:t xml:space="preserve"> Microsoft Dynamics </w:t>
      </w:r>
      <w:r w:rsidRPr="003D1F30">
        <w:rPr>
          <w:rFonts w:eastAsia="SimSun" w:cs="Arial"/>
        </w:rPr>
        <w:t>中提供的所有功能的完整产品用户界面访问系统数据库的方式。</w:t>
      </w:r>
    </w:p>
    <w:p w14:paraId="320CC783" w14:textId="77777777" w:rsidR="009A4C7C" w:rsidRPr="003D1F30" w:rsidRDefault="009A4C7C" w:rsidP="00400D01">
      <w:pPr>
        <w:pStyle w:val="PURBullet-Indented"/>
        <w:rPr>
          <w:rFonts w:eastAsia="SimSun" w:cs="Arial"/>
        </w:rPr>
      </w:pPr>
      <w:r w:rsidRPr="003D1F30">
        <w:rPr>
          <w:rFonts w:eastAsia="SimSun" w:cs="Arial"/>
          <w:b/>
        </w:rPr>
        <w:t>员工自服务：</w:t>
      </w:r>
      <w:r w:rsidRPr="003D1F30">
        <w:rPr>
          <w:rFonts w:eastAsia="SimSun" w:cs="Arial"/>
        </w:rPr>
        <w:t xml:space="preserve">(i) </w:t>
      </w:r>
      <w:r w:rsidRPr="003D1F30">
        <w:rPr>
          <w:rFonts w:eastAsia="SimSun" w:cs="Arial"/>
        </w:rPr>
        <w:t>允许通过</w:t>
      </w:r>
      <w:r w:rsidRPr="003D1F30">
        <w:rPr>
          <w:rFonts w:eastAsia="SimSun" w:cs="Arial"/>
        </w:rPr>
        <w:t xml:space="preserve"> Microsoft Dynamics </w:t>
      </w:r>
      <w:r w:rsidRPr="003D1F30">
        <w:rPr>
          <w:rFonts w:eastAsia="SimSun" w:cs="Arial"/>
        </w:rPr>
        <w:t>丰富客户端以外的方式对系统数据库进行受限制访问，且</w:t>
      </w:r>
      <w:r w:rsidRPr="003D1F30">
        <w:rPr>
          <w:rFonts w:eastAsia="SimSun" w:cs="Arial"/>
        </w:rPr>
        <w:t xml:space="preserve"> (ii) </w:t>
      </w:r>
      <w:r w:rsidRPr="003D1F30">
        <w:rPr>
          <w:rFonts w:eastAsia="SimSun" w:cs="Arial"/>
        </w:rPr>
        <w:t>限制对以下独立功能集进行此类访问的许可：</w:t>
      </w:r>
    </w:p>
    <w:p w14:paraId="2F4EB353" w14:textId="04FC6F0A" w:rsidR="009A4C7C" w:rsidRPr="003D1F30" w:rsidRDefault="009A4C7C" w:rsidP="00A748AB">
      <w:pPr>
        <w:pStyle w:val="PURBullet-Indented"/>
        <w:rPr>
          <w:rFonts w:eastAsia="SimSun" w:cs="Arial"/>
        </w:rPr>
      </w:pPr>
      <w:r w:rsidRPr="003D1F30">
        <w:rPr>
          <w:rFonts w:eastAsia="SimSun" w:cs="Arial"/>
          <w:b/>
        </w:rPr>
        <w:lastRenderedPageBreak/>
        <w:t>员工管理：</w:t>
      </w:r>
      <w:r w:rsidRPr="003D1F30">
        <w:rPr>
          <w:rFonts w:eastAsia="SimSun" w:cs="Arial"/>
        </w:rPr>
        <w:t>管理驻留在系统数据库中的用户自己的数据和配置文件。</w:t>
      </w:r>
    </w:p>
    <w:p w14:paraId="79423C9C" w14:textId="77777777" w:rsidR="009A4C7C" w:rsidRPr="003D1F30" w:rsidRDefault="009A4C7C" w:rsidP="00A748AB">
      <w:pPr>
        <w:pStyle w:val="PURBullet-Indented"/>
        <w:rPr>
          <w:rFonts w:eastAsia="SimSun" w:cs="Arial"/>
        </w:rPr>
      </w:pPr>
      <w:r w:rsidRPr="003D1F30">
        <w:rPr>
          <w:rFonts w:eastAsia="SimSun" w:cs="Arial"/>
          <w:b/>
        </w:rPr>
        <w:t>员工考勤：</w:t>
      </w:r>
      <w:r w:rsidRPr="003D1F30">
        <w:rPr>
          <w:rFonts w:eastAsia="SimSun" w:cs="Arial"/>
        </w:rPr>
        <w:t>输入与用户对应的考勤表和打卡数据。</w:t>
      </w:r>
    </w:p>
    <w:p w14:paraId="7D1C151E" w14:textId="77777777" w:rsidR="009A4C7C" w:rsidRPr="003D1F30" w:rsidRDefault="009A4C7C" w:rsidP="00A748AB">
      <w:pPr>
        <w:pStyle w:val="PURBullet-Indented"/>
        <w:rPr>
          <w:rFonts w:eastAsia="SimSun" w:cs="Arial"/>
        </w:rPr>
      </w:pPr>
      <w:r w:rsidRPr="003D1F30">
        <w:rPr>
          <w:rFonts w:eastAsia="SimSun" w:cs="Arial"/>
          <w:b/>
        </w:rPr>
        <w:t>员工差旅及支出：</w:t>
      </w:r>
      <w:r w:rsidRPr="003D1F30">
        <w:rPr>
          <w:rFonts w:eastAsia="SimSun" w:cs="Arial"/>
        </w:rPr>
        <w:t>输入和更新与支出和差旅申请有关的用户数据。</w:t>
      </w:r>
    </w:p>
    <w:p w14:paraId="39632832" w14:textId="633C7818" w:rsidR="009A4C7C" w:rsidRPr="003D1F30" w:rsidRDefault="009A4C7C" w:rsidP="00A748AB">
      <w:pPr>
        <w:pStyle w:val="PURBullet-Indented"/>
        <w:rPr>
          <w:rFonts w:eastAsia="SimSun" w:cs="Arial"/>
        </w:rPr>
      </w:pPr>
      <w:r w:rsidRPr="003D1F30">
        <w:rPr>
          <w:rFonts w:eastAsia="SimSun" w:cs="Arial"/>
          <w:b/>
        </w:rPr>
        <w:t>员工申请：</w:t>
      </w:r>
      <w:r w:rsidRPr="003D1F30">
        <w:rPr>
          <w:rFonts w:eastAsia="SimSun" w:cs="Arial"/>
        </w:rPr>
        <w:t>提交用户仅限于其自身用途的申请，如个人采购或服务，或者请假。</w:t>
      </w:r>
    </w:p>
    <w:p w14:paraId="2C09C93A" w14:textId="41BA559D" w:rsidR="009A4C7C" w:rsidRPr="003D1F30" w:rsidRDefault="009A4C7C" w:rsidP="00F60F84">
      <w:pPr>
        <w:pStyle w:val="PURBlueStrong-Indented"/>
        <w:contextualSpacing/>
        <w:rPr>
          <w:rFonts w:eastAsia="SimSun" w:cs="Arial"/>
        </w:rPr>
      </w:pPr>
      <w:r w:rsidRPr="003D1F30">
        <w:rPr>
          <w:rFonts w:eastAsia="SimSun" w:cs="Arial"/>
        </w:rPr>
        <w:t xml:space="preserve">SAL </w:t>
      </w:r>
      <w:r w:rsidRPr="003D1F30">
        <w:rPr>
          <w:rFonts w:eastAsia="SimSun" w:cs="Arial"/>
        </w:rPr>
        <w:t>版本</w:t>
      </w:r>
    </w:p>
    <w:p w14:paraId="0E797F5B" w14:textId="77777777" w:rsidR="009A4C7C" w:rsidRPr="003D1F30" w:rsidRDefault="009A4C7C" w:rsidP="00F60F84">
      <w:pPr>
        <w:pStyle w:val="PURBody-Indented"/>
        <w:spacing w:line="240" w:lineRule="exact"/>
        <w:contextualSpacing/>
        <w:rPr>
          <w:rFonts w:eastAsia="SimSun" w:cs="Arial"/>
        </w:rPr>
      </w:pPr>
      <w:r w:rsidRPr="003D1F30">
        <w:rPr>
          <w:rFonts w:eastAsia="SimSun" w:cs="Arial"/>
        </w:rPr>
        <w:t>您必须在两个</w:t>
      </w:r>
      <w:r w:rsidRPr="003D1F30">
        <w:rPr>
          <w:rFonts w:eastAsia="SimSun" w:cs="Arial"/>
        </w:rPr>
        <w:t xml:space="preserve"> Microsoft Dynamics SAL </w:t>
      </w:r>
      <w:r w:rsidRPr="003D1F30">
        <w:rPr>
          <w:rFonts w:eastAsia="SimSun" w:cs="Arial"/>
        </w:rPr>
        <w:t>版本中进行选择。您选择的</w:t>
      </w:r>
      <w:r w:rsidRPr="003D1F30">
        <w:rPr>
          <w:rFonts w:eastAsia="SimSun" w:cs="Arial"/>
        </w:rPr>
        <w:t xml:space="preserve"> SAL </w:t>
      </w:r>
      <w:r w:rsidRPr="003D1F30">
        <w:rPr>
          <w:rFonts w:eastAsia="SimSun" w:cs="Arial"/>
        </w:rPr>
        <w:t>版本适用于您的所有</w:t>
      </w:r>
      <w:r w:rsidRPr="003D1F30">
        <w:rPr>
          <w:rFonts w:eastAsia="SimSun" w:cs="Arial"/>
        </w:rPr>
        <w:t xml:space="preserve"> SAL</w:t>
      </w:r>
      <w:r w:rsidRPr="003D1F30">
        <w:rPr>
          <w:rFonts w:eastAsia="SimSun" w:cs="Arial"/>
        </w:rPr>
        <w:t>。</w:t>
      </w:r>
    </w:p>
    <w:p w14:paraId="2B9EA2D6" w14:textId="00EC2645" w:rsidR="00F3324F" w:rsidRPr="003D1F30" w:rsidRDefault="009A4C7C" w:rsidP="00F60F84">
      <w:pPr>
        <w:pStyle w:val="PURBody-Indented"/>
        <w:spacing w:line="240" w:lineRule="exact"/>
        <w:ind w:left="274"/>
        <w:contextualSpacing/>
        <w:rPr>
          <w:rFonts w:eastAsia="SimSun" w:cs="Arial"/>
        </w:rPr>
      </w:pPr>
      <w:r w:rsidRPr="003D1F30">
        <w:rPr>
          <w:rFonts w:eastAsia="SimSun" w:cs="Arial"/>
        </w:rPr>
        <w:t>下列是</w:t>
      </w:r>
      <w:r w:rsidRPr="003D1F30">
        <w:rPr>
          <w:rFonts w:eastAsia="SimSun" w:cs="Arial"/>
        </w:rPr>
        <w:t xml:space="preserve"> Microsoft Dynamics SL 2011 </w:t>
      </w:r>
      <w:r w:rsidRPr="003D1F30">
        <w:rPr>
          <w:rFonts w:eastAsia="SimSun" w:cs="Arial"/>
        </w:rPr>
        <w:t>可用的</w:t>
      </w:r>
      <w:r w:rsidRPr="003D1F30">
        <w:rPr>
          <w:rFonts w:eastAsia="SimSun" w:cs="Arial"/>
        </w:rPr>
        <w:t xml:space="preserve"> SAL </w:t>
      </w:r>
      <w:r w:rsidRPr="003D1F30">
        <w:rPr>
          <w:rFonts w:eastAsia="SimSun" w:cs="Arial"/>
        </w:rPr>
        <w:t>版本：</w:t>
      </w:r>
    </w:p>
    <w:p w14:paraId="370D7167" w14:textId="14064F26" w:rsidR="00F3324F" w:rsidRPr="003D1F30" w:rsidRDefault="009A4C7C" w:rsidP="003B5A77">
      <w:pPr>
        <w:pStyle w:val="PURBody-Indented"/>
        <w:numPr>
          <w:ilvl w:val="0"/>
          <w:numId w:val="23"/>
        </w:numPr>
        <w:spacing w:line="240" w:lineRule="exact"/>
        <w:contextualSpacing/>
        <w:rPr>
          <w:rFonts w:eastAsia="SimSun" w:cs="Arial"/>
        </w:rPr>
      </w:pPr>
      <w:r w:rsidRPr="003D1F30">
        <w:rPr>
          <w:rFonts w:eastAsia="SimSun" w:cs="Arial"/>
        </w:rPr>
        <w:t>Business Essentials Edition SAL</w:t>
      </w:r>
      <w:r w:rsidRPr="003D1F30">
        <w:rPr>
          <w:rFonts w:eastAsia="SimSun" w:cs="Arial"/>
        </w:rPr>
        <w:t>（仅适用于</w:t>
      </w:r>
      <w:r w:rsidRPr="007F20CC">
        <w:rPr>
          <w:rFonts w:ascii="SimSun" w:eastAsia="SimSun" w:hAnsi="SimSun" w:cs="Arial"/>
        </w:rPr>
        <w:t>“</w:t>
      </w:r>
      <w:r w:rsidRPr="003D1F30">
        <w:rPr>
          <w:rFonts w:eastAsia="SimSun" w:cs="Arial"/>
        </w:rPr>
        <w:t>完整用户</w:t>
      </w:r>
      <w:r w:rsidRPr="007F20CC">
        <w:rPr>
          <w:rFonts w:ascii="SimSun" w:eastAsia="SimSun" w:hAnsi="SimSun" w:cs="Arial"/>
        </w:rPr>
        <w:t>”</w:t>
      </w:r>
      <w:r w:rsidRPr="003D1F30">
        <w:rPr>
          <w:rFonts w:eastAsia="SimSun" w:cs="Arial"/>
        </w:rPr>
        <w:t>和</w:t>
      </w:r>
      <w:r w:rsidRPr="007F20CC">
        <w:rPr>
          <w:rFonts w:ascii="SimSun" w:eastAsia="SimSun" w:hAnsi="SimSun" w:cs="Arial"/>
        </w:rPr>
        <w:t>“</w:t>
      </w:r>
      <w:r w:rsidRPr="003D1F30">
        <w:rPr>
          <w:rFonts w:eastAsia="SimSun" w:cs="Arial"/>
        </w:rPr>
        <w:t>精简用户</w:t>
      </w:r>
      <w:r w:rsidRPr="007F20CC">
        <w:rPr>
          <w:rFonts w:ascii="SimSun" w:eastAsia="SimSun" w:hAnsi="SimSun" w:cs="Arial"/>
        </w:rPr>
        <w:t>”</w:t>
      </w:r>
      <w:r w:rsidRPr="003D1F30">
        <w:rPr>
          <w:rFonts w:eastAsia="SimSun" w:cs="Arial"/>
        </w:rPr>
        <w:t>类型）</w:t>
      </w:r>
    </w:p>
    <w:p w14:paraId="4724D657" w14:textId="77777777" w:rsidR="009A4C7C" w:rsidRPr="003D1F30" w:rsidRDefault="009A4C7C" w:rsidP="003B5A77">
      <w:pPr>
        <w:pStyle w:val="PURBody-Indented"/>
        <w:numPr>
          <w:ilvl w:val="0"/>
          <w:numId w:val="23"/>
        </w:numPr>
        <w:spacing w:line="240" w:lineRule="exact"/>
        <w:contextualSpacing/>
        <w:rPr>
          <w:rFonts w:eastAsia="SimSun" w:cs="Arial"/>
        </w:rPr>
      </w:pPr>
      <w:r w:rsidRPr="003D1F30">
        <w:rPr>
          <w:rFonts w:eastAsia="SimSun" w:cs="Arial"/>
        </w:rPr>
        <w:t>Advance Management Edition SAL</w:t>
      </w:r>
      <w:r w:rsidRPr="003D1F30">
        <w:rPr>
          <w:rFonts w:eastAsia="SimSun" w:cs="Arial"/>
        </w:rPr>
        <w:t>（适用于所有</w:t>
      </w:r>
      <w:r w:rsidRPr="003D1F30">
        <w:rPr>
          <w:rFonts w:eastAsia="SimSun" w:cs="Arial"/>
        </w:rPr>
        <w:t xml:space="preserve"> SAL </w:t>
      </w:r>
      <w:r w:rsidRPr="003D1F30">
        <w:rPr>
          <w:rFonts w:eastAsia="SimSun" w:cs="Arial"/>
        </w:rPr>
        <w:t>类型）</w:t>
      </w:r>
    </w:p>
    <w:p w14:paraId="653DC22A" w14:textId="77777777" w:rsidR="00F3324F" w:rsidRPr="003D1F30" w:rsidRDefault="00F3324F" w:rsidP="00F3324F">
      <w:pPr>
        <w:pStyle w:val="PURBlueStrong"/>
        <w:rPr>
          <w:rFonts w:eastAsia="SimSun" w:cs="Arial"/>
        </w:rPr>
      </w:pPr>
      <w:r w:rsidRPr="003D1F30">
        <w:rPr>
          <w:rFonts w:eastAsia="SimSun" w:cs="Arial"/>
        </w:rPr>
        <w:t>无需</w:t>
      </w:r>
      <w:r w:rsidRPr="003D1F30">
        <w:rPr>
          <w:rFonts w:eastAsia="SimSun" w:cs="Arial"/>
        </w:rPr>
        <w:t xml:space="preserve"> SAL</w:t>
      </w:r>
    </w:p>
    <w:p w14:paraId="41B697D2" w14:textId="20091BB0" w:rsidR="00F3324F" w:rsidRPr="003D1F30" w:rsidRDefault="00F3324F" w:rsidP="00F3324F">
      <w:pPr>
        <w:pStyle w:val="PURBullet"/>
        <w:numPr>
          <w:ilvl w:val="0"/>
          <w:numId w:val="0"/>
        </w:numPr>
        <w:ind w:left="274"/>
        <w:rPr>
          <w:rFonts w:eastAsia="SimSun" w:cs="Arial"/>
        </w:rPr>
      </w:pPr>
      <w:r w:rsidRPr="003D1F30">
        <w:rPr>
          <w:rFonts w:eastAsia="SimSun" w:cs="Arial"/>
        </w:rPr>
        <w:t>您无需为第三方雇佣的以下用户获取并分配</w:t>
      </w:r>
      <w:r w:rsidRPr="003D1F30">
        <w:rPr>
          <w:rFonts w:eastAsia="SimSun" w:cs="Arial"/>
        </w:rPr>
        <w:t xml:space="preserve"> SAL</w:t>
      </w:r>
      <w:r w:rsidRPr="003D1F30">
        <w:rPr>
          <w:rFonts w:eastAsia="SimSun" w:cs="Arial"/>
        </w:rPr>
        <w:t>：仅为提供与审计过程相关的补充专业会计或记帐服务而访问</w:t>
      </w:r>
      <w:r w:rsidRPr="003D1F30">
        <w:rPr>
          <w:rFonts w:eastAsia="SimSun" w:cs="Arial"/>
        </w:rPr>
        <w:t xml:space="preserve"> Microsoft Dynamics SL 2011 </w:t>
      </w:r>
      <w:r w:rsidRPr="003D1F30">
        <w:rPr>
          <w:rFonts w:eastAsia="SimSun" w:cs="Arial"/>
        </w:rPr>
        <w:t>的用户。</w:t>
      </w:r>
    </w:p>
    <w:p w14:paraId="1166ACA0" w14:textId="398A9C08" w:rsidR="009A4C7C" w:rsidRPr="003D1F30" w:rsidRDefault="009A4C7C" w:rsidP="009A4C7C">
      <w:pPr>
        <w:pStyle w:val="PURBlueStrong"/>
        <w:rPr>
          <w:rFonts w:eastAsia="SimSun" w:cs="Arial"/>
        </w:rPr>
      </w:pPr>
      <w:r w:rsidRPr="003D1F30">
        <w:rPr>
          <w:rStyle w:val="PURBlueStrongChar"/>
          <w:rFonts w:eastAsia="SimSun" w:cs="Arial"/>
          <w:smallCaps/>
        </w:rPr>
        <w:t>本地化和翻译</w:t>
      </w:r>
    </w:p>
    <w:p w14:paraId="2AF92B1A" w14:textId="7F4CA528" w:rsidR="009A4C7C" w:rsidRPr="003D1F30" w:rsidRDefault="009A4C7C" w:rsidP="009A4C7C">
      <w:pPr>
        <w:pStyle w:val="PURBody-Indented"/>
        <w:rPr>
          <w:rFonts w:eastAsia="SimSun" w:cs="Arial"/>
        </w:rPr>
      </w:pPr>
      <w:r w:rsidRPr="003D1F30">
        <w:rPr>
          <w:rFonts w:eastAsia="SimSun" w:cs="Arial"/>
        </w:rPr>
        <w:t>单击以下超链接，了解微软已经进行本地化并已普遍提供的地理区域和语言列表：</w:t>
      </w:r>
      <w:hyperlink r:id="rId161" w:history="1">
        <w:r w:rsidRPr="003D1F30">
          <w:rPr>
            <w:rStyle w:val="Hyperlink"/>
            <w:rFonts w:eastAsia="SimSun" w:cs="Arial"/>
          </w:rPr>
          <w:t>http://www.microsoft.com/dynamics/en/us/products/sl-availability.aspx</w:t>
        </w:r>
      </w:hyperlink>
      <w:r w:rsidRPr="003D1F30">
        <w:rPr>
          <w:rStyle w:val="Hyperlink"/>
          <w:rFonts w:eastAsia="SimSun" w:cs="Arial"/>
          <w:color w:val="404040" w:themeColor="text1" w:themeTint="BF"/>
          <w:u w:val="none"/>
        </w:rPr>
        <w:t>。</w:t>
      </w:r>
    </w:p>
    <w:p w14:paraId="30932E9A" w14:textId="1986005A" w:rsidR="009A4C7C" w:rsidRPr="003D1F30" w:rsidRDefault="009A4C7C" w:rsidP="009A4C7C">
      <w:pPr>
        <w:pStyle w:val="PURBody-Indented"/>
        <w:rPr>
          <w:rFonts w:eastAsia="SimSun" w:cs="Arial"/>
        </w:rPr>
      </w:pPr>
      <w:r w:rsidRPr="003D1F30">
        <w:rPr>
          <w:rFonts w:eastAsia="SimSun" w:cs="Arial"/>
        </w:rPr>
        <w:t>微软了解到，在某些情况下，您可能需要在其他地区使用在特定地区已本地化和</w:t>
      </w:r>
      <w:r w:rsidRPr="003D1F30">
        <w:rPr>
          <w:rFonts w:eastAsia="SimSun" w:cs="Arial"/>
        </w:rPr>
        <w:t>/</w:t>
      </w:r>
      <w:r w:rsidRPr="003D1F30">
        <w:rPr>
          <w:rFonts w:eastAsia="SimSun" w:cs="Arial"/>
        </w:rPr>
        <w:t>或翻译的特定模块或功能。由于法律和法规因地区而异，因此法律或法规的差异可能会影响在未创建所需功能的地区使用该功能。如果在微软已创建并普遍商业提供任何本地化或翻译版本的</w:t>
      </w:r>
      <w:r w:rsidRPr="003D1F30">
        <w:rPr>
          <w:rFonts w:eastAsia="SimSun" w:cs="Arial"/>
        </w:rPr>
        <w:t xml:space="preserve"> Microsoft Dynamics </w:t>
      </w:r>
      <w:r w:rsidRPr="003D1F30">
        <w:rPr>
          <w:rFonts w:eastAsia="SimSun" w:cs="Arial"/>
        </w:rPr>
        <w:t>软件或服务的地区之外使用此软件（包括通过此软件提供的任何在线服务），微软不会对其性能或适用性作出任何声明、保证、担保（明示、默示或以其他方式）或保障。请咨询要使用此软件的地理区域的税务专家，确认该功能是否适用于该地区。</w:t>
      </w:r>
    </w:p>
    <w:p w14:paraId="196F9FAA" w14:textId="088F36ED" w:rsidR="009A4C7C" w:rsidRPr="003D1F30" w:rsidRDefault="009A4C7C" w:rsidP="009A4C7C">
      <w:pPr>
        <w:pStyle w:val="PURBody-Indented"/>
        <w:rPr>
          <w:rFonts w:eastAsia="SimSun" w:cs="Arial"/>
        </w:rPr>
      </w:pPr>
      <w:r w:rsidRPr="003D1F30">
        <w:rPr>
          <w:rFonts w:eastAsia="SimSun" w:cs="Arial"/>
        </w:rPr>
        <w:t>如果您希望对软件进行本地化和</w:t>
      </w:r>
      <w:r w:rsidRPr="003D1F30">
        <w:rPr>
          <w:rFonts w:eastAsia="SimSun" w:cs="Arial"/>
        </w:rPr>
        <w:t>/</w:t>
      </w:r>
      <w:r w:rsidRPr="003D1F30">
        <w:rPr>
          <w:rFonts w:eastAsia="SimSun" w:cs="Arial"/>
        </w:rPr>
        <w:t>或翻译，必须拥有最新且有效的</w:t>
      </w:r>
      <w:r w:rsidRPr="007F20CC">
        <w:rPr>
          <w:rFonts w:ascii="SimSun" w:eastAsia="SimSun" w:hAnsi="SimSun" w:cs="Arial"/>
        </w:rPr>
        <w:t>“</w:t>
      </w:r>
      <w:r w:rsidRPr="003D1F30">
        <w:rPr>
          <w:rFonts w:eastAsia="SimSun" w:cs="Arial"/>
        </w:rPr>
        <w:t>主要合作伙伴本地化和翻译许可协议</w:t>
      </w:r>
      <w:r w:rsidRPr="007F20CC">
        <w:rPr>
          <w:rFonts w:ascii="SimSun" w:eastAsia="SimSun" w:hAnsi="SimSun" w:cs="Arial"/>
        </w:rPr>
        <w:t>”</w:t>
      </w:r>
      <w:r w:rsidR="00873DE1">
        <w:rPr>
          <w:rFonts w:ascii="SimSun" w:eastAsia="SimSun" w:hAnsi="SimSun" w:cs="Arial"/>
        </w:rPr>
        <w:br/>
      </w:r>
      <w:r w:rsidRPr="003D1F30">
        <w:rPr>
          <w:rFonts w:eastAsia="SimSun" w:cs="Arial"/>
        </w:rPr>
        <w:t>（以下简称</w:t>
      </w:r>
      <w:r w:rsidRPr="003D1F30">
        <w:rPr>
          <w:rFonts w:eastAsia="SimSun" w:cs="Arial"/>
        </w:rPr>
        <w:t>“MPLLA”</w:t>
      </w:r>
      <w:r w:rsidRPr="003D1F30">
        <w:rPr>
          <w:rFonts w:eastAsia="SimSun" w:cs="Arial"/>
        </w:rPr>
        <w:t>）。如需关于</w:t>
      </w:r>
      <w:r w:rsidRPr="003D1F30">
        <w:rPr>
          <w:rFonts w:eastAsia="SimSun" w:cs="Arial"/>
        </w:rPr>
        <w:t xml:space="preserve"> MPLLA </w:t>
      </w:r>
      <w:r w:rsidRPr="003D1F30">
        <w:rPr>
          <w:rFonts w:eastAsia="SimSun" w:cs="Arial"/>
        </w:rPr>
        <w:t>及</w:t>
      </w:r>
      <w:r w:rsidRPr="003D1F30">
        <w:rPr>
          <w:rFonts w:eastAsia="SimSun" w:cs="Arial"/>
        </w:rPr>
        <w:t xml:space="preserve"> Microsoft Dynamics </w:t>
      </w:r>
      <w:r w:rsidRPr="003D1F30">
        <w:rPr>
          <w:rFonts w:eastAsia="SimSun" w:cs="Arial"/>
        </w:rPr>
        <w:t>合作伙伴本地化和翻译许可计划的更多信息，请访问</w:t>
      </w:r>
      <w:r w:rsidRPr="003D1F30">
        <w:rPr>
          <w:rFonts w:eastAsia="SimSun" w:cs="Arial"/>
        </w:rPr>
        <w:t xml:space="preserve"> </w:t>
      </w:r>
      <w:hyperlink r:id="rId162" w:history="1">
        <w:r w:rsidRPr="003D1F30">
          <w:rPr>
            <w:rStyle w:val="Hyperlink"/>
            <w:rFonts w:eastAsia="SimSun" w:cs="Arial"/>
          </w:rPr>
          <w:t>https://mbs.microsoft.com/partnersource/partneressentials/pllp</w:t>
        </w:r>
      </w:hyperlink>
      <w:r w:rsidRPr="003D1F30">
        <w:rPr>
          <w:rFonts w:eastAsia="SimSun" w:cs="Arial"/>
        </w:rPr>
        <w:t xml:space="preserve"> </w:t>
      </w:r>
      <w:r w:rsidRPr="003D1F30">
        <w:rPr>
          <w:rFonts w:eastAsia="SimSun" w:cs="Arial"/>
        </w:rPr>
        <w:t>或联系您的合作伙伴客户经理。</w:t>
      </w:r>
    </w:p>
    <w:p w14:paraId="6A4D0ECD" w14:textId="3B531D23" w:rsidR="00893CE7" w:rsidRPr="003D1F30" w:rsidRDefault="00A23E1F" w:rsidP="00CD6E9D">
      <w:pPr>
        <w:pStyle w:val="PURBody-Indented"/>
        <w:keepLines/>
        <w:ind w:left="274"/>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350D2AA5" w14:textId="595CC864" w:rsidR="00D20186" w:rsidRPr="003D1F30" w:rsidRDefault="00D20186" w:rsidP="00D20186">
      <w:pPr>
        <w:pStyle w:val="PURProductName"/>
        <w:rPr>
          <w:rFonts w:eastAsia="SimSun" w:cs="Arial"/>
        </w:rPr>
      </w:pPr>
      <w:bookmarkStart w:id="589" w:name="_Toc346536870"/>
      <w:bookmarkStart w:id="590" w:name="_Toc346895321"/>
      <w:bookmarkStart w:id="591" w:name="_Toc363552807"/>
      <w:bookmarkStart w:id="592" w:name="_Toc363552870"/>
      <w:bookmarkStart w:id="593" w:name="_Toc378682169"/>
      <w:bookmarkStart w:id="594" w:name="_Toc378682271"/>
      <w:bookmarkStart w:id="595" w:name="_Toc371268283"/>
      <w:bookmarkStart w:id="596" w:name="_Toc371268349"/>
      <w:bookmarkStart w:id="597" w:name="_Toc379278486"/>
      <w:bookmarkStart w:id="598" w:name="_Toc379278548"/>
      <w:bookmarkStart w:id="599" w:name="_Toc388522996"/>
      <w:bookmarkStart w:id="600" w:name="_Toc388600026"/>
      <w:bookmarkStart w:id="601" w:name="_Toc299519130"/>
      <w:bookmarkStart w:id="602" w:name="_Toc299531562"/>
      <w:bookmarkStart w:id="603" w:name="_Toc299531886"/>
      <w:bookmarkStart w:id="604" w:name="_Toc299957169"/>
      <w:r w:rsidRPr="003D1F30">
        <w:rPr>
          <w:rFonts w:eastAsia="SimSun" w:cs="Arial"/>
        </w:rPr>
        <w:t>Microsoft User Experience Virtualization Hosting for Desktops</w:t>
      </w:r>
      <w:bookmarkEnd w:id="589"/>
      <w:bookmarkEnd w:id="590"/>
      <w:r w:rsidRPr="003D1F30">
        <w:rPr>
          <w:rFonts w:eastAsia="SimSun" w:cs="Arial"/>
        </w:rPr>
        <w:t xml:space="preserve"> 2.0 </w:t>
      </w:r>
      <w:r w:rsidRPr="003D1F30">
        <w:rPr>
          <w:rFonts w:eastAsia="SimSun" w:cs="Arial"/>
        </w:rPr>
        <w:t>版</w:t>
      </w:r>
      <w:bookmarkEnd w:id="591"/>
      <w:bookmarkEnd w:id="592"/>
      <w:bookmarkEnd w:id="593"/>
      <w:bookmarkEnd w:id="594"/>
      <w:bookmarkEnd w:id="595"/>
      <w:bookmarkEnd w:id="596"/>
      <w:bookmarkEnd w:id="597"/>
      <w:bookmarkEnd w:id="598"/>
      <w:bookmarkEnd w:id="599"/>
      <w:bookmarkEnd w:id="600"/>
      <w:r w:rsidRPr="003D1F30">
        <w:rPr>
          <w:rFonts w:eastAsia="SimSun" w:cs="Arial"/>
        </w:rPr>
        <w:fldChar w:fldCharType="begin"/>
      </w:r>
      <w:r w:rsidRPr="003D1F30">
        <w:rPr>
          <w:rFonts w:eastAsia="SimSun" w:cs="Arial"/>
        </w:rPr>
        <w:instrText xml:space="preserve">XE "Microsoft User Experience Virtualization Hosting for Desktops 2.0 </w:instrText>
      </w:r>
      <w:r w:rsidRPr="003D1F30">
        <w:rPr>
          <w:rFonts w:eastAsia="SimSun" w:cs="Arial"/>
        </w:rPr>
        <w:instrText>版</w:instrText>
      </w:r>
      <w:r w:rsidRPr="003D1F30">
        <w:rPr>
          <w:rFonts w:eastAsia="SimSun" w:cs="Arial"/>
        </w:rPr>
        <w:instrText>"</w:instrText>
      </w:r>
      <w:r w:rsidRPr="003D1F30">
        <w:rPr>
          <w:rFonts w:eastAsia="SimSun" w:cs="Arial"/>
        </w:rPr>
        <w:fldChar w:fldCharType="end"/>
      </w:r>
    </w:p>
    <w:p w14:paraId="5529D554" w14:textId="77777777" w:rsidR="00D20186" w:rsidRPr="003D1F30" w:rsidRDefault="00D20186" w:rsidP="00A50403">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rsidRPr="00873DE1" w14:paraId="2F10C74B" w14:textId="77777777" w:rsidTr="00A50403">
        <w:tc>
          <w:tcPr>
            <w:tcW w:w="2571" w:type="pct"/>
            <w:tcBorders>
              <w:top w:val="single" w:sz="4" w:space="0" w:color="auto"/>
              <w:bottom w:val="nil"/>
            </w:tcBorders>
          </w:tcPr>
          <w:p w14:paraId="40E9EC1B" w14:textId="77777777" w:rsidR="00D20186" w:rsidRPr="00873DE1" w:rsidRDefault="00D20186" w:rsidP="00280B5A">
            <w:pPr>
              <w:pStyle w:val="PURLMSH"/>
              <w:rPr>
                <w:rFonts w:eastAsia="SimSun" w:cs="Arial"/>
              </w:rPr>
            </w:pPr>
            <w:r w:rsidRPr="00873DE1">
              <w:rPr>
                <w:rFonts w:eastAsia="SimSun" w:cs="Arial"/>
              </w:rPr>
              <w:t xml:space="preserve">SAL </w:t>
            </w:r>
            <w:r w:rsidRPr="00873DE1">
              <w:rPr>
                <w:rFonts w:eastAsia="SimSun" w:cs="Arial"/>
              </w:rPr>
              <w:t>一般条款的适用部分：</w:t>
            </w:r>
            <w:hyperlink w:anchor="SALTerms_Server" w:history="1">
              <w:r w:rsidRPr="00873DE1">
                <w:rPr>
                  <w:rStyle w:val="Hyperlink"/>
                  <w:rFonts w:eastAsia="SimSun" w:cs="Arial"/>
                </w:rPr>
                <w:t>服务器软件</w:t>
              </w:r>
            </w:hyperlink>
          </w:p>
        </w:tc>
        <w:tc>
          <w:tcPr>
            <w:tcW w:w="2429" w:type="pct"/>
            <w:tcBorders>
              <w:top w:val="single" w:sz="4" w:space="0" w:color="auto"/>
              <w:bottom w:val="nil"/>
            </w:tcBorders>
          </w:tcPr>
          <w:p w14:paraId="6913938F" w14:textId="77777777" w:rsidR="00D20186" w:rsidRPr="00873DE1" w:rsidRDefault="00D20186" w:rsidP="00280B5A">
            <w:pPr>
              <w:pStyle w:val="PURLMSH"/>
              <w:rPr>
                <w:rFonts w:eastAsia="SimSun" w:cs="Arial"/>
              </w:rPr>
            </w:pPr>
            <w:r w:rsidRPr="00873DE1">
              <w:rPr>
                <w:rFonts w:eastAsia="SimSun" w:cs="Arial"/>
              </w:rPr>
              <w:t>请参阅适用声明：</w:t>
            </w:r>
            <w:r w:rsidRPr="00873DE1">
              <w:rPr>
                <w:rFonts w:eastAsia="SimSun" w:cs="Arial"/>
                <w:b/>
              </w:rPr>
              <w:t>否</w:t>
            </w:r>
          </w:p>
        </w:tc>
      </w:tr>
      <w:tr w:rsidR="00D20186" w:rsidRPr="00873DE1" w14:paraId="0906E7DB" w14:textId="77777777" w:rsidTr="00280B5A">
        <w:tc>
          <w:tcPr>
            <w:tcW w:w="2571" w:type="pct"/>
            <w:tcBorders>
              <w:top w:val="nil"/>
            </w:tcBorders>
          </w:tcPr>
          <w:p w14:paraId="31BA42C4" w14:textId="77777777" w:rsidR="00D20186" w:rsidRPr="00873DE1" w:rsidRDefault="00D20186" w:rsidP="00280B5A">
            <w:pPr>
              <w:pStyle w:val="PURLMSH"/>
              <w:rPr>
                <w:rFonts w:eastAsia="SimSun" w:cs="Arial"/>
              </w:rPr>
            </w:pPr>
            <w:r w:rsidRPr="00873DE1">
              <w:rPr>
                <w:rFonts w:eastAsia="SimSun" w:cs="Arial"/>
              </w:rPr>
              <w:t>客户端</w:t>
            </w:r>
            <w:r w:rsidRPr="00873DE1">
              <w:rPr>
                <w:rFonts w:eastAsia="SimSun" w:cs="Arial"/>
              </w:rPr>
              <w:t>/</w:t>
            </w:r>
            <w:r w:rsidRPr="00873DE1">
              <w:rPr>
                <w:rFonts w:eastAsia="SimSun" w:cs="Arial"/>
              </w:rPr>
              <w:t>附加软件：</w:t>
            </w:r>
            <w:r w:rsidRPr="00873DE1">
              <w:rPr>
                <w:rFonts w:eastAsia="SimSun" w:cs="Arial"/>
                <w:b/>
              </w:rPr>
              <w:t>否</w:t>
            </w:r>
          </w:p>
        </w:tc>
        <w:tc>
          <w:tcPr>
            <w:tcW w:w="2429" w:type="pct"/>
            <w:tcBorders>
              <w:top w:val="nil"/>
            </w:tcBorders>
          </w:tcPr>
          <w:p w14:paraId="51A02DB9" w14:textId="3B603DEF" w:rsidR="00D20186" w:rsidRPr="00873DE1" w:rsidRDefault="003B0799" w:rsidP="00280B5A">
            <w:pPr>
              <w:pStyle w:val="PURLMSH"/>
              <w:rPr>
                <w:rFonts w:eastAsia="SimSun" w:cs="Arial"/>
              </w:rPr>
            </w:pPr>
            <w:r w:rsidRPr="00873DE1">
              <w:rPr>
                <w:rFonts w:eastAsia="SimSun" w:cs="Arial"/>
              </w:rPr>
              <w:t>有资格通过数据中心提供商的服务器享受软件服务：</w:t>
            </w:r>
            <w:r w:rsidRPr="00873DE1">
              <w:rPr>
                <w:rFonts w:eastAsia="SimSun" w:cs="Arial"/>
                <w:b/>
              </w:rPr>
              <w:t>是</w:t>
            </w:r>
          </w:p>
        </w:tc>
      </w:tr>
      <w:tr w:rsidR="00D20186" w:rsidRPr="003D1F30"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3D1F30" w:rsidRDefault="00D20186" w:rsidP="00280B5A">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D20186" w:rsidRPr="003D1F3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3D1F30" w:rsidRDefault="00D20186" w:rsidP="00280B5A">
            <w:pPr>
              <w:pStyle w:val="PURBody"/>
              <w:rPr>
                <w:rFonts w:eastAsia="SimSun" w:cs="Arial"/>
              </w:rPr>
            </w:pPr>
            <w:r w:rsidRPr="003D1F30">
              <w:rPr>
                <w:rFonts w:eastAsia="SimSun" w:cs="Arial"/>
                <w:b/>
              </w:rPr>
              <w:t>您需要：</w:t>
            </w:r>
          </w:p>
          <w:p w14:paraId="7C44BBD4" w14:textId="7634C413" w:rsidR="00D20186" w:rsidRPr="003D1F30" w:rsidRDefault="00D20186" w:rsidP="00280B5A">
            <w:pPr>
              <w:pStyle w:val="PURBullet-Indented"/>
              <w:rPr>
                <w:rFonts w:eastAsia="SimSun" w:cs="Arial"/>
              </w:rPr>
            </w:pPr>
            <w:r w:rsidRPr="003D1F30">
              <w:rPr>
                <w:rFonts w:eastAsia="SimSun" w:cs="Arial"/>
              </w:rPr>
              <w:t xml:space="preserve">Microsoft User Experience Virtualization Hosting for Desktops 2.0 </w:t>
            </w:r>
            <w:r w:rsidRPr="003D1F30">
              <w:rPr>
                <w:rFonts w:eastAsia="SimSun" w:cs="Arial"/>
              </w:rPr>
              <w:t>版</w:t>
            </w:r>
            <w:r w:rsidRPr="003D1F30">
              <w:rPr>
                <w:rFonts w:eastAsia="SimSun" w:cs="Arial"/>
              </w:rPr>
              <w:t xml:space="preserve"> SAL</w:t>
            </w:r>
          </w:p>
        </w:tc>
      </w:tr>
    </w:tbl>
    <w:p w14:paraId="72FBCCC4" w14:textId="77777777" w:rsidR="00D20186" w:rsidRPr="003D1F30" w:rsidRDefault="00D20186" w:rsidP="00D20186">
      <w:pPr>
        <w:pStyle w:val="PURADDITIONALTERMSHEADERMB"/>
        <w:rPr>
          <w:rFonts w:eastAsia="SimSun" w:cs="Arial"/>
        </w:rPr>
      </w:pPr>
      <w:r w:rsidRPr="003D1F30">
        <w:rPr>
          <w:rFonts w:eastAsia="SimSun" w:cs="Arial"/>
        </w:rPr>
        <w:t>附加条款：</w:t>
      </w:r>
    </w:p>
    <w:p w14:paraId="1023FBB7" w14:textId="094265A9" w:rsidR="00D20186" w:rsidRPr="003D1F30" w:rsidRDefault="00D20186" w:rsidP="00A50403">
      <w:pPr>
        <w:pStyle w:val="PURBody-Indented"/>
        <w:rPr>
          <w:rFonts w:eastAsia="SimSun" w:cs="Arial"/>
        </w:rPr>
      </w:pPr>
      <w:r w:rsidRPr="003D1F30">
        <w:rPr>
          <w:rFonts w:eastAsia="SimSun" w:cs="Arial"/>
        </w:rPr>
        <w:t xml:space="preserve">Microsoft User Experience Virtualization Hosting for Desktops 2.0 </w:t>
      </w:r>
      <w:r w:rsidRPr="003D1F30">
        <w:rPr>
          <w:rFonts w:eastAsia="SimSun" w:cs="Arial"/>
        </w:rPr>
        <w:t>版只能与根据</w:t>
      </w:r>
      <w:r w:rsidRPr="003D1F30">
        <w:rPr>
          <w:rFonts w:eastAsia="SimSun" w:cs="Arial"/>
        </w:rPr>
        <w:t xml:space="preserve"> SPLA</w:t>
      </w:r>
      <w:r w:rsidRPr="003D1F30">
        <w:rPr>
          <w:rFonts w:eastAsia="SimSun" w:cs="Arial"/>
        </w:rPr>
        <w:t>、使用</w:t>
      </w:r>
      <w:r w:rsidRPr="003D1F30">
        <w:rPr>
          <w:rFonts w:eastAsia="SimSun" w:cs="Arial"/>
        </w:rPr>
        <w:t xml:space="preserve"> Windows Server </w:t>
      </w:r>
      <w:r w:rsidRPr="003D1F30">
        <w:rPr>
          <w:rFonts w:eastAsia="SimSun" w:cs="Arial"/>
        </w:rPr>
        <w:t>和</w:t>
      </w:r>
      <w:r w:rsidRPr="003D1F30">
        <w:rPr>
          <w:rFonts w:eastAsia="SimSun" w:cs="Arial"/>
        </w:rPr>
        <w:t xml:space="preserve"> Windows Server </w:t>
      </w:r>
      <w:r w:rsidRPr="003D1F30">
        <w:rPr>
          <w:rFonts w:eastAsia="SimSun" w:cs="Arial"/>
        </w:rPr>
        <w:t>远程桌面服务</w:t>
      </w:r>
      <w:r w:rsidRPr="003D1F30">
        <w:rPr>
          <w:rFonts w:eastAsia="SimSun" w:cs="Arial"/>
        </w:rPr>
        <w:t xml:space="preserve"> (RDS) </w:t>
      </w:r>
      <w:r w:rsidRPr="003D1F30">
        <w:rPr>
          <w:rFonts w:eastAsia="SimSun" w:cs="Arial"/>
        </w:rPr>
        <w:t>或类似技术、作为服务交付的台式计算机一并提供。该软件不能与</w:t>
      </w:r>
      <w:r w:rsidRPr="003D1F30">
        <w:rPr>
          <w:rFonts w:eastAsia="SimSun" w:cs="Arial"/>
        </w:rPr>
        <w:t xml:space="preserve"> Windows </w:t>
      </w:r>
      <w:r w:rsidRPr="003D1F30">
        <w:rPr>
          <w:rFonts w:eastAsia="SimSun" w:cs="Arial"/>
        </w:rPr>
        <w:t>桌面操作系统结合使用。您使用</w:t>
      </w:r>
      <w:r w:rsidRPr="003D1F30">
        <w:rPr>
          <w:rFonts w:eastAsia="SimSun" w:cs="Arial"/>
        </w:rPr>
        <w:t xml:space="preserve"> Windows Server </w:t>
      </w:r>
      <w:r w:rsidRPr="003D1F30">
        <w:rPr>
          <w:rFonts w:eastAsia="SimSun" w:cs="Arial"/>
        </w:rPr>
        <w:t>和</w:t>
      </w:r>
      <w:r w:rsidRPr="003D1F30">
        <w:rPr>
          <w:rFonts w:eastAsia="SimSun" w:cs="Arial"/>
        </w:rPr>
        <w:t xml:space="preserve"> Windows Server </w:t>
      </w:r>
      <w:r w:rsidRPr="003D1F30">
        <w:rPr>
          <w:rFonts w:eastAsia="SimSun" w:cs="Arial"/>
        </w:rPr>
        <w:t>远程桌面服务</w:t>
      </w:r>
      <w:r w:rsidRPr="003D1F30">
        <w:rPr>
          <w:rFonts w:eastAsia="SimSun" w:cs="Arial"/>
        </w:rPr>
        <w:t xml:space="preserve"> (RDS) </w:t>
      </w:r>
      <w:r w:rsidRPr="003D1F30">
        <w:rPr>
          <w:rFonts w:eastAsia="SimSun" w:cs="Arial"/>
        </w:rPr>
        <w:t>向其交付台式计算机的用户同样需要</w:t>
      </w:r>
      <w:r w:rsidRPr="003D1F30">
        <w:rPr>
          <w:rFonts w:eastAsia="SimSun" w:cs="Arial"/>
        </w:rPr>
        <w:t xml:space="preserve"> Windows Server RDS SAL</w:t>
      </w:r>
      <w:r w:rsidRPr="003D1F30">
        <w:rPr>
          <w:rFonts w:eastAsia="SimSun" w:cs="Arial"/>
        </w:rPr>
        <w:t>。</w:t>
      </w:r>
    </w:p>
    <w:p w14:paraId="78E24DE7" w14:textId="33209F92" w:rsidR="00D20186" w:rsidRPr="003D1F30" w:rsidRDefault="00A23E1F" w:rsidP="00CD6E9D">
      <w:pPr>
        <w:pStyle w:val="PURBody-Indented"/>
        <w:keepLines/>
        <w:ind w:left="274"/>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293DCAB5" w14:textId="40433509" w:rsidR="009A4C7C" w:rsidRPr="003D1F30" w:rsidRDefault="009A4C7C" w:rsidP="009A4C7C">
      <w:pPr>
        <w:pStyle w:val="PURProductName"/>
        <w:rPr>
          <w:rFonts w:eastAsia="SimSun" w:cs="Arial"/>
        </w:rPr>
      </w:pPr>
      <w:bookmarkStart w:id="605" w:name="_Toc346536871"/>
      <w:bookmarkStart w:id="606" w:name="_Toc346895322"/>
      <w:bookmarkStart w:id="607" w:name="_Toc339280334"/>
      <w:bookmarkStart w:id="608" w:name="_Toc339280477"/>
      <w:bookmarkStart w:id="609" w:name="_Toc363552808"/>
      <w:bookmarkStart w:id="610" w:name="_Toc363552871"/>
      <w:bookmarkStart w:id="611" w:name="_Toc378682170"/>
      <w:bookmarkStart w:id="612" w:name="_Toc378682272"/>
      <w:bookmarkStart w:id="613" w:name="_Toc371268284"/>
      <w:bookmarkStart w:id="614" w:name="_Toc371268350"/>
      <w:bookmarkStart w:id="615" w:name="_Toc379278487"/>
      <w:bookmarkStart w:id="616" w:name="_Toc379278549"/>
      <w:bookmarkStart w:id="617" w:name="_Toc388522997"/>
      <w:bookmarkStart w:id="618" w:name="_Toc388600027"/>
      <w:r w:rsidRPr="003D1F30">
        <w:rPr>
          <w:rFonts w:eastAsia="SimSun" w:cs="Arial"/>
        </w:rPr>
        <w:t xml:space="preserve">Office </w:t>
      </w:r>
      <w:r w:rsidRPr="003D1F30">
        <w:rPr>
          <w:rFonts w:eastAsia="SimSun" w:cs="Arial"/>
        </w:rPr>
        <w:t>多语言包</w:t>
      </w:r>
      <w:r w:rsidRPr="003D1F30">
        <w:rPr>
          <w:rFonts w:eastAsia="SimSun" w:cs="Arial"/>
        </w:rPr>
        <w:t xml:space="preserve"> </w:t>
      </w:r>
      <w:bookmarkEnd w:id="601"/>
      <w:bookmarkEnd w:id="602"/>
      <w:bookmarkEnd w:id="603"/>
      <w:bookmarkEnd w:id="604"/>
      <w:r w:rsidRPr="003D1F30">
        <w:rPr>
          <w:rFonts w:eastAsia="SimSun" w:cs="Arial"/>
        </w:rPr>
        <w:t>2013</w:t>
      </w:r>
      <w:bookmarkEnd w:id="605"/>
      <w:bookmarkEnd w:id="606"/>
      <w:bookmarkEnd w:id="607"/>
      <w:bookmarkEnd w:id="608"/>
      <w:bookmarkEnd w:id="609"/>
      <w:bookmarkEnd w:id="610"/>
      <w:bookmarkEnd w:id="611"/>
      <w:bookmarkEnd w:id="612"/>
      <w:bookmarkEnd w:id="613"/>
      <w:bookmarkEnd w:id="614"/>
      <w:bookmarkEnd w:id="615"/>
      <w:bookmarkEnd w:id="616"/>
      <w:bookmarkEnd w:id="617"/>
      <w:bookmarkEnd w:id="618"/>
      <w:r w:rsidRPr="003D1F30">
        <w:rPr>
          <w:rFonts w:eastAsia="SimSun" w:cs="Arial"/>
        </w:rPr>
        <w:fldChar w:fldCharType="begin"/>
      </w:r>
      <w:r w:rsidRPr="003D1F30">
        <w:rPr>
          <w:rFonts w:eastAsia="SimSun" w:cs="Arial"/>
        </w:rPr>
        <w:instrText xml:space="preserve">XE "Office </w:instrText>
      </w:r>
      <w:r w:rsidRPr="003D1F30">
        <w:rPr>
          <w:rFonts w:eastAsia="SimSun" w:cs="Arial"/>
        </w:rPr>
        <w:instrText>多语言包</w:instrText>
      </w:r>
      <w:r w:rsidRPr="003D1F30">
        <w:rPr>
          <w:rFonts w:eastAsia="SimSun" w:cs="Arial"/>
        </w:rPr>
        <w:instrText xml:space="preserve"> 2013"</w:instrText>
      </w:r>
      <w:r w:rsidRPr="003D1F30">
        <w:rPr>
          <w:rFonts w:eastAsia="SimSun" w:cs="Arial"/>
        </w:rPr>
        <w:fldChar w:fldCharType="end"/>
      </w:r>
    </w:p>
    <w:p w14:paraId="42963B60"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873DE1" w14:paraId="2EC50E61" w14:textId="77777777" w:rsidTr="004E70C9">
        <w:tc>
          <w:tcPr>
            <w:tcW w:w="2571" w:type="pct"/>
            <w:tcBorders>
              <w:top w:val="single" w:sz="4" w:space="0" w:color="auto"/>
              <w:bottom w:val="nil"/>
            </w:tcBorders>
          </w:tcPr>
          <w:p w14:paraId="18709F81" w14:textId="77777777" w:rsidR="005267B6" w:rsidRPr="00873DE1" w:rsidRDefault="005267B6" w:rsidP="00831C1F">
            <w:pPr>
              <w:pStyle w:val="PURLMSH"/>
              <w:rPr>
                <w:rFonts w:eastAsia="SimSun" w:cs="Arial"/>
              </w:rPr>
            </w:pPr>
            <w:r w:rsidRPr="00873DE1">
              <w:rPr>
                <w:rFonts w:eastAsia="SimSun" w:cs="Arial"/>
              </w:rPr>
              <w:t xml:space="preserve">SAL </w:t>
            </w:r>
            <w:r w:rsidRPr="00873DE1">
              <w:rPr>
                <w:rFonts w:eastAsia="SimSun" w:cs="Arial"/>
              </w:rPr>
              <w:t>一般条款的适用部分：</w:t>
            </w:r>
            <w:hyperlink w:anchor="SALTerms_Desktop" w:history="1">
              <w:r w:rsidRPr="00873DE1">
                <w:rPr>
                  <w:rStyle w:val="Hyperlink"/>
                  <w:rFonts w:eastAsia="SimSun" w:cs="Arial"/>
                </w:rPr>
                <w:t>桌面应用程序</w:t>
              </w:r>
            </w:hyperlink>
          </w:p>
        </w:tc>
        <w:tc>
          <w:tcPr>
            <w:tcW w:w="2429" w:type="pct"/>
            <w:tcBorders>
              <w:top w:val="single" w:sz="4" w:space="0" w:color="auto"/>
              <w:bottom w:val="nil"/>
            </w:tcBorders>
          </w:tcPr>
          <w:p w14:paraId="33A3D23C" w14:textId="3722A3E2" w:rsidR="005267B6" w:rsidRPr="00873DE1" w:rsidRDefault="005267B6" w:rsidP="005267B6">
            <w:pPr>
              <w:pStyle w:val="PURLMSH"/>
              <w:rPr>
                <w:rFonts w:eastAsia="SimSun" w:cs="Arial"/>
              </w:rPr>
            </w:pPr>
            <w:r w:rsidRPr="00873DE1">
              <w:rPr>
                <w:rFonts w:eastAsia="SimSun" w:cs="Arial"/>
              </w:rPr>
              <w:t>请参阅适用声明：</w:t>
            </w:r>
            <w:r w:rsidRPr="00873DE1">
              <w:rPr>
                <w:rFonts w:eastAsia="SimSun" w:cs="Arial"/>
                <w:b/>
              </w:rPr>
              <w:t>数据传输</w:t>
            </w:r>
            <w:r w:rsidRPr="00873DE1">
              <w:rPr>
                <w:rFonts w:eastAsia="SimSun" w:cs="Arial"/>
                <w:i/>
              </w:rPr>
              <w:t>（请参阅</w:t>
            </w:r>
            <w:hyperlink w:anchor="Appendix2" w:history="1">
              <w:r w:rsidRPr="00873DE1">
                <w:rPr>
                  <w:rStyle w:val="Hyperlink"/>
                  <w:rFonts w:eastAsia="SimSun" w:cs="Arial"/>
                  <w:i/>
                </w:rPr>
                <w:t>附录</w:t>
              </w:r>
              <w:r w:rsidRPr="00873DE1">
                <w:rPr>
                  <w:rStyle w:val="Hyperlink"/>
                  <w:rFonts w:eastAsia="SimSun" w:cs="Arial"/>
                  <w:i/>
                </w:rPr>
                <w:t xml:space="preserve"> 2</w:t>
              </w:r>
            </w:hyperlink>
            <w:r w:rsidRPr="00873DE1">
              <w:rPr>
                <w:rFonts w:eastAsia="SimSun" w:cs="Arial"/>
                <w:i/>
              </w:rPr>
              <w:t>）</w:t>
            </w:r>
          </w:p>
        </w:tc>
      </w:tr>
      <w:tr w:rsidR="005267B6" w:rsidRPr="00873DE1" w14:paraId="500AB7AC" w14:textId="77777777" w:rsidTr="004E70C9">
        <w:tc>
          <w:tcPr>
            <w:tcW w:w="2571" w:type="pct"/>
            <w:tcBorders>
              <w:top w:val="nil"/>
            </w:tcBorders>
          </w:tcPr>
          <w:p w14:paraId="58C57D1F" w14:textId="77777777" w:rsidR="005267B6" w:rsidRPr="00873DE1" w:rsidRDefault="005267B6" w:rsidP="009A4C7C">
            <w:pPr>
              <w:pStyle w:val="PURLMSH"/>
              <w:rPr>
                <w:rFonts w:eastAsia="SimSun" w:cs="Arial"/>
              </w:rPr>
            </w:pPr>
            <w:r w:rsidRPr="00873DE1">
              <w:rPr>
                <w:rFonts w:eastAsia="SimSun" w:cs="Arial"/>
              </w:rPr>
              <w:t>客户端</w:t>
            </w:r>
            <w:r w:rsidRPr="00873DE1">
              <w:rPr>
                <w:rFonts w:eastAsia="SimSun" w:cs="Arial"/>
              </w:rPr>
              <w:t>/</w:t>
            </w:r>
            <w:r w:rsidRPr="00873DE1">
              <w:rPr>
                <w:rFonts w:eastAsia="SimSun" w:cs="Arial"/>
              </w:rPr>
              <w:t>附加软件：</w:t>
            </w:r>
            <w:r w:rsidRPr="00873DE1">
              <w:rPr>
                <w:rFonts w:eastAsia="SimSun" w:cs="Arial"/>
                <w:b/>
              </w:rPr>
              <w:t>否</w:t>
            </w:r>
          </w:p>
        </w:tc>
        <w:tc>
          <w:tcPr>
            <w:tcW w:w="2429" w:type="pct"/>
            <w:tcBorders>
              <w:top w:val="nil"/>
            </w:tcBorders>
          </w:tcPr>
          <w:p w14:paraId="2B5DFEF5" w14:textId="61530D54" w:rsidR="005267B6" w:rsidRPr="00873DE1" w:rsidRDefault="003B0799" w:rsidP="009A4C7C">
            <w:pPr>
              <w:pStyle w:val="PURLMSH"/>
              <w:rPr>
                <w:rFonts w:eastAsia="SimSun" w:cs="Arial"/>
              </w:rPr>
            </w:pPr>
            <w:r w:rsidRPr="00873DE1">
              <w:rPr>
                <w:rFonts w:eastAsia="SimSun" w:cs="Arial"/>
              </w:rPr>
              <w:t>有资格通过数据中心提供商的服务器享受软件服务：</w:t>
            </w:r>
            <w:r w:rsidRPr="00873DE1">
              <w:rPr>
                <w:rFonts w:eastAsia="SimSun" w:cs="Arial"/>
                <w:b/>
              </w:rPr>
              <w:t>是</w:t>
            </w:r>
          </w:p>
        </w:tc>
      </w:tr>
    </w:tbl>
    <w:p w14:paraId="4F547E8D" w14:textId="77777777" w:rsidR="00873DE1" w:rsidRDefault="00873DE1" w:rsidP="009A4C7C">
      <w:pPr>
        <w:pStyle w:val="PURLMSH"/>
        <w:rPr>
          <w:rFonts w:eastAsia="SimSun" w:cs="Arial"/>
        </w:rPr>
      </w:pPr>
    </w:p>
    <w:p w14:paraId="7787CB06" w14:textId="77777777" w:rsidR="00873DE1" w:rsidRPr="00873DE1" w:rsidRDefault="00873DE1" w:rsidP="009A4C7C">
      <w:pPr>
        <w:pStyle w:val="PURLMSH"/>
        <w:tabs>
          <w:tab w:val="left" w:pos="5529"/>
        </w:tabs>
        <w:ind w:left="114"/>
        <w:rPr>
          <w:rFonts w:eastAsia="SimSun" w:cs="Arial"/>
        </w:rPr>
      </w:pPr>
      <w:r w:rsidRPr="00873DE1">
        <w:rPr>
          <w:rFonts w:eastAsia="SimSun" w:cs="Arial"/>
        </w:rPr>
        <w:tab/>
      </w:r>
    </w:p>
    <w:tbl>
      <w:tblPr>
        <w:tblW w:w="477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10531"/>
      </w:tblGrid>
      <w:tr w:rsidR="005267B6" w:rsidRPr="003D1F30" w14:paraId="7FB0A1F3" w14:textId="77777777" w:rsidTr="004E70C9">
        <w:tc>
          <w:tcPr>
            <w:tcW w:w="5000" w:type="pct"/>
            <w:tcBorders>
              <w:top w:val="nil"/>
              <w:left w:val="nil"/>
              <w:bottom w:val="nil"/>
              <w:right w:val="nil"/>
            </w:tcBorders>
            <w:shd w:val="clear" w:color="auto" w:fill="E5EEF7"/>
            <w:vAlign w:val="center"/>
          </w:tcPr>
          <w:p w14:paraId="463523F1" w14:textId="77777777" w:rsidR="005267B6" w:rsidRPr="003D1F30" w:rsidRDefault="005267B6"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lastRenderedPageBreak/>
              <w:t>订户访问许可</w:t>
            </w:r>
            <w:r w:rsidRPr="003D1F30">
              <w:rPr>
                <w:rFonts w:eastAsia="SimSun" w:cs="Arial"/>
                <w:i w:val="0"/>
                <w:color w:val="404040" w:themeColor="text1" w:themeTint="BF"/>
              </w:rPr>
              <w:t xml:space="preserve"> (SAL)</w:t>
            </w:r>
          </w:p>
        </w:tc>
      </w:tr>
      <w:tr w:rsidR="005267B6" w:rsidRPr="003D1F30" w14:paraId="25CEC1E5" w14:textId="77777777" w:rsidTr="004E70C9">
        <w:tc>
          <w:tcPr>
            <w:tcW w:w="5000" w:type="pct"/>
            <w:tcBorders>
              <w:top w:val="nil"/>
              <w:left w:val="nil"/>
              <w:bottom w:val="dotted" w:sz="4" w:space="0" w:color="98BEE1" w:themeColor="accent1" w:themeShade="E6"/>
              <w:right w:val="nil"/>
            </w:tcBorders>
            <w:shd w:val="clear" w:color="auto" w:fill="auto"/>
          </w:tcPr>
          <w:p w14:paraId="3641D978" w14:textId="77777777" w:rsidR="005267B6" w:rsidRPr="003D1F30" w:rsidRDefault="005267B6" w:rsidP="009A4C7C">
            <w:pPr>
              <w:pStyle w:val="PURBody"/>
              <w:rPr>
                <w:rFonts w:eastAsia="SimSun" w:cs="Arial"/>
              </w:rPr>
            </w:pPr>
            <w:r w:rsidRPr="003D1F30">
              <w:rPr>
                <w:rFonts w:eastAsia="SimSun" w:cs="Arial"/>
                <w:b/>
              </w:rPr>
              <w:t>您需要：</w:t>
            </w:r>
          </w:p>
          <w:p w14:paraId="1740A38B" w14:textId="6D567F58" w:rsidR="005267B6" w:rsidRPr="003D1F30" w:rsidRDefault="005267B6" w:rsidP="00BD14CB">
            <w:pPr>
              <w:pStyle w:val="PURBullet-Indented"/>
              <w:rPr>
                <w:rFonts w:eastAsia="SimSun" w:cs="Arial"/>
                <w:b/>
                <w:bCs/>
              </w:rPr>
            </w:pPr>
            <w:r w:rsidRPr="003D1F30">
              <w:rPr>
                <w:rFonts w:eastAsia="SimSun" w:cs="Arial"/>
              </w:rPr>
              <w:t xml:space="preserve">Office </w:t>
            </w:r>
            <w:r w:rsidRPr="003D1F30">
              <w:rPr>
                <w:rFonts w:eastAsia="SimSun" w:cs="Arial"/>
              </w:rPr>
              <w:t>多语言包</w:t>
            </w:r>
            <w:r w:rsidRPr="003D1F30">
              <w:rPr>
                <w:rFonts w:eastAsia="SimSun" w:cs="Arial"/>
              </w:rPr>
              <w:t xml:space="preserve"> 2013 SAL</w:t>
            </w:r>
          </w:p>
        </w:tc>
      </w:tr>
    </w:tbl>
    <w:p w14:paraId="6315365F" w14:textId="77D58483" w:rsidR="009A4C7C"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3FD3CEE0" w14:textId="7352140E" w:rsidR="009A4C7C" w:rsidRPr="003D1F30" w:rsidRDefault="009A4C7C" w:rsidP="009A4C7C">
      <w:pPr>
        <w:pStyle w:val="PURProductName"/>
        <w:rPr>
          <w:rFonts w:eastAsia="SimSun" w:cs="Arial"/>
        </w:rPr>
      </w:pPr>
      <w:bookmarkStart w:id="619" w:name="_Toc299519131"/>
      <w:bookmarkStart w:id="620" w:name="_Toc299531563"/>
      <w:bookmarkStart w:id="621" w:name="_Toc299531887"/>
      <w:bookmarkStart w:id="622" w:name="_Toc299957170"/>
      <w:bookmarkStart w:id="623" w:name="_Toc346536872"/>
      <w:bookmarkStart w:id="624" w:name="_Toc346895323"/>
      <w:bookmarkStart w:id="625" w:name="_Toc339280335"/>
      <w:bookmarkStart w:id="626" w:name="_Toc339280478"/>
      <w:bookmarkStart w:id="627" w:name="_Toc363552809"/>
      <w:bookmarkStart w:id="628" w:name="_Toc363552872"/>
      <w:bookmarkStart w:id="629" w:name="_Toc378682171"/>
      <w:bookmarkStart w:id="630" w:name="_Toc378682273"/>
      <w:bookmarkStart w:id="631" w:name="_Toc371268285"/>
      <w:bookmarkStart w:id="632" w:name="_Toc371268351"/>
      <w:bookmarkStart w:id="633" w:name="_Toc379278488"/>
      <w:bookmarkStart w:id="634" w:name="_Toc379278550"/>
      <w:bookmarkStart w:id="635" w:name="_Toc388522998"/>
      <w:bookmarkStart w:id="636" w:name="_Toc388600028"/>
      <w:r w:rsidRPr="003D1F30">
        <w:rPr>
          <w:rFonts w:eastAsia="SimSun" w:cs="Arial"/>
        </w:rPr>
        <w:t xml:space="preserve">Office Professional Plus </w:t>
      </w:r>
      <w:bookmarkEnd w:id="619"/>
      <w:bookmarkEnd w:id="620"/>
      <w:bookmarkEnd w:id="621"/>
      <w:bookmarkEnd w:id="622"/>
      <w:r w:rsidRPr="003D1F30">
        <w:rPr>
          <w:rFonts w:eastAsia="SimSun" w:cs="Arial"/>
        </w:rPr>
        <w:t>2013</w:t>
      </w:r>
      <w:bookmarkEnd w:id="623"/>
      <w:bookmarkEnd w:id="624"/>
      <w:bookmarkEnd w:id="625"/>
      <w:bookmarkEnd w:id="626"/>
      <w:bookmarkEnd w:id="627"/>
      <w:bookmarkEnd w:id="628"/>
      <w:bookmarkEnd w:id="629"/>
      <w:bookmarkEnd w:id="630"/>
      <w:bookmarkEnd w:id="631"/>
      <w:bookmarkEnd w:id="632"/>
      <w:bookmarkEnd w:id="633"/>
      <w:bookmarkEnd w:id="634"/>
      <w:bookmarkEnd w:id="635"/>
      <w:bookmarkEnd w:id="636"/>
      <w:r w:rsidRPr="003D1F30">
        <w:rPr>
          <w:rFonts w:eastAsia="SimSun" w:cs="Arial"/>
        </w:rPr>
        <w:fldChar w:fldCharType="begin"/>
      </w:r>
      <w:r w:rsidRPr="003D1F30">
        <w:rPr>
          <w:rFonts w:eastAsia="SimSun" w:cs="Arial"/>
        </w:rPr>
        <w:instrText>XE "Office Professional Plus 2013"</w:instrText>
      </w:r>
      <w:r w:rsidRPr="003D1F30">
        <w:rPr>
          <w:rFonts w:eastAsia="SimSun" w:cs="Arial"/>
        </w:rPr>
        <w:fldChar w:fldCharType="end"/>
      </w:r>
    </w:p>
    <w:p w14:paraId="3BB44496"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873DE1" w14:paraId="3C6492CD" w14:textId="77777777" w:rsidTr="004E70C9">
        <w:tc>
          <w:tcPr>
            <w:tcW w:w="2560" w:type="pct"/>
            <w:tcBorders>
              <w:top w:val="single" w:sz="4" w:space="0" w:color="auto"/>
              <w:bottom w:val="nil"/>
            </w:tcBorders>
          </w:tcPr>
          <w:p w14:paraId="0DB806D6" w14:textId="77777777" w:rsidR="005267B6" w:rsidRPr="00873DE1" w:rsidRDefault="005267B6" w:rsidP="00831C1F">
            <w:pPr>
              <w:pStyle w:val="PURLMSH"/>
              <w:rPr>
                <w:rFonts w:eastAsia="SimSun" w:cs="Arial"/>
              </w:rPr>
            </w:pPr>
            <w:r w:rsidRPr="00873DE1">
              <w:rPr>
                <w:rFonts w:eastAsia="SimSun" w:cs="Arial"/>
              </w:rPr>
              <w:t xml:space="preserve">SAL </w:t>
            </w:r>
            <w:r w:rsidRPr="00873DE1">
              <w:rPr>
                <w:rFonts w:eastAsia="SimSun" w:cs="Arial"/>
              </w:rPr>
              <w:t>一般条款的适用部分：</w:t>
            </w:r>
            <w:hyperlink w:anchor="SALTerms_Desktop" w:history="1">
              <w:r w:rsidRPr="00873DE1">
                <w:rPr>
                  <w:rStyle w:val="Hyperlink"/>
                  <w:rFonts w:eastAsia="SimSun" w:cs="Arial"/>
                </w:rPr>
                <w:t>桌面应用程序</w:t>
              </w:r>
            </w:hyperlink>
          </w:p>
        </w:tc>
        <w:tc>
          <w:tcPr>
            <w:tcW w:w="2440" w:type="pct"/>
            <w:tcBorders>
              <w:top w:val="single" w:sz="4" w:space="0" w:color="auto"/>
              <w:bottom w:val="nil"/>
            </w:tcBorders>
          </w:tcPr>
          <w:p w14:paraId="67EAF923" w14:textId="232B6DF6" w:rsidR="005267B6" w:rsidRPr="00873DE1" w:rsidRDefault="005267B6" w:rsidP="0026184E">
            <w:pPr>
              <w:pStyle w:val="PURLMSH"/>
              <w:rPr>
                <w:rFonts w:eastAsia="SimSun" w:cs="Arial"/>
              </w:rPr>
            </w:pPr>
            <w:r w:rsidRPr="00873DE1">
              <w:rPr>
                <w:rFonts w:eastAsia="SimSun" w:cs="Arial"/>
              </w:rPr>
              <w:t>请参阅适用声明：</w:t>
            </w:r>
            <w:r w:rsidRPr="00873DE1">
              <w:rPr>
                <w:rFonts w:eastAsia="SimSun" w:cs="Arial"/>
                <w:b/>
              </w:rPr>
              <w:t>Bing Maps</w:t>
            </w:r>
            <w:r w:rsidRPr="00873DE1">
              <w:rPr>
                <w:rFonts w:eastAsia="SimSun" w:cs="Arial"/>
                <w:b/>
              </w:rPr>
              <w:t>、数据传输</w:t>
            </w:r>
            <w:r w:rsidRPr="00873DE1">
              <w:rPr>
                <w:rFonts w:eastAsia="SimSun" w:cs="Arial"/>
                <w:i/>
              </w:rPr>
              <w:t>（请参阅</w:t>
            </w:r>
            <w:hyperlink w:anchor="Appendix2" w:history="1">
              <w:r w:rsidRPr="00873DE1">
                <w:rPr>
                  <w:rStyle w:val="Hyperlink"/>
                  <w:rFonts w:eastAsia="SimSun" w:cs="Arial"/>
                  <w:i/>
                </w:rPr>
                <w:t>附录</w:t>
              </w:r>
              <w:r w:rsidRPr="00873DE1">
                <w:rPr>
                  <w:rStyle w:val="Hyperlink"/>
                  <w:rFonts w:eastAsia="SimSun" w:cs="Arial"/>
                  <w:i/>
                </w:rPr>
                <w:t xml:space="preserve"> 2</w:t>
              </w:r>
            </w:hyperlink>
            <w:r w:rsidRPr="00873DE1">
              <w:rPr>
                <w:rFonts w:eastAsia="SimSun" w:cs="Arial"/>
                <w:i/>
              </w:rPr>
              <w:t>）</w:t>
            </w:r>
          </w:p>
        </w:tc>
      </w:tr>
      <w:tr w:rsidR="005267B6" w:rsidRPr="00873DE1" w14:paraId="4DA2DDA4" w14:textId="77777777" w:rsidTr="004E70C9">
        <w:tc>
          <w:tcPr>
            <w:tcW w:w="2560" w:type="pct"/>
            <w:tcBorders>
              <w:top w:val="nil"/>
            </w:tcBorders>
          </w:tcPr>
          <w:p w14:paraId="79608934" w14:textId="77777777" w:rsidR="005267B6" w:rsidRPr="00873DE1" w:rsidRDefault="005267B6" w:rsidP="009A4C7C">
            <w:pPr>
              <w:pStyle w:val="PURLMSH"/>
              <w:rPr>
                <w:rFonts w:eastAsia="SimSun" w:cs="Arial"/>
              </w:rPr>
            </w:pPr>
            <w:r w:rsidRPr="00873DE1">
              <w:rPr>
                <w:rFonts w:eastAsia="SimSun" w:cs="Arial"/>
              </w:rPr>
              <w:t>客户端</w:t>
            </w:r>
            <w:r w:rsidRPr="00873DE1">
              <w:rPr>
                <w:rFonts w:eastAsia="SimSun" w:cs="Arial"/>
              </w:rPr>
              <w:t>/</w:t>
            </w:r>
            <w:r w:rsidRPr="00873DE1">
              <w:rPr>
                <w:rFonts w:eastAsia="SimSun" w:cs="Arial"/>
              </w:rPr>
              <w:t>附加软件：</w:t>
            </w:r>
            <w:r w:rsidRPr="00873DE1">
              <w:rPr>
                <w:rFonts w:eastAsia="SimSun" w:cs="Arial"/>
                <w:b/>
              </w:rPr>
              <w:t>否</w:t>
            </w:r>
          </w:p>
        </w:tc>
        <w:tc>
          <w:tcPr>
            <w:tcW w:w="2440" w:type="pct"/>
            <w:tcBorders>
              <w:top w:val="nil"/>
            </w:tcBorders>
          </w:tcPr>
          <w:p w14:paraId="077C7BB7" w14:textId="4A33363E" w:rsidR="005267B6" w:rsidRPr="00873DE1" w:rsidRDefault="003B0799" w:rsidP="009A4C7C">
            <w:pPr>
              <w:pStyle w:val="PURLMSH"/>
              <w:rPr>
                <w:rFonts w:eastAsia="SimSun" w:cs="Arial"/>
              </w:rPr>
            </w:pPr>
            <w:r w:rsidRPr="00873DE1">
              <w:rPr>
                <w:rFonts w:eastAsia="SimSun" w:cs="Arial"/>
              </w:rPr>
              <w:t>有资格通过数据中心提供商的服务器享受软件服务：</w:t>
            </w:r>
            <w:r w:rsidRPr="00873DE1">
              <w:rPr>
                <w:rFonts w:eastAsia="SimSun" w:cs="Arial"/>
                <w:b/>
              </w:rPr>
              <w:t>是</w:t>
            </w:r>
          </w:p>
        </w:tc>
      </w:tr>
      <w:tr w:rsidR="005267B6" w:rsidRPr="003D1F30"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3D1F30" w:rsidRDefault="005267B6"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5267B6" w:rsidRPr="003D1F3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3D1F30" w:rsidRDefault="005267B6" w:rsidP="009A4C7C">
            <w:pPr>
              <w:pStyle w:val="PURBody"/>
              <w:rPr>
                <w:rFonts w:eastAsia="SimSun" w:cs="Arial"/>
              </w:rPr>
            </w:pPr>
            <w:r w:rsidRPr="003D1F30">
              <w:rPr>
                <w:rFonts w:eastAsia="SimSun" w:cs="Arial"/>
                <w:b/>
              </w:rPr>
              <w:t>您需要：</w:t>
            </w:r>
          </w:p>
          <w:p w14:paraId="67CB9BE9" w14:textId="7D54A1BB" w:rsidR="005267B6" w:rsidRPr="003D1F30" w:rsidRDefault="005267B6" w:rsidP="00BD14CB">
            <w:pPr>
              <w:pStyle w:val="PURBullet-Indented"/>
              <w:rPr>
                <w:rFonts w:eastAsia="SimSun" w:cs="Arial"/>
              </w:rPr>
            </w:pPr>
            <w:r w:rsidRPr="003D1F30">
              <w:rPr>
                <w:rFonts w:eastAsia="SimSun" w:cs="Arial"/>
              </w:rPr>
              <w:t>Office Professional Plus 2013 SAL</w:t>
            </w:r>
          </w:p>
        </w:tc>
      </w:tr>
    </w:tbl>
    <w:p w14:paraId="0958BCA7" w14:textId="77777777" w:rsidR="009A4C7C" w:rsidRPr="003D1F30" w:rsidRDefault="009A4C7C" w:rsidP="0085206E">
      <w:pPr>
        <w:pStyle w:val="PURADDITIONALTERMSHEADERMB"/>
        <w:rPr>
          <w:rFonts w:eastAsia="SimSun" w:cs="Arial"/>
        </w:rPr>
      </w:pPr>
      <w:r w:rsidRPr="003D1F30">
        <w:rPr>
          <w:rFonts w:eastAsia="SimSun" w:cs="Arial"/>
        </w:rPr>
        <w:t>附加条款：</w:t>
      </w:r>
    </w:p>
    <w:p w14:paraId="5A2327A3" w14:textId="77777777" w:rsidR="009A4C7C" w:rsidRPr="003D1F30" w:rsidRDefault="009A4C7C" w:rsidP="009A4C7C">
      <w:pPr>
        <w:pStyle w:val="PURBlueStrong"/>
        <w:rPr>
          <w:rFonts w:eastAsia="SimSun" w:cs="Arial"/>
        </w:rPr>
      </w:pPr>
      <w:r w:rsidRPr="003D1F30">
        <w:rPr>
          <w:rFonts w:eastAsia="SimSun" w:cs="Arial"/>
        </w:rPr>
        <w:t>Office Web App</w:t>
      </w:r>
    </w:p>
    <w:p w14:paraId="11B48E74" w14:textId="5648EC07" w:rsidR="009A4C7C" w:rsidRPr="003D1F30" w:rsidRDefault="009A4C7C" w:rsidP="009A4C7C">
      <w:pPr>
        <w:pStyle w:val="PURBody-Indented"/>
        <w:rPr>
          <w:rFonts w:eastAsia="SimSun" w:cs="Arial"/>
        </w:rPr>
      </w:pPr>
      <w:r w:rsidRPr="003D1F30">
        <w:rPr>
          <w:rFonts w:eastAsia="SimSun" w:cs="Arial"/>
        </w:rPr>
        <w:t xml:space="preserve">Office Professional Plus 2013 SAL </w:t>
      </w:r>
      <w:r w:rsidRPr="003D1F30">
        <w:rPr>
          <w:rFonts w:eastAsia="SimSun" w:cs="Arial"/>
        </w:rPr>
        <w:t>包括</w:t>
      </w:r>
      <w:r w:rsidRPr="003D1F30">
        <w:rPr>
          <w:rFonts w:eastAsia="SimSun" w:cs="Arial"/>
        </w:rPr>
        <w:t xml:space="preserve"> Office Web App </w:t>
      </w:r>
      <w:r w:rsidRPr="003D1F30">
        <w:rPr>
          <w:rFonts w:eastAsia="SimSun" w:cs="Arial"/>
        </w:rPr>
        <w:t>的使用。无论</w:t>
      </w:r>
      <w:r w:rsidRPr="003D1F30">
        <w:rPr>
          <w:rFonts w:eastAsia="SimSun" w:cs="Arial"/>
        </w:rPr>
        <w:t xml:space="preserve"> Office Web App </w:t>
      </w:r>
      <w:r w:rsidRPr="003D1F30">
        <w:rPr>
          <w:rFonts w:eastAsia="SimSun" w:cs="Arial"/>
        </w:rPr>
        <w:t>软件随附的许可条款中有何相反规定，您为其获得</w:t>
      </w:r>
      <w:r w:rsidRPr="003D1F30">
        <w:rPr>
          <w:rFonts w:eastAsia="SimSun" w:cs="Arial"/>
        </w:rPr>
        <w:t xml:space="preserve"> Office Professional Plus 2013 </w:t>
      </w:r>
      <w:r w:rsidRPr="003D1F30">
        <w:rPr>
          <w:rFonts w:eastAsia="SimSun" w:cs="Arial"/>
        </w:rPr>
        <w:t>用户</w:t>
      </w:r>
      <w:r w:rsidRPr="003D1F30">
        <w:rPr>
          <w:rFonts w:eastAsia="SimSun" w:cs="Arial"/>
        </w:rPr>
        <w:t xml:space="preserve"> SAL </w:t>
      </w:r>
      <w:r w:rsidRPr="003D1F30">
        <w:rPr>
          <w:rFonts w:eastAsia="SimSun" w:cs="Arial"/>
        </w:rPr>
        <w:t>的每一位用户均可以访问并使用</w:t>
      </w:r>
      <w:r w:rsidRPr="003D1F30">
        <w:rPr>
          <w:rFonts w:eastAsia="SimSun" w:cs="Arial"/>
        </w:rPr>
        <w:t xml:space="preserve"> Office Web App </w:t>
      </w:r>
      <w:r w:rsidRPr="003D1F30">
        <w:rPr>
          <w:rFonts w:eastAsia="SimSun" w:cs="Arial"/>
        </w:rPr>
        <w:t>软件。先前的</w:t>
      </w:r>
      <w:r w:rsidRPr="003D1F30">
        <w:rPr>
          <w:rFonts w:eastAsia="SimSun" w:cs="Arial"/>
        </w:rPr>
        <w:t xml:space="preserve"> Office Professional Plus SAL </w:t>
      </w:r>
      <w:r w:rsidRPr="003D1F30">
        <w:rPr>
          <w:rFonts w:eastAsia="SimSun" w:cs="Arial"/>
        </w:rPr>
        <w:t>版本不包含</w:t>
      </w:r>
      <w:r w:rsidRPr="003D1F30">
        <w:rPr>
          <w:rFonts w:eastAsia="SimSun" w:cs="Arial"/>
        </w:rPr>
        <w:t xml:space="preserve"> Office Web App</w:t>
      </w:r>
      <w:r w:rsidRPr="003D1F30">
        <w:rPr>
          <w:rFonts w:eastAsia="SimSun" w:cs="Arial"/>
        </w:rPr>
        <w:t>。示例包括</w:t>
      </w:r>
      <w:r w:rsidRPr="003D1F30">
        <w:rPr>
          <w:rFonts w:eastAsia="SimSun" w:cs="Arial"/>
        </w:rPr>
        <w:t xml:space="preserve"> Office Professional Plus 2007 SAL </w:t>
      </w:r>
      <w:r w:rsidRPr="003D1F30">
        <w:rPr>
          <w:rFonts w:eastAsia="SimSun" w:cs="Arial"/>
        </w:rPr>
        <w:t>和</w:t>
      </w:r>
      <w:r w:rsidRPr="003D1F30">
        <w:rPr>
          <w:rFonts w:eastAsia="SimSun" w:cs="Arial"/>
        </w:rPr>
        <w:t xml:space="preserve"> Office Professional 2003 SAL</w:t>
      </w:r>
      <w:r w:rsidRPr="003D1F30">
        <w:rPr>
          <w:rFonts w:eastAsia="SimSun" w:cs="Arial"/>
        </w:rPr>
        <w:t>。</w:t>
      </w:r>
    </w:p>
    <w:p w14:paraId="719BE1CA" w14:textId="23567497" w:rsidR="0003012B" w:rsidRPr="003D1F30" w:rsidRDefault="0003012B" w:rsidP="009A4C7C">
      <w:pPr>
        <w:pStyle w:val="PURBody-Indented"/>
        <w:rPr>
          <w:rFonts w:eastAsia="SimSun" w:cs="Arial"/>
        </w:rPr>
      </w:pPr>
      <w:r w:rsidRPr="003D1F30">
        <w:rPr>
          <w:rFonts w:eastAsia="SimSun" w:cs="Arial"/>
        </w:rPr>
        <w:t>套件中的组件产品可以通过单独的</w:t>
      </w:r>
      <w:r w:rsidRPr="003D1F30">
        <w:rPr>
          <w:rFonts w:eastAsia="SimSun" w:cs="Arial"/>
        </w:rPr>
        <w:t xml:space="preserve"> SAL </w:t>
      </w:r>
      <w:r w:rsidRPr="003D1F30">
        <w:rPr>
          <w:rFonts w:eastAsia="SimSun" w:cs="Arial"/>
        </w:rPr>
        <w:t>获得。</w:t>
      </w:r>
    </w:p>
    <w:p w14:paraId="56C9C3BE" w14:textId="032C9CB0" w:rsidR="009A4C7C"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1567346E" w14:textId="24A6B813" w:rsidR="009A4C7C" w:rsidRPr="003D1F30" w:rsidRDefault="009A4C7C" w:rsidP="009A4C7C">
      <w:pPr>
        <w:pStyle w:val="PURProductName"/>
        <w:rPr>
          <w:rFonts w:eastAsia="SimSun" w:cs="Arial"/>
        </w:rPr>
      </w:pPr>
      <w:bookmarkStart w:id="637" w:name="_Toc299519132"/>
      <w:bookmarkStart w:id="638" w:name="_Toc299531564"/>
      <w:bookmarkStart w:id="639" w:name="_Toc299531888"/>
      <w:bookmarkStart w:id="640" w:name="_Toc299957171"/>
      <w:bookmarkStart w:id="641" w:name="_Toc346536873"/>
      <w:bookmarkStart w:id="642" w:name="_Toc346895324"/>
      <w:bookmarkStart w:id="643" w:name="_Toc339280336"/>
      <w:bookmarkStart w:id="644" w:name="_Toc339280479"/>
      <w:bookmarkStart w:id="645" w:name="_Toc363552810"/>
      <w:bookmarkStart w:id="646" w:name="_Toc363552873"/>
      <w:bookmarkStart w:id="647" w:name="_Toc378682172"/>
      <w:bookmarkStart w:id="648" w:name="_Toc378682274"/>
      <w:bookmarkStart w:id="649" w:name="_Toc371268286"/>
      <w:bookmarkStart w:id="650" w:name="_Toc371268352"/>
      <w:bookmarkStart w:id="651" w:name="_Toc379278489"/>
      <w:bookmarkStart w:id="652" w:name="_Toc379278551"/>
      <w:bookmarkStart w:id="653" w:name="_Toc388522999"/>
      <w:bookmarkStart w:id="654" w:name="_Toc388600029"/>
      <w:r w:rsidRPr="003D1F30">
        <w:rPr>
          <w:rFonts w:eastAsia="SimSun" w:cs="Arial"/>
        </w:rPr>
        <w:t xml:space="preserve">Office Standard </w:t>
      </w:r>
      <w:bookmarkEnd w:id="637"/>
      <w:bookmarkEnd w:id="638"/>
      <w:bookmarkEnd w:id="639"/>
      <w:bookmarkEnd w:id="640"/>
      <w:r w:rsidRPr="003D1F30">
        <w:rPr>
          <w:rFonts w:eastAsia="SimSun" w:cs="Arial"/>
        </w:rPr>
        <w:t>2013</w:t>
      </w:r>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r w:rsidRPr="003D1F30">
        <w:rPr>
          <w:rFonts w:eastAsia="SimSun" w:cs="Arial"/>
        </w:rPr>
        <w:fldChar w:fldCharType="begin"/>
      </w:r>
      <w:r w:rsidRPr="003D1F30">
        <w:rPr>
          <w:rFonts w:eastAsia="SimSun" w:cs="Arial"/>
        </w:rPr>
        <w:instrText>XE "Office Standard 2013"</w:instrText>
      </w:r>
      <w:r w:rsidRPr="003D1F30">
        <w:rPr>
          <w:rFonts w:eastAsia="SimSun" w:cs="Arial"/>
        </w:rPr>
        <w:fldChar w:fldCharType="end"/>
      </w:r>
    </w:p>
    <w:p w14:paraId="335322B9"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873DE1" w14:paraId="241C0627" w14:textId="77777777" w:rsidTr="004E70C9">
        <w:tc>
          <w:tcPr>
            <w:tcW w:w="2571" w:type="pct"/>
            <w:tcBorders>
              <w:top w:val="single" w:sz="4" w:space="0" w:color="auto"/>
              <w:bottom w:val="nil"/>
            </w:tcBorders>
          </w:tcPr>
          <w:p w14:paraId="1767E6FB" w14:textId="77777777" w:rsidR="00831C1F" w:rsidRPr="00873DE1" w:rsidRDefault="00831C1F" w:rsidP="00831C1F">
            <w:pPr>
              <w:pStyle w:val="PURLMSH"/>
              <w:rPr>
                <w:rFonts w:eastAsia="SimSun" w:cs="Arial"/>
              </w:rPr>
            </w:pPr>
            <w:r w:rsidRPr="00873DE1">
              <w:rPr>
                <w:rFonts w:eastAsia="SimSun" w:cs="Arial"/>
              </w:rPr>
              <w:t xml:space="preserve">SAL </w:t>
            </w:r>
            <w:r w:rsidRPr="00873DE1">
              <w:rPr>
                <w:rFonts w:eastAsia="SimSun" w:cs="Arial"/>
              </w:rPr>
              <w:t>一般条款的适用部分：</w:t>
            </w:r>
            <w:hyperlink w:anchor="SALTerms_Desktop" w:history="1">
              <w:r w:rsidRPr="00873DE1">
                <w:rPr>
                  <w:rStyle w:val="Hyperlink"/>
                  <w:rFonts w:eastAsia="SimSun" w:cs="Arial"/>
                </w:rPr>
                <w:t>桌面应用程序</w:t>
              </w:r>
            </w:hyperlink>
          </w:p>
        </w:tc>
        <w:tc>
          <w:tcPr>
            <w:tcW w:w="2429" w:type="pct"/>
            <w:tcBorders>
              <w:top w:val="single" w:sz="4" w:space="0" w:color="auto"/>
              <w:bottom w:val="nil"/>
            </w:tcBorders>
          </w:tcPr>
          <w:p w14:paraId="0814E183" w14:textId="07A8049D" w:rsidR="00831C1F" w:rsidRPr="00873DE1" w:rsidRDefault="005267B6" w:rsidP="0026184E">
            <w:pPr>
              <w:pStyle w:val="PURLMSH"/>
              <w:rPr>
                <w:rFonts w:eastAsia="SimSun" w:cs="Arial"/>
              </w:rPr>
            </w:pPr>
            <w:r w:rsidRPr="00873DE1">
              <w:rPr>
                <w:rFonts w:eastAsia="SimSun" w:cs="Arial"/>
              </w:rPr>
              <w:t>请参阅适用声明：</w:t>
            </w:r>
            <w:r w:rsidRPr="00873DE1">
              <w:rPr>
                <w:rFonts w:eastAsia="SimSun" w:cs="Arial"/>
                <w:b/>
              </w:rPr>
              <w:t>数据传输</w:t>
            </w:r>
            <w:r w:rsidRPr="00873DE1">
              <w:rPr>
                <w:rFonts w:eastAsia="SimSun" w:cs="Arial"/>
                <w:i/>
              </w:rPr>
              <w:t>（请参阅</w:t>
            </w:r>
            <w:hyperlink w:anchor="Appendix2" w:history="1">
              <w:r w:rsidRPr="00873DE1">
                <w:rPr>
                  <w:rStyle w:val="Hyperlink"/>
                  <w:rFonts w:eastAsia="SimSun" w:cs="Arial"/>
                  <w:i/>
                </w:rPr>
                <w:t>附录</w:t>
              </w:r>
              <w:r w:rsidRPr="00873DE1">
                <w:rPr>
                  <w:rStyle w:val="Hyperlink"/>
                  <w:rFonts w:eastAsia="SimSun" w:cs="Arial"/>
                  <w:i/>
                </w:rPr>
                <w:t xml:space="preserve"> 2</w:t>
              </w:r>
            </w:hyperlink>
            <w:r w:rsidRPr="00873DE1">
              <w:rPr>
                <w:rFonts w:eastAsia="SimSun" w:cs="Arial"/>
                <w:i/>
              </w:rPr>
              <w:t>）</w:t>
            </w:r>
          </w:p>
        </w:tc>
      </w:tr>
      <w:tr w:rsidR="009A4C7C" w:rsidRPr="00873DE1" w14:paraId="1C740DB2" w14:textId="77777777" w:rsidTr="004E70C9">
        <w:tc>
          <w:tcPr>
            <w:tcW w:w="2571" w:type="pct"/>
            <w:tcBorders>
              <w:top w:val="nil"/>
            </w:tcBorders>
          </w:tcPr>
          <w:p w14:paraId="6224DC69" w14:textId="77777777" w:rsidR="009A4C7C" w:rsidRPr="00873DE1" w:rsidRDefault="009A4C7C" w:rsidP="009A4C7C">
            <w:pPr>
              <w:pStyle w:val="PURLMSH"/>
              <w:rPr>
                <w:rFonts w:eastAsia="SimSun" w:cs="Arial"/>
              </w:rPr>
            </w:pPr>
            <w:r w:rsidRPr="00873DE1">
              <w:rPr>
                <w:rFonts w:eastAsia="SimSun" w:cs="Arial"/>
              </w:rPr>
              <w:t>客户端</w:t>
            </w:r>
            <w:r w:rsidRPr="00873DE1">
              <w:rPr>
                <w:rFonts w:eastAsia="SimSun" w:cs="Arial"/>
              </w:rPr>
              <w:t>/</w:t>
            </w:r>
            <w:r w:rsidRPr="00873DE1">
              <w:rPr>
                <w:rFonts w:eastAsia="SimSun" w:cs="Arial"/>
              </w:rPr>
              <w:t>附加软件：</w:t>
            </w:r>
            <w:r w:rsidRPr="00873DE1">
              <w:rPr>
                <w:rFonts w:eastAsia="SimSun" w:cs="Arial"/>
                <w:b/>
              </w:rPr>
              <w:t>否</w:t>
            </w:r>
          </w:p>
        </w:tc>
        <w:tc>
          <w:tcPr>
            <w:tcW w:w="2429" w:type="pct"/>
            <w:tcBorders>
              <w:top w:val="nil"/>
            </w:tcBorders>
          </w:tcPr>
          <w:p w14:paraId="3B28849B" w14:textId="628BC488" w:rsidR="009A4C7C" w:rsidRPr="00873DE1" w:rsidRDefault="003B0799" w:rsidP="009A4C7C">
            <w:pPr>
              <w:pStyle w:val="PURLMSH"/>
              <w:rPr>
                <w:rFonts w:eastAsia="SimSun" w:cs="Arial"/>
              </w:rPr>
            </w:pPr>
            <w:r w:rsidRPr="00873DE1">
              <w:rPr>
                <w:rFonts w:eastAsia="SimSun" w:cs="Arial"/>
              </w:rPr>
              <w:t>有资格通过数据中心提供商的服务器享受软件服务：</w:t>
            </w:r>
            <w:r w:rsidRPr="00873DE1">
              <w:rPr>
                <w:rFonts w:eastAsia="SimSun" w:cs="Arial"/>
                <w:b/>
              </w:rPr>
              <w:t>是</w:t>
            </w:r>
          </w:p>
        </w:tc>
      </w:tr>
      <w:tr w:rsidR="009A4C7C" w:rsidRPr="003D1F30"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3D1F30" w:rsidRDefault="009A4C7C"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9A4C7C" w:rsidRPr="003D1F3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Pr="003D1F30" w:rsidRDefault="00BB41EF" w:rsidP="009A4C7C">
            <w:pPr>
              <w:pStyle w:val="PURBody"/>
              <w:rPr>
                <w:rFonts w:eastAsia="SimSun" w:cs="Arial"/>
              </w:rPr>
            </w:pPr>
            <w:r w:rsidRPr="003D1F30">
              <w:rPr>
                <w:rFonts w:eastAsia="SimSun" w:cs="Arial"/>
                <w:b/>
              </w:rPr>
              <w:t>您需要：</w:t>
            </w:r>
          </w:p>
          <w:p w14:paraId="1C948108" w14:textId="2AF0838D" w:rsidR="009A4C7C" w:rsidRPr="003D1F30" w:rsidRDefault="005267B6" w:rsidP="00BD14CB">
            <w:pPr>
              <w:pStyle w:val="PURBullet-Indented"/>
              <w:rPr>
                <w:rFonts w:eastAsia="SimSun" w:cs="Arial"/>
              </w:rPr>
            </w:pPr>
            <w:r w:rsidRPr="003D1F30">
              <w:rPr>
                <w:rFonts w:eastAsia="SimSun" w:cs="Arial"/>
              </w:rPr>
              <w:t>Office Standard 2013 SAL</w:t>
            </w:r>
          </w:p>
        </w:tc>
      </w:tr>
    </w:tbl>
    <w:p w14:paraId="51871F42" w14:textId="77777777" w:rsidR="009A4C7C" w:rsidRPr="003D1F30" w:rsidRDefault="009A4C7C" w:rsidP="0085206E">
      <w:pPr>
        <w:pStyle w:val="PURADDITIONALTERMSHEADERMB"/>
        <w:rPr>
          <w:rFonts w:eastAsia="SimSun" w:cs="Arial"/>
        </w:rPr>
      </w:pPr>
      <w:r w:rsidRPr="003D1F30">
        <w:rPr>
          <w:rFonts w:eastAsia="SimSun" w:cs="Arial"/>
        </w:rPr>
        <w:t>附加条款：</w:t>
      </w:r>
    </w:p>
    <w:p w14:paraId="47E8D1C8" w14:textId="77777777" w:rsidR="009A4C7C" w:rsidRPr="003D1F30" w:rsidRDefault="009A4C7C" w:rsidP="009A4C7C">
      <w:pPr>
        <w:pStyle w:val="PURBlueStrong"/>
        <w:rPr>
          <w:rFonts w:eastAsia="SimSun" w:cs="Arial"/>
        </w:rPr>
      </w:pPr>
      <w:r w:rsidRPr="003D1F30">
        <w:rPr>
          <w:rFonts w:eastAsia="SimSun" w:cs="Arial"/>
        </w:rPr>
        <w:t>Office Web App</w:t>
      </w:r>
    </w:p>
    <w:p w14:paraId="49C4B1C8" w14:textId="4693BB09" w:rsidR="009A4C7C" w:rsidRPr="003D1F30" w:rsidRDefault="009A4C7C" w:rsidP="009A4C7C">
      <w:pPr>
        <w:pStyle w:val="PURBody-Indented"/>
        <w:rPr>
          <w:rFonts w:eastAsia="SimSun" w:cs="Arial"/>
        </w:rPr>
      </w:pPr>
      <w:r w:rsidRPr="003D1F30">
        <w:rPr>
          <w:rFonts w:eastAsia="SimSun" w:cs="Arial"/>
        </w:rPr>
        <w:t xml:space="preserve">Office Standard 2013 SAL </w:t>
      </w:r>
      <w:r w:rsidRPr="003D1F30">
        <w:rPr>
          <w:rFonts w:eastAsia="SimSun" w:cs="Arial"/>
        </w:rPr>
        <w:t>包括</w:t>
      </w:r>
      <w:r w:rsidRPr="003D1F30">
        <w:rPr>
          <w:rFonts w:eastAsia="SimSun" w:cs="Arial"/>
        </w:rPr>
        <w:t xml:space="preserve"> Office Web App </w:t>
      </w:r>
      <w:r w:rsidRPr="003D1F30">
        <w:rPr>
          <w:rFonts w:eastAsia="SimSun" w:cs="Arial"/>
        </w:rPr>
        <w:t>的使用。无论</w:t>
      </w:r>
      <w:r w:rsidRPr="003D1F30">
        <w:rPr>
          <w:rFonts w:eastAsia="SimSun" w:cs="Arial"/>
        </w:rPr>
        <w:t xml:space="preserve"> Office Web App </w:t>
      </w:r>
      <w:r w:rsidRPr="003D1F30">
        <w:rPr>
          <w:rFonts w:eastAsia="SimSun" w:cs="Arial"/>
        </w:rPr>
        <w:t>软件随附的许可条款中有何相反规定，您为其获得</w:t>
      </w:r>
      <w:r w:rsidRPr="003D1F30">
        <w:rPr>
          <w:rFonts w:eastAsia="SimSun" w:cs="Arial"/>
        </w:rPr>
        <w:t xml:space="preserve"> Office Standard 2013 </w:t>
      </w:r>
      <w:r w:rsidRPr="003D1F30">
        <w:rPr>
          <w:rFonts w:eastAsia="SimSun" w:cs="Arial"/>
        </w:rPr>
        <w:t>用户</w:t>
      </w:r>
      <w:r w:rsidRPr="003D1F30">
        <w:rPr>
          <w:rFonts w:eastAsia="SimSun" w:cs="Arial"/>
        </w:rPr>
        <w:t xml:space="preserve"> SAL </w:t>
      </w:r>
      <w:r w:rsidRPr="003D1F30">
        <w:rPr>
          <w:rFonts w:eastAsia="SimSun" w:cs="Arial"/>
        </w:rPr>
        <w:t>的每一位用户均可以访问并使用</w:t>
      </w:r>
      <w:r w:rsidRPr="003D1F30">
        <w:rPr>
          <w:rFonts w:eastAsia="SimSun" w:cs="Arial"/>
        </w:rPr>
        <w:t xml:space="preserve"> Office Web App </w:t>
      </w:r>
      <w:r w:rsidRPr="003D1F30">
        <w:rPr>
          <w:rFonts w:eastAsia="SimSun" w:cs="Arial"/>
        </w:rPr>
        <w:t>软件。先前的</w:t>
      </w:r>
      <w:r w:rsidRPr="003D1F30">
        <w:rPr>
          <w:rFonts w:eastAsia="SimSun" w:cs="Arial"/>
        </w:rPr>
        <w:t xml:space="preserve"> Office Standard SAL </w:t>
      </w:r>
      <w:r w:rsidRPr="003D1F30">
        <w:rPr>
          <w:rFonts w:eastAsia="SimSun" w:cs="Arial"/>
        </w:rPr>
        <w:t>版本不包含</w:t>
      </w:r>
      <w:r w:rsidRPr="003D1F30">
        <w:rPr>
          <w:rFonts w:eastAsia="SimSun" w:cs="Arial"/>
        </w:rPr>
        <w:t xml:space="preserve"> Office Web App</w:t>
      </w:r>
      <w:r w:rsidRPr="003D1F30">
        <w:rPr>
          <w:rFonts w:eastAsia="SimSun" w:cs="Arial"/>
        </w:rPr>
        <w:t>。示例包括</w:t>
      </w:r>
      <w:r w:rsidRPr="003D1F30">
        <w:rPr>
          <w:rFonts w:eastAsia="SimSun" w:cs="Arial"/>
        </w:rPr>
        <w:t xml:space="preserve"> Office Standard 2007 SAL </w:t>
      </w:r>
      <w:r w:rsidRPr="003D1F30">
        <w:rPr>
          <w:rFonts w:eastAsia="SimSun" w:cs="Arial"/>
        </w:rPr>
        <w:t>和</w:t>
      </w:r>
      <w:r w:rsidRPr="003D1F30">
        <w:rPr>
          <w:rFonts w:eastAsia="SimSun" w:cs="Arial"/>
        </w:rPr>
        <w:t xml:space="preserve"> Office Standard 2003 SAL</w:t>
      </w:r>
      <w:r w:rsidRPr="003D1F30">
        <w:rPr>
          <w:rFonts w:eastAsia="SimSun" w:cs="Arial"/>
        </w:rPr>
        <w:t>。</w:t>
      </w:r>
    </w:p>
    <w:p w14:paraId="0754D429" w14:textId="77777777" w:rsidR="0003012B" w:rsidRPr="003D1F30" w:rsidRDefault="0003012B" w:rsidP="0003012B">
      <w:pPr>
        <w:pStyle w:val="PURBody-Indented"/>
        <w:rPr>
          <w:rFonts w:eastAsia="SimSun" w:cs="Arial"/>
        </w:rPr>
      </w:pPr>
      <w:r w:rsidRPr="003D1F30">
        <w:rPr>
          <w:rFonts w:eastAsia="SimSun" w:cs="Arial"/>
        </w:rPr>
        <w:t>套件中的组件产品可以通过单独的</w:t>
      </w:r>
      <w:r w:rsidRPr="003D1F30">
        <w:rPr>
          <w:rFonts w:eastAsia="SimSun" w:cs="Arial"/>
        </w:rPr>
        <w:t xml:space="preserve"> SAL </w:t>
      </w:r>
      <w:r w:rsidRPr="003D1F30">
        <w:rPr>
          <w:rFonts w:eastAsia="SimSun" w:cs="Arial"/>
        </w:rPr>
        <w:t>获得。</w:t>
      </w:r>
    </w:p>
    <w:p w14:paraId="19E5347A" w14:textId="14678D4D" w:rsidR="009A4C7C" w:rsidRDefault="00A23E1F" w:rsidP="00CD6E9D">
      <w:pPr>
        <w:pStyle w:val="PURBreadcrumb"/>
        <w:keepNext w:val="0"/>
        <w:rPr>
          <w:rStyle w:val="Hyperlink"/>
          <w:rFonts w:eastAsia="SimSun" w:cs="Arial"/>
          <w:sz w:val="16"/>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211E8394" w14:textId="77777777" w:rsidR="00873DE1" w:rsidRDefault="00873DE1" w:rsidP="00CD6E9D">
      <w:pPr>
        <w:pStyle w:val="PURBreadcrumb"/>
        <w:keepNext w:val="0"/>
        <w:rPr>
          <w:rStyle w:val="Hyperlink"/>
          <w:rFonts w:eastAsia="SimSun" w:cs="Arial"/>
          <w:sz w:val="16"/>
        </w:rPr>
      </w:pPr>
    </w:p>
    <w:p w14:paraId="2AAA8EB9" w14:textId="77777777" w:rsidR="00873DE1" w:rsidRDefault="00873DE1" w:rsidP="00CD6E9D">
      <w:pPr>
        <w:pStyle w:val="PURBreadcrumb"/>
        <w:keepNext w:val="0"/>
        <w:rPr>
          <w:rStyle w:val="Hyperlink"/>
          <w:rFonts w:eastAsia="SimSun" w:cs="Arial"/>
          <w:sz w:val="16"/>
        </w:rPr>
      </w:pPr>
    </w:p>
    <w:p w14:paraId="6C320D65" w14:textId="77777777" w:rsidR="00873DE1" w:rsidRPr="003D1F30" w:rsidRDefault="00873DE1" w:rsidP="00CD6E9D">
      <w:pPr>
        <w:pStyle w:val="PURBreadcrumb"/>
        <w:keepNext w:val="0"/>
        <w:rPr>
          <w:rFonts w:eastAsia="SimSun" w:cs="Arial"/>
        </w:rPr>
      </w:pPr>
    </w:p>
    <w:p w14:paraId="091AF89A" w14:textId="1EAA8ACE" w:rsidR="003A44AE" w:rsidRPr="003D1F30" w:rsidRDefault="003A44AE" w:rsidP="00D33C91">
      <w:pPr>
        <w:pStyle w:val="PURProductName"/>
        <w:pBdr>
          <w:bottom w:val="single" w:sz="8" w:space="0" w:color="404040" w:themeColor="text1" w:themeTint="BF"/>
        </w:pBdr>
        <w:rPr>
          <w:rFonts w:eastAsia="SimSun" w:cs="Arial"/>
        </w:rPr>
      </w:pPr>
      <w:bookmarkStart w:id="655" w:name="_Toc388523000"/>
      <w:bookmarkStart w:id="656" w:name="_Toc388600030"/>
      <w:bookmarkStart w:id="657" w:name="_Toc299519133"/>
      <w:bookmarkStart w:id="658" w:name="_Toc299531565"/>
      <w:bookmarkStart w:id="659" w:name="_Toc299531889"/>
      <w:bookmarkStart w:id="660" w:name="_Toc299957172"/>
      <w:bookmarkStart w:id="661" w:name="_Toc346536874"/>
      <w:bookmarkStart w:id="662" w:name="_Toc346895325"/>
      <w:bookmarkStart w:id="663" w:name="_Toc339280337"/>
      <w:bookmarkStart w:id="664" w:name="_Toc339280480"/>
      <w:bookmarkStart w:id="665" w:name="_Toc363552811"/>
      <w:bookmarkStart w:id="666" w:name="_Toc363552874"/>
      <w:bookmarkStart w:id="667" w:name="_Toc378682173"/>
      <w:bookmarkStart w:id="668" w:name="_Toc378682275"/>
      <w:bookmarkStart w:id="669" w:name="_Toc371268287"/>
      <w:bookmarkStart w:id="670" w:name="_Toc371268353"/>
      <w:bookmarkStart w:id="671" w:name="_Toc379278490"/>
      <w:bookmarkStart w:id="672" w:name="_Toc379278552"/>
      <w:r w:rsidRPr="003D1F30">
        <w:rPr>
          <w:rFonts w:eastAsia="SimSun" w:cs="Arial"/>
        </w:rPr>
        <w:lastRenderedPageBreak/>
        <w:t>Productivity Suite</w:t>
      </w:r>
      <w:bookmarkEnd w:id="655"/>
      <w:bookmarkEnd w:id="656"/>
      <w:r w:rsidRPr="003D1F30">
        <w:rPr>
          <w:rFonts w:eastAsia="SimSun" w:cs="Arial"/>
        </w:rPr>
        <w:t xml:space="preserve"> </w:t>
      </w:r>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r w:rsidRPr="003D1F30">
        <w:rPr>
          <w:rFonts w:eastAsia="SimSun" w:cs="Arial"/>
        </w:rPr>
        <w:fldChar w:fldCharType="begin"/>
      </w:r>
      <w:r w:rsidRPr="003D1F30">
        <w:rPr>
          <w:rFonts w:eastAsia="SimSun" w:cs="Arial"/>
        </w:rPr>
        <w:instrText>XE "Productivity Suite "</w:instrText>
      </w:r>
      <w:r w:rsidRPr="003D1F30">
        <w:rPr>
          <w:rFonts w:eastAsia="SimSun" w:cs="Arial"/>
        </w:rPr>
        <w:fldChar w:fldCharType="end"/>
      </w:r>
    </w:p>
    <w:p w14:paraId="6ABFDBF9" w14:textId="77777777" w:rsidR="003A44AE" w:rsidRPr="003D1F30" w:rsidRDefault="003A44AE" w:rsidP="003A44AE">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5"/>
        <w:gridCol w:w="5411"/>
        <w:gridCol w:w="20"/>
        <w:gridCol w:w="4944"/>
        <w:gridCol w:w="174"/>
        <w:gridCol w:w="373"/>
        <w:gridCol w:w="13"/>
      </w:tblGrid>
      <w:tr w:rsidR="007331A1" w:rsidRPr="00873DE1" w14:paraId="3C61BED8" w14:textId="77777777" w:rsidTr="007331A1">
        <w:trPr>
          <w:gridBefore w:val="1"/>
          <w:gridAfter w:val="1"/>
          <w:wBefore w:w="43" w:type="pct"/>
          <w:wAfter w:w="7" w:type="pct"/>
        </w:trPr>
        <w:tc>
          <w:tcPr>
            <w:tcW w:w="2453" w:type="pct"/>
            <w:tcBorders>
              <w:top w:val="single" w:sz="4" w:space="0" w:color="auto"/>
              <w:bottom w:val="nil"/>
            </w:tcBorders>
          </w:tcPr>
          <w:p w14:paraId="43438500" w14:textId="77777777" w:rsidR="007331A1" w:rsidRPr="00873DE1" w:rsidRDefault="007331A1" w:rsidP="00C245A7">
            <w:pPr>
              <w:pStyle w:val="PURLMSH"/>
              <w:rPr>
                <w:rFonts w:eastAsia="SimSun" w:cs="Arial"/>
              </w:rPr>
            </w:pPr>
            <w:r w:rsidRPr="00873DE1">
              <w:rPr>
                <w:rFonts w:eastAsia="SimSun" w:cs="Arial"/>
              </w:rPr>
              <w:t xml:space="preserve">SAL </w:t>
            </w:r>
            <w:r w:rsidRPr="00873DE1">
              <w:rPr>
                <w:rFonts w:eastAsia="SimSun" w:cs="Arial"/>
              </w:rPr>
              <w:t>一般条款的适用部分：</w:t>
            </w:r>
            <w:hyperlink w:anchor="SALTerms_Server" w:history="1">
              <w:r w:rsidRPr="00873DE1">
                <w:rPr>
                  <w:rStyle w:val="Hyperlink"/>
                  <w:rFonts w:eastAsia="SimSun" w:cs="Arial"/>
                </w:rPr>
                <w:t>服务器软件</w:t>
              </w:r>
            </w:hyperlink>
          </w:p>
        </w:tc>
        <w:tc>
          <w:tcPr>
            <w:tcW w:w="2498" w:type="pct"/>
            <w:gridSpan w:val="4"/>
            <w:tcBorders>
              <w:top w:val="single" w:sz="4" w:space="0" w:color="auto"/>
              <w:bottom w:val="nil"/>
            </w:tcBorders>
          </w:tcPr>
          <w:p w14:paraId="10523256" w14:textId="77777777" w:rsidR="007331A1" w:rsidRPr="00873DE1" w:rsidRDefault="007331A1" w:rsidP="00C245A7">
            <w:pPr>
              <w:pStyle w:val="PURLMSH"/>
              <w:rPr>
                <w:rFonts w:eastAsia="SimSun" w:cs="Arial"/>
              </w:rPr>
            </w:pPr>
            <w:r w:rsidRPr="00873DE1">
              <w:rPr>
                <w:rFonts w:eastAsia="SimSun" w:cs="Arial"/>
              </w:rPr>
              <w:t>请参阅适用声明：</w:t>
            </w:r>
            <w:r w:rsidRPr="00873DE1">
              <w:rPr>
                <w:rFonts w:eastAsia="SimSun" w:cs="Arial"/>
                <w:b/>
              </w:rPr>
              <w:t>否</w:t>
            </w:r>
          </w:p>
        </w:tc>
      </w:tr>
      <w:tr w:rsidR="007331A1" w:rsidRPr="00873DE1" w14:paraId="65DEDFFF" w14:textId="77777777" w:rsidTr="007331A1">
        <w:trPr>
          <w:gridAfter w:val="2"/>
          <w:wAfter w:w="175" w:type="pct"/>
          <w:trHeight w:val="216"/>
        </w:trPr>
        <w:tc>
          <w:tcPr>
            <w:tcW w:w="2505" w:type="pct"/>
            <w:gridSpan w:val="3"/>
            <w:tcBorders>
              <w:top w:val="nil"/>
              <w:bottom w:val="nil"/>
            </w:tcBorders>
          </w:tcPr>
          <w:p w14:paraId="7B18DA81" w14:textId="77777777" w:rsidR="007331A1" w:rsidRPr="00873DE1" w:rsidRDefault="007331A1" w:rsidP="00984DEA">
            <w:pPr>
              <w:pStyle w:val="PURBody"/>
              <w:rPr>
                <w:rFonts w:ascii="Arial Narrow" w:eastAsia="SimSun" w:hAnsi="Arial Narrow" w:cs="Arial"/>
              </w:rPr>
            </w:pPr>
          </w:p>
        </w:tc>
        <w:tc>
          <w:tcPr>
            <w:tcW w:w="2320" w:type="pct"/>
            <w:gridSpan w:val="2"/>
            <w:tcBorders>
              <w:top w:val="nil"/>
              <w:bottom w:val="nil"/>
            </w:tcBorders>
          </w:tcPr>
          <w:p w14:paraId="038379A8" w14:textId="345DB37E" w:rsidR="007331A1" w:rsidRPr="00873DE1" w:rsidRDefault="007331A1" w:rsidP="00803002">
            <w:pPr>
              <w:pStyle w:val="PURLMSH"/>
              <w:rPr>
                <w:rFonts w:eastAsia="SimSun" w:cs="Arial"/>
              </w:rPr>
            </w:pPr>
            <w:r w:rsidRPr="00873DE1">
              <w:rPr>
                <w:rFonts w:eastAsia="SimSun" w:cs="Arial"/>
              </w:rPr>
              <w:t>有资格通过数据中心提供商的服务器享受软件服务：</w:t>
            </w:r>
            <w:r w:rsidRPr="00873DE1">
              <w:rPr>
                <w:rFonts w:eastAsia="SimSun" w:cs="Arial"/>
                <w:b/>
              </w:rPr>
              <w:t>是</w:t>
            </w:r>
          </w:p>
        </w:tc>
      </w:tr>
      <w:tr w:rsidR="002B553F" w:rsidRPr="003D1F30" w14:paraId="5E19165E" w14:textId="77777777" w:rsidTr="007331A1">
        <w:tblPrEx>
          <w:tblBorders>
            <w:top w:val="none" w:sz="0" w:space="0" w:color="auto"/>
            <w:bottom w:val="none" w:sz="0" w:space="0" w:color="auto"/>
          </w:tblBorders>
        </w:tblPrEx>
        <w:tc>
          <w:tcPr>
            <w:tcW w:w="5000" w:type="pct"/>
            <w:gridSpan w:val="7"/>
            <w:shd w:val="clear" w:color="auto" w:fill="E5EEF7"/>
          </w:tcPr>
          <w:p w14:paraId="0C7776E6" w14:textId="77777777" w:rsidR="002B553F" w:rsidRPr="003D1F30"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2B553F" w:rsidRPr="003D1F30" w14:paraId="58606CD9" w14:textId="77777777" w:rsidTr="007331A1">
        <w:tblPrEx>
          <w:tblBorders>
            <w:top w:val="none" w:sz="0" w:space="0" w:color="auto"/>
            <w:bottom w:val="none" w:sz="0" w:space="0" w:color="auto"/>
          </w:tblBorders>
        </w:tblPrEx>
        <w:tc>
          <w:tcPr>
            <w:tcW w:w="5000" w:type="pct"/>
            <w:gridSpan w:val="7"/>
          </w:tcPr>
          <w:p w14:paraId="037BF290" w14:textId="77777777" w:rsidR="002B553F" w:rsidRPr="003D1F30" w:rsidRDefault="002B553F" w:rsidP="00984DEA">
            <w:pPr>
              <w:pStyle w:val="PURBody"/>
              <w:rPr>
                <w:rFonts w:eastAsia="SimSun" w:cs="Arial"/>
              </w:rPr>
            </w:pPr>
            <w:r w:rsidRPr="003D1F30">
              <w:rPr>
                <w:rFonts w:eastAsia="SimSun" w:cs="Arial"/>
                <w:b/>
              </w:rPr>
              <w:t>您需要：</w:t>
            </w:r>
          </w:p>
          <w:p w14:paraId="45152CB1" w14:textId="77777777" w:rsidR="002B553F" w:rsidRPr="003D1F30" w:rsidRDefault="002B553F" w:rsidP="009E3081">
            <w:pPr>
              <w:pStyle w:val="PURBullet-Indented"/>
              <w:rPr>
                <w:rFonts w:eastAsia="SimSun" w:cs="Arial"/>
              </w:rPr>
            </w:pPr>
            <w:r w:rsidRPr="003D1F30">
              <w:rPr>
                <w:rFonts w:eastAsia="SimSun" w:cs="Arial"/>
              </w:rPr>
              <w:t>Productivity Suite SAL</w:t>
            </w:r>
          </w:p>
        </w:tc>
      </w:tr>
      <w:tr w:rsidR="002B553F" w:rsidRPr="003D1F30" w14:paraId="59310585" w14:textId="77777777" w:rsidTr="00E47FB8">
        <w:tblPrEx>
          <w:tblBorders>
            <w:top w:val="none" w:sz="0" w:space="0" w:color="auto"/>
            <w:bottom w:val="none" w:sz="0" w:space="0" w:color="auto"/>
          </w:tblBorders>
        </w:tblPrEx>
        <w:trPr>
          <w:gridAfter w:val="3"/>
          <w:wAfter w:w="255" w:type="pct"/>
        </w:trPr>
        <w:tc>
          <w:tcPr>
            <w:tcW w:w="2495" w:type="pct"/>
            <w:gridSpan w:val="2"/>
            <w:shd w:val="clear" w:color="auto" w:fill="E5EEF7"/>
          </w:tcPr>
          <w:p w14:paraId="063CA5EA" w14:textId="77777777" w:rsidR="002B553F" w:rsidRPr="003D1F30" w:rsidRDefault="002B553F" w:rsidP="00984DEA">
            <w:pPr>
              <w:pStyle w:val="PURBody"/>
              <w:rPr>
                <w:rFonts w:eastAsia="SimSun" w:cs="Arial"/>
                <w:b/>
                <w:i/>
              </w:rPr>
            </w:pPr>
            <w:r w:rsidRPr="003D1F30">
              <w:rPr>
                <w:rFonts w:eastAsia="SimSun" w:cs="Arial"/>
                <w:b/>
                <w:i/>
              </w:rPr>
              <w:t>适用于软件保障的</w:t>
            </w:r>
            <w:r w:rsidRPr="003D1F30">
              <w:rPr>
                <w:rFonts w:eastAsia="SimSun" w:cs="Arial"/>
                <w:b/>
                <w:i/>
              </w:rPr>
              <w:t xml:space="preserve"> SAL</w:t>
            </w:r>
          </w:p>
        </w:tc>
        <w:tc>
          <w:tcPr>
            <w:tcW w:w="2250" w:type="pct"/>
            <w:gridSpan w:val="2"/>
            <w:shd w:val="clear" w:color="auto" w:fill="E5EEF7"/>
          </w:tcPr>
          <w:p w14:paraId="5FB5B6C1" w14:textId="77777777" w:rsidR="002B553F" w:rsidRPr="003D1F30" w:rsidRDefault="002B553F" w:rsidP="00984DEA">
            <w:pPr>
              <w:pStyle w:val="PURBody"/>
              <w:rPr>
                <w:rFonts w:eastAsia="SimSun" w:cs="Arial"/>
                <w:b/>
                <w:i/>
              </w:rPr>
            </w:pPr>
            <w:r w:rsidRPr="003D1F30">
              <w:rPr>
                <w:rFonts w:eastAsia="SimSun" w:cs="Arial"/>
                <w:b/>
                <w:i/>
              </w:rPr>
              <w:t>合格的</w:t>
            </w:r>
            <w:r w:rsidRPr="003D1F30">
              <w:rPr>
                <w:rFonts w:eastAsia="SimSun" w:cs="Arial"/>
                <w:b/>
                <w:i/>
              </w:rPr>
              <w:t xml:space="preserve"> CAL</w:t>
            </w:r>
          </w:p>
        </w:tc>
      </w:tr>
      <w:tr w:rsidR="002B553F" w:rsidRPr="003D1F30" w14:paraId="0EEE7A37" w14:textId="77777777" w:rsidTr="00E47FB8">
        <w:tblPrEx>
          <w:tblBorders>
            <w:top w:val="none" w:sz="0" w:space="0" w:color="auto"/>
            <w:bottom w:val="none" w:sz="0" w:space="0" w:color="auto"/>
          </w:tblBorders>
        </w:tblPrEx>
        <w:trPr>
          <w:gridAfter w:val="3"/>
          <w:wAfter w:w="255" w:type="pct"/>
        </w:trPr>
        <w:tc>
          <w:tcPr>
            <w:tcW w:w="2495" w:type="pct"/>
            <w:gridSpan w:val="2"/>
            <w:tcBorders>
              <w:bottom w:val="single" w:sz="4" w:space="0" w:color="auto"/>
            </w:tcBorders>
          </w:tcPr>
          <w:p w14:paraId="48AD9F60" w14:textId="77777777" w:rsidR="002B553F" w:rsidRPr="003D1F30" w:rsidRDefault="002B553F" w:rsidP="009E3081">
            <w:pPr>
              <w:pStyle w:val="PURBullet-Indented"/>
              <w:rPr>
                <w:rFonts w:eastAsia="SimSun" w:cs="Arial"/>
                <w:lang w:val="fr-FR"/>
              </w:rPr>
            </w:pPr>
            <w:r w:rsidRPr="003D1F30">
              <w:rPr>
                <w:rFonts w:eastAsia="SimSun" w:cs="Arial"/>
              </w:rPr>
              <w:t>Productivity Suite SAL</w:t>
            </w:r>
            <w:r w:rsidRPr="003D1F30">
              <w:rPr>
                <w:rFonts w:eastAsia="SimSun" w:cs="Arial"/>
              </w:rPr>
              <w:t>（适用于</w:t>
            </w:r>
            <w:r w:rsidRPr="003D1F30">
              <w:rPr>
                <w:rFonts w:eastAsia="SimSun" w:cs="Arial"/>
              </w:rPr>
              <w:t xml:space="preserve"> Core CAL Suite SA</w:t>
            </w:r>
            <w:r w:rsidRPr="003D1F30">
              <w:rPr>
                <w:rFonts w:eastAsia="SimSun" w:cs="Arial"/>
              </w:rPr>
              <w:t>）</w:t>
            </w:r>
          </w:p>
        </w:tc>
        <w:tc>
          <w:tcPr>
            <w:tcW w:w="2250" w:type="pct"/>
            <w:gridSpan w:val="2"/>
            <w:tcBorders>
              <w:bottom w:val="single" w:sz="4" w:space="0" w:color="auto"/>
            </w:tcBorders>
          </w:tcPr>
          <w:p w14:paraId="47C7FA78" w14:textId="77777777" w:rsidR="002B553F" w:rsidRPr="003D1F30" w:rsidRDefault="002B553F" w:rsidP="009E3081">
            <w:pPr>
              <w:pStyle w:val="PURBullet-Indented"/>
              <w:rPr>
                <w:rFonts w:eastAsia="SimSun" w:cs="Arial"/>
              </w:rPr>
            </w:pPr>
            <w:r w:rsidRPr="003D1F30">
              <w:rPr>
                <w:rFonts w:eastAsia="SimSun" w:cs="Arial"/>
              </w:rPr>
              <w:t>Core CAL Suite</w:t>
            </w:r>
            <w:r w:rsidRPr="003D1F30">
              <w:rPr>
                <w:rFonts w:eastAsia="SimSun" w:cs="Arial"/>
              </w:rPr>
              <w:t>，</w:t>
            </w:r>
            <w:r w:rsidRPr="003D1F30">
              <w:rPr>
                <w:rFonts w:eastAsia="SimSun" w:cs="Arial"/>
                <w:b/>
              </w:rPr>
              <w:t>或者</w:t>
            </w:r>
          </w:p>
          <w:p w14:paraId="5DE0AA34" w14:textId="77777777" w:rsidR="002B553F" w:rsidRPr="003D1F30" w:rsidRDefault="002B553F" w:rsidP="00830DCA">
            <w:pPr>
              <w:pStyle w:val="PURBullet-Indented"/>
              <w:rPr>
                <w:rFonts w:eastAsia="SimSun" w:cs="Arial"/>
              </w:rPr>
            </w:pPr>
            <w:r w:rsidRPr="003D1F30">
              <w:rPr>
                <w:rFonts w:eastAsia="SimSun" w:cs="Arial"/>
              </w:rPr>
              <w:t>Enterprise CAL Suite</w:t>
            </w:r>
          </w:p>
        </w:tc>
      </w:tr>
      <w:tr w:rsidR="003A7958" w:rsidRPr="003D1F30" w14:paraId="2AB9CA0C" w14:textId="77777777" w:rsidTr="00E47FB8">
        <w:tblPrEx>
          <w:tblBorders>
            <w:top w:val="none" w:sz="0" w:space="0" w:color="auto"/>
            <w:bottom w:val="none" w:sz="0" w:space="0" w:color="auto"/>
          </w:tblBorders>
        </w:tblPrEx>
        <w:trPr>
          <w:gridAfter w:val="3"/>
          <w:wAfter w:w="255" w:type="pct"/>
        </w:trPr>
        <w:tc>
          <w:tcPr>
            <w:tcW w:w="2495" w:type="pct"/>
            <w:gridSpan w:val="2"/>
            <w:tcBorders>
              <w:top w:val="single" w:sz="4" w:space="0" w:color="auto"/>
            </w:tcBorders>
          </w:tcPr>
          <w:p w14:paraId="6DD343FA" w14:textId="77777777" w:rsidR="003A7958" w:rsidRPr="003D1F30" w:rsidRDefault="003A7958" w:rsidP="00830DCA">
            <w:pPr>
              <w:pStyle w:val="PURBullet-Indented"/>
              <w:rPr>
                <w:rFonts w:eastAsia="SimSun" w:cs="Arial"/>
                <w:szCs w:val="18"/>
                <w:lang w:val="fr-FR"/>
              </w:rPr>
            </w:pPr>
            <w:r w:rsidRPr="003D1F30">
              <w:rPr>
                <w:rFonts w:eastAsia="SimSun" w:cs="Arial"/>
              </w:rPr>
              <w:t>Productivity Suite SAL</w:t>
            </w:r>
            <w:r w:rsidRPr="003D1F30">
              <w:rPr>
                <w:rFonts w:eastAsia="SimSun" w:cs="Arial"/>
              </w:rPr>
              <w:t>（适用于</w:t>
            </w:r>
            <w:r w:rsidRPr="003D1F30">
              <w:rPr>
                <w:rFonts w:eastAsia="SimSun" w:cs="Arial"/>
              </w:rPr>
              <w:t xml:space="preserve"> Enterprise CAL Suite SA</w:t>
            </w:r>
            <w:r w:rsidRPr="003D1F30">
              <w:rPr>
                <w:rFonts w:eastAsia="SimSun" w:cs="Arial"/>
              </w:rPr>
              <w:t>）</w:t>
            </w:r>
          </w:p>
        </w:tc>
        <w:tc>
          <w:tcPr>
            <w:tcW w:w="2250" w:type="pct"/>
            <w:gridSpan w:val="2"/>
            <w:tcBorders>
              <w:top w:val="single" w:sz="4" w:space="0" w:color="auto"/>
            </w:tcBorders>
          </w:tcPr>
          <w:p w14:paraId="5CE3D045" w14:textId="77777777" w:rsidR="003A7958" w:rsidRPr="003D1F30" w:rsidRDefault="003A7958" w:rsidP="00830DCA">
            <w:pPr>
              <w:pStyle w:val="PURBullet-Indented"/>
              <w:rPr>
                <w:rFonts w:eastAsia="SimSun" w:cs="Arial"/>
              </w:rPr>
            </w:pPr>
            <w:r w:rsidRPr="003D1F30">
              <w:rPr>
                <w:rFonts w:eastAsia="SimSun" w:cs="Arial"/>
              </w:rPr>
              <w:t>Enterprise CAL Suite</w:t>
            </w:r>
          </w:p>
        </w:tc>
      </w:tr>
    </w:tbl>
    <w:p w14:paraId="07BEC1B2" w14:textId="77777777" w:rsidR="00793B92" w:rsidRPr="003D1F30" w:rsidRDefault="00793B92" w:rsidP="0085206E">
      <w:pPr>
        <w:pStyle w:val="PURADDITIONALTERMSHEADERMB"/>
        <w:rPr>
          <w:rFonts w:eastAsia="SimSun" w:cs="Arial"/>
        </w:rPr>
      </w:pPr>
      <w:r w:rsidRPr="003D1F30">
        <w:rPr>
          <w:rFonts w:eastAsia="SimSun" w:cs="Arial"/>
        </w:rPr>
        <w:t>附加条款：</w:t>
      </w:r>
    </w:p>
    <w:p w14:paraId="3C1978DF" w14:textId="3C739C68" w:rsidR="00793B92" w:rsidRPr="003D1F30" w:rsidRDefault="00793B92" w:rsidP="00833B09">
      <w:pPr>
        <w:pStyle w:val="PURBody-Indented"/>
        <w:rPr>
          <w:rFonts w:eastAsia="SimSun" w:cs="Arial"/>
        </w:rPr>
      </w:pPr>
      <w:r w:rsidRPr="003D1F30">
        <w:rPr>
          <w:rFonts w:eastAsia="SimSun" w:cs="Arial"/>
        </w:rPr>
        <w:t>Productivity Suite SAL</w:t>
      </w:r>
      <w:r w:rsidRPr="003D1F30">
        <w:rPr>
          <w:rStyle w:val="PURFootnoteChar"/>
          <w:rFonts w:eastAsia="SimSun" w:cs="Arial"/>
          <w:sz w:val="18"/>
        </w:rPr>
        <w:t xml:space="preserve"> </w:t>
      </w:r>
      <w:r w:rsidRPr="003D1F30">
        <w:rPr>
          <w:rStyle w:val="PURFootnoteChar"/>
          <w:rFonts w:eastAsia="SimSun" w:cs="Arial"/>
          <w:sz w:val="18"/>
        </w:rPr>
        <w:t>提供与以下</w:t>
      </w:r>
      <w:r w:rsidRPr="003D1F30">
        <w:rPr>
          <w:rStyle w:val="PURFootnoteChar"/>
          <w:rFonts w:eastAsia="SimSun" w:cs="Arial"/>
          <w:sz w:val="18"/>
        </w:rPr>
        <w:t xml:space="preserve"> SAL </w:t>
      </w:r>
      <w:r w:rsidRPr="003D1F30">
        <w:rPr>
          <w:rStyle w:val="PURFootnoteChar"/>
          <w:rFonts w:eastAsia="SimSun" w:cs="Arial"/>
          <w:sz w:val="18"/>
        </w:rPr>
        <w:t>相同的权利：</w:t>
      </w:r>
      <w:r w:rsidRPr="003D1F30">
        <w:rPr>
          <w:rStyle w:val="PURFootnoteChar"/>
          <w:rFonts w:eastAsia="SimSun" w:cs="Arial"/>
          <w:sz w:val="18"/>
        </w:rPr>
        <w:t>Hosted Exchange Standard SAL</w:t>
      </w:r>
      <w:r w:rsidRPr="003D1F30">
        <w:rPr>
          <w:rStyle w:val="PURFootnoteChar"/>
          <w:rFonts w:eastAsia="SimSun" w:cs="Arial"/>
          <w:sz w:val="18"/>
        </w:rPr>
        <w:t>、</w:t>
      </w:r>
      <w:r w:rsidRPr="003D1F30">
        <w:rPr>
          <w:rStyle w:val="PURFootnoteChar"/>
          <w:rFonts w:eastAsia="SimSun" w:cs="Arial"/>
          <w:sz w:val="18"/>
        </w:rPr>
        <w:t xml:space="preserve">Lync Server 2013 Enterprise SAL </w:t>
      </w:r>
      <w:r w:rsidRPr="003D1F30">
        <w:rPr>
          <w:rStyle w:val="PURFootnoteChar"/>
          <w:rFonts w:eastAsia="SimSun" w:cs="Arial"/>
          <w:sz w:val="18"/>
        </w:rPr>
        <w:t>和</w:t>
      </w:r>
      <w:r w:rsidRPr="003D1F30">
        <w:rPr>
          <w:rStyle w:val="PURFootnoteChar"/>
          <w:rFonts w:eastAsia="SimSun" w:cs="Arial"/>
          <w:sz w:val="18"/>
        </w:rPr>
        <w:t xml:space="preserve"> SharePoint Server 2013 Standard SAL</w:t>
      </w:r>
      <w:r w:rsidRPr="003D1F30">
        <w:rPr>
          <w:rStyle w:val="PURFootnoteChar"/>
          <w:rFonts w:eastAsia="SimSun" w:cs="Arial"/>
          <w:sz w:val="18"/>
        </w:rPr>
        <w:t>。</w:t>
      </w:r>
    </w:p>
    <w:p w14:paraId="383EC71F" w14:textId="3721AE4C" w:rsidR="00793B92"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5B69CE5F" w14:textId="000C6050" w:rsidR="009A4C7C" w:rsidRPr="003D1F30" w:rsidRDefault="009A4C7C" w:rsidP="009A4C7C">
      <w:pPr>
        <w:pStyle w:val="PURProductName"/>
        <w:rPr>
          <w:rFonts w:eastAsia="SimSun" w:cs="Arial"/>
        </w:rPr>
      </w:pPr>
      <w:bookmarkStart w:id="673" w:name="_Toc299519134"/>
      <w:bookmarkStart w:id="674" w:name="_Toc299531566"/>
      <w:bookmarkStart w:id="675" w:name="_Toc299531890"/>
      <w:bookmarkStart w:id="676" w:name="_Toc299957173"/>
      <w:bookmarkStart w:id="677" w:name="_Toc346536875"/>
      <w:bookmarkStart w:id="678" w:name="_Toc346895326"/>
      <w:bookmarkStart w:id="679" w:name="_Toc339280338"/>
      <w:bookmarkStart w:id="680" w:name="_Toc339280481"/>
      <w:bookmarkStart w:id="681" w:name="_Toc363552812"/>
      <w:bookmarkStart w:id="682" w:name="_Toc363552875"/>
      <w:bookmarkStart w:id="683" w:name="_Toc378682174"/>
      <w:bookmarkStart w:id="684" w:name="_Toc378682276"/>
      <w:bookmarkStart w:id="685" w:name="_Toc371268288"/>
      <w:bookmarkStart w:id="686" w:name="_Toc371268354"/>
      <w:bookmarkStart w:id="687" w:name="_Toc379278491"/>
      <w:bookmarkStart w:id="688" w:name="_Toc379278553"/>
      <w:bookmarkStart w:id="689" w:name="_Toc388523001"/>
      <w:bookmarkStart w:id="690" w:name="_Toc388600031"/>
      <w:r w:rsidRPr="003D1F30">
        <w:rPr>
          <w:rFonts w:eastAsia="SimSun" w:cs="Arial"/>
        </w:rPr>
        <w:t>Project 2013 Professional</w:t>
      </w:r>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r w:rsidRPr="003D1F30">
        <w:rPr>
          <w:rFonts w:eastAsia="SimSun" w:cs="Arial"/>
        </w:rPr>
        <w:t xml:space="preserve"> </w:t>
      </w:r>
      <w:r w:rsidRPr="003D1F30">
        <w:rPr>
          <w:rFonts w:eastAsia="SimSun" w:cs="Arial"/>
        </w:rPr>
        <w:fldChar w:fldCharType="begin"/>
      </w:r>
      <w:r w:rsidRPr="003D1F30">
        <w:rPr>
          <w:rFonts w:eastAsia="SimSun" w:cs="Arial"/>
        </w:rPr>
        <w:instrText>XE "Project 2013 Professional"</w:instrText>
      </w:r>
      <w:r w:rsidRPr="003D1F30">
        <w:rPr>
          <w:rFonts w:eastAsia="SimSun" w:cs="Arial"/>
        </w:rPr>
        <w:fldChar w:fldCharType="end"/>
      </w:r>
    </w:p>
    <w:p w14:paraId="051EF1C0"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E47FB8"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E47FB8" w:rsidRDefault="00831C1F" w:rsidP="00831C1F">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Desktop" w:history="1">
              <w:r w:rsidRPr="00E47FB8">
                <w:rPr>
                  <w:rStyle w:val="Hyperlink"/>
                  <w:rFonts w:eastAsia="SimSun" w:cs="Arial"/>
                </w:rPr>
                <w:t>桌面应用程序</w:t>
              </w:r>
            </w:hyperlink>
          </w:p>
        </w:tc>
        <w:tc>
          <w:tcPr>
            <w:tcW w:w="2499" w:type="pct"/>
            <w:tcBorders>
              <w:top w:val="single" w:sz="4" w:space="0" w:color="auto"/>
              <w:bottom w:val="nil"/>
            </w:tcBorders>
          </w:tcPr>
          <w:p w14:paraId="4C8E59AA" w14:textId="5D1A5094" w:rsidR="00831C1F" w:rsidRPr="00E47FB8" w:rsidRDefault="000914BD" w:rsidP="0026184E">
            <w:pPr>
              <w:pStyle w:val="PURLMSH"/>
              <w:rPr>
                <w:rFonts w:eastAsia="SimSun" w:cs="Arial"/>
              </w:rPr>
            </w:pPr>
            <w:r w:rsidRPr="00E47FB8">
              <w:rPr>
                <w:rFonts w:eastAsia="SimSun" w:cs="Arial"/>
              </w:rPr>
              <w:t>请参阅适用声明：</w:t>
            </w:r>
            <w:r w:rsidRPr="00E47FB8">
              <w:rPr>
                <w:rFonts w:eastAsia="SimSun" w:cs="Arial"/>
                <w:b/>
              </w:rPr>
              <w:t>数据传输</w:t>
            </w:r>
            <w:r w:rsidRPr="00E47FB8">
              <w:rPr>
                <w:rFonts w:eastAsia="SimSun" w:cs="Arial"/>
                <w:i/>
              </w:rPr>
              <w:t>（请参阅</w:t>
            </w:r>
            <w:hyperlink w:anchor="Appendix2" w:history="1">
              <w:r w:rsidRPr="00E47FB8">
                <w:rPr>
                  <w:rStyle w:val="Hyperlink"/>
                  <w:rFonts w:eastAsia="SimSun" w:cs="Arial"/>
                  <w:i/>
                </w:rPr>
                <w:t>附录</w:t>
              </w:r>
              <w:r w:rsidRPr="00E47FB8">
                <w:rPr>
                  <w:rStyle w:val="Hyperlink"/>
                  <w:rFonts w:eastAsia="SimSun" w:cs="Arial"/>
                  <w:i/>
                </w:rPr>
                <w:t xml:space="preserve"> 2</w:t>
              </w:r>
            </w:hyperlink>
            <w:r w:rsidRPr="00E47FB8">
              <w:rPr>
                <w:rFonts w:eastAsia="SimSun" w:cs="Arial"/>
                <w:i/>
              </w:rPr>
              <w:t>）</w:t>
            </w:r>
          </w:p>
        </w:tc>
      </w:tr>
      <w:tr w:rsidR="009A4C7C" w:rsidRPr="00E47FB8" w14:paraId="6C794827" w14:textId="77777777" w:rsidTr="00B123AD">
        <w:trPr>
          <w:gridBefore w:val="1"/>
          <w:wBefore w:w="49" w:type="pct"/>
        </w:trPr>
        <w:tc>
          <w:tcPr>
            <w:tcW w:w="2453" w:type="pct"/>
            <w:tcBorders>
              <w:top w:val="nil"/>
            </w:tcBorders>
          </w:tcPr>
          <w:p w14:paraId="45280CBE" w14:textId="77777777" w:rsidR="009A4C7C" w:rsidRPr="00E47FB8" w:rsidRDefault="009A4C7C" w:rsidP="009A4C7C">
            <w:pPr>
              <w:pStyle w:val="PURLMSH"/>
              <w:rPr>
                <w:rFonts w:eastAsia="SimSun" w:cs="Arial"/>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否</w:t>
            </w:r>
          </w:p>
        </w:tc>
        <w:tc>
          <w:tcPr>
            <w:tcW w:w="2499" w:type="pct"/>
            <w:tcBorders>
              <w:top w:val="nil"/>
            </w:tcBorders>
          </w:tcPr>
          <w:p w14:paraId="2C7DAD97" w14:textId="2F269558" w:rsidR="009A4C7C" w:rsidRPr="00E47FB8" w:rsidRDefault="003B0799" w:rsidP="009A4C7C">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9A4C7C" w:rsidRPr="003D1F30"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3D1F30" w:rsidRDefault="009A4C7C"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9A4C7C" w:rsidRPr="003D1F3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3D1F30" w:rsidRDefault="00BB41EF" w:rsidP="009A4C7C">
            <w:pPr>
              <w:pStyle w:val="PURBody"/>
              <w:rPr>
                <w:rFonts w:eastAsia="SimSun" w:cs="Arial"/>
              </w:rPr>
            </w:pPr>
            <w:r w:rsidRPr="003D1F30">
              <w:rPr>
                <w:rFonts w:eastAsia="SimSun" w:cs="Arial"/>
                <w:b/>
              </w:rPr>
              <w:t>您需要：</w:t>
            </w:r>
          </w:p>
          <w:p w14:paraId="028CB232" w14:textId="75D793B8" w:rsidR="009A4C7C" w:rsidRPr="003D1F30" w:rsidRDefault="00543F5C" w:rsidP="00BD14CB">
            <w:pPr>
              <w:pStyle w:val="PURBullet-Indented"/>
              <w:rPr>
                <w:rFonts w:eastAsia="SimSun" w:cs="Arial"/>
                <w:b/>
                <w:bCs/>
              </w:rPr>
            </w:pPr>
            <w:r w:rsidRPr="003D1F30">
              <w:rPr>
                <w:rFonts w:eastAsia="SimSun" w:cs="Arial"/>
              </w:rPr>
              <w:t>Project 2013 Professional SAL</w:t>
            </w:r>
          </w:p>
        </w:tc>
      </w:tr>
    </w:tbl>
    <w:p w14:paraId="20AB3CD9" w14:textId="77777777" w:rsidR="009A4C7C" w:rsidRPr="003D1F30" w:rsidRDefault="009A4C7C" w:rsidP="0085206E">
      <w:pPr>
        <w:pStyle w:val="PURADDITIONALTERMSHEADERMB"/>
        <w:rPr>
          <w:rFonts w:eastAsia="SimSun" w:cs="Arial"/>
        </w:rPr>
      </w:pPr>
      <w:r w:rsidRPr="003D1F30">
        <w:rPr>
          <w:rFonts w:eastAsia="SimSun" w:cs="Arial"/>
        </w:rPr>
        <w:t>附加条款：</w:t>
      </w:r>
    </w:p>
    <w:p w14:paraId="6C6B3B47" w14:textId="5D11039C" w:rsidR="00D66020" w:rsidRPr="003D1F30" w:rsidRDefault="00D66020" w:rsidP="00D66020">
      <w:pPr>
        <w:pStyle w:val="PURBlueStrong"/>
        <w:rPr>
          <w:rFonts w:eastAsia="SimSun" w:cs="Arial"/>
        </w:rPr>
      </w:pPr>
      <w:r w:rsidRPr="003D1F30">
        <w:rPr>
          <w:rFonts w:eastAsia="SimSun" w:cs="Arial"/>
        </w:rPr>
        <w:t>免费的</w:t>
      </w:r>
      <w:r w:rsidRPr="003D1F30">
        <w:rPr>
          <w:rFonts w:eastAsia="SimSun" w:cs="Arial"/>
        </w:rPr>
        <w:t xml:space="preserve"> Project Server SAL</w:t>
      </w:r>
      <w:r w:rsidRPr="003D1F30">
        <w:rPr>
          <w:rFonts w:eastAsia="SimSun" w:cs="Arial"/>
        </w:rPr>
        <w:t>：</w:t>
      </w:r>
    </w:p>
    <w:p w14:paraId="15439753" w14:textId="0A94AEBF" w:rsidR="00D66020" w:rsidRPr="003D1F30" w:rsidRDefault="00CF7CA6" w:rsidP="00D66020">
      <w:pPr>
        <w:pStyle w:val="PURBody-Indented"/>
        <w:rPr>
          <w:rFonts w:eastAsia="SimSun" w:cs="Arial"/>
        </w:rPr>
      </w:pPr>
      <w:r w:rsidRPr="003D1F30">
        <w:rPr>
          <w:rFonts w:eastAsia="SimSun" w:cs="Arial"/>
        </w:rPr>
        <w:t>获取</w:t>
      </w:r>
      <w:r w:rsidRPr="003D1F30">
        <w:rPr>
          <w:rFonts w:eastAsia="SimSun" w:cs="Arial"/>
        </w:rPr>
        <w:t xml:space="preserve"> Project Professional 2013 </w:t>
      </w:r>
      <w:r w:rsidRPr="003D1F30">
        <w:rPr>
          <w:rFonts w:eastAsia="SimSun" w:cs="Arial"/>
        </w:rPr>
        <w:t>的许可将被视作拥有一个</w:t>
      </w:r>
      <w:r w:rsidRPr="003D1F30">
        <w:rPr>
          <w:rFonts w:eastAsia="SimSun" w:cs="Arial"/>
        </w:rPr>
        <w:t xml:space="preserve"> Project Server 2013 </w:t>
      </w:r>
      <w:r w:rsidRPr="003D1F30">
        <w:rPr>
          <w:rFonts w:eastAsia="SimSun" w:cs="Arial"/>
        </w:rPr>
        <w:t>设备</w:t>
      </w:r>
      <w:r w:rsidRPr="003D1F30">
        <w:rPr>
          <w:rFonts w:eastAsia="SimSun" w:cs="Arial"/>
        </w:rPr>
        <w:t xml:space="preserve"> SAL</w:t>
      </w:r>
      <w:r w:rsidRPr="003D1F30">
        <w:rPr>
          <w:rFonts w:eastAsia="SimSun" w:cs="Arial"/>
        </w:rPr>
        <w:t>。</w:t>
      </w:r>
    </w:p>
    <w:p w14:paraId="5B6BDDCF" w14:textId="01277F64" w:rsidR="009A4C7C"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54293826" w14:textId="621AAD5E" w:rsidR="004A7326" w:rsidRPr="003D1F30" w:rsidRDefault="004A7326" w:rsidP="004A7326">
      <w:pPr>
        <w:pStyle w:val="PURProductName"/>
        <w:rPr>
          <w:rFonts w:eastAsia="SimSun" w:cs="Arial"/>
        </w:rPr>
      </w:pPr>
      <w:bookmarkStart w:id="691" w:name="_Toc299519136"/>
      <w:bookmarkStart w:id="692" w:name="_Toc299531568"/>
      <w:bookmarkStart w:id="693" w:name="_Toc299531892"/>
      <w:bookmarkStart w:id="694" w:name="_Toc299957175"/>
      <w:bookmarkStart w:id="695" w:name="_Toc346536876"/>
      <w:bookmarkStart w:id="696" w:name="_Toc346895327"/>
      <w:bookmarkStart w:id="697" w:name="_Toc339280339"/>
      <w:bookmarkStart w:id="698" w:name="_Toc339280482"/>
      <w:bookmarkStart w:id="699" w:name="_Toc363552813"/>
      <w:bookmarkStart w:id="700" w:name="_Toc363552876"/>
      <w:bookmarkStart w:id="701" w:name="_Toc378682175"/>
      <w:bookmarkStart w:id="702" w:name="_Toc378682277"/>
      <w:bookmarkStart w:id="703" w:name="_Toc371268289"/>
      <w:bookmarkStart w:id="704" w:name="_Toc371268355"/>
      <w:bookmarkStart w:id="705" w:name="_Toc379278492"/>
      <w:bookmarkStart w:id="706" w:name="_Toc379278554"/>
      <w:bookmarkStart w:id="707" w:name="_Toc388523002"/>
      <w:bookmarkStart w:id="708" w:name="_Toc388600032"/>
      <w:bookmarkStart w:id="709" w:name="_Toc299519135"/>
      <w:bookmarkStart w:id="710" w:name="_Toc299531567"/>
      <w:bookmarkStart w:id="711" w:name="_Toc299531891"/>
      <w:bookmarkStart w:id="712" w:name="_Toc299957174"/>
      <w:r w:rsidRPr="003D1F30">
        <w:rPr>
          <w:rFonts w:eastAsia="SimSun" w:cs="Arial"/>
        </w:rPr>
        <w:t>Project 2013 Standard</w:t>
      </w:r>
      <w:bookmarkEnd w:id="691"/>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bookmarkEnd w:id="707"/>
      <w:bookmarkEnd w:id="708"/>
      <w:r w:rsidRPr="003D1F30">
        <w:rPr>
          <w:rFonts w:eastAsia="SimSun" w:cs="Arial"/>
        </w:rPr>
        <w:t xml:space="preserve"> </w:t>
      </w:r>
      <w:r w:rsidRPr="003D1F30">
        <w:rPr>
          <w:rFonts w:eastAsia="SimSun" w:cs="Arial"/>
        </w:rPr>
        <w:fldChar w:fldCharType="begin"/>
      </w:r>
      <w:r w:rsidRPr="003D1F30">
        <w:rPr>
          <w:rFonts w:eastAsia="SimSun" w:cs="Arial"/>
        </w:rPr>
        <w:instrText>XE "Project 2013 Standard"</w:instrText>
      </w:r>
      <w:r w:rsidRPr="003D1F30">
        <w:rPr>
          <w:rFonts w:eastAsia="SimSun" w:cs="Arial"/>
        </w:rPr>
        <w:fldChar w:fldCharType="end"/>
      </w:r>
    </w:p>
    <w:p w14:paraId="4C5BDD80" w14:textId="77777777" w:rsidR="004A7326" w:rsidRPr="003D1F30" w:rsidRDefault="004A7326" w:rsidP="004A7326">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E47FB8" w14:paraId="6C5EE545" w14:textId="77777777" w:rsidTr="003D33E5">
        <w:tc>
          <w:tcPr>
            <w:tcW w:w="2301" w:type="pct"/>
            <w:tcBorders>
              <w:top w:val="single" w:sz="4" w:space="0" w:color="auto"/>
              <w:bottom w:val="nil"/>
            </w:tcBorders>
          </w:tcPr>
          <w:p w14:paraId="7B4D4D37" w14:textId="77777777" w:rsidR="004A7326" w:rsidRPr="00E47FB8" w:rsidRDefault="004A7326" w:rsidP="005F6596">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Desktop" w:history="1">
              <w:r w:rsidRPr="00E47FB8">
                <w:rPr>
                  <w:rStyle w:val="Hyperlink"/>
                  <w:rFonts w:eastAsia="SimSun" w:cs="Arial"/>
                </w:rPr>
                <w:t>桌面应用程序</w:t>
              </w:r>
            </w:hyperlink>
          </w:p>
        </w:tc>
        <w:tc>
          <w:tcPr>
            <w:tcW w:w="2699" w:type="pct"/>
            <w:tcBorders>
              <w:top w:val="single" w:sz="4" w:space="0" w:color="auto"/>
              <w:bottom w:val="nil"/>
            </w:tcBorders>
          </w:tcPr>
          <w:p w14:paraId="5F982F63" w14:textId="3FF8A2A2" w:rsidR="004A7326" w:rsidRPr="00E47FB8" w:rsidRDefault="004A7326" w:rsidP="0026184E">
            <w:pPr>
              <w:pStyle w:val="PURLMSH"/>
              <w:rPr>
                <w:rFonts w:eastAsia="SimSun" w:cs="Arial"/>
              </w:rPr>
            </w:pPr>
            <w:r w:rsidRPr="00E47FB8">
              <w:rPr>
                <w:rFonts w:eastAsia="SimSun" w:cs="Arial"/>
              </w:rPr>
              <w:t>请参阅适用声明：</w:t>
            </w:r>
            <w:r w:rsidRPr="00E47FB8">
              <w:rPr>
                <w:rFonts w:eastAsia="SimSun" w:cs="Arial"/>
                <w:b/>
              </w:rPr>
              <w:t>数据传输</w:t>
            </w:r>
            <w:r w:rsidRPr="00E47FB8">
              <w:rPr>
                <w:rFonts w:eastAsia="SimSun" w:cs="Arial"/>
                <w:i/>
              </w:rPr>
              <w:t>（请参阅</w:t>
            </w:r>
            <w:hyperlink w:anchor="Appendix2" w:history="1">
              <w:r w:rsidRPr="00E47FB8">
                <w:rPr>
                  <w:rStyle w:val="Hyperlink"/>
                  <w:rFonts w:eastAsia="SimSun" w:cs="Arial"/>
                  <w:i/>
                </w:rPr>
                <w:t>附录</w:t>
              </w:r>
              <w:r w:rsidRPr="00E47FB8">
                <w:rPr>
                  <w:rStyle w:val="Hyperlink"/>
                  <w:rFonts w:eastAsia="SimSun" w:cs="Arial"/>
                  <w:i/>
                </w:rPr>
                <w:t xml:space="preserve"> 2</w:t>
              </w:r>
            </w:hyperlink>
            <w:r w:rsidRPr="00E47FB8">
              <w:rPr>
                <w:rFonts w:eastAsia="SimSun" w:cs="Arial"/>
                <w:i/>
              </w:rPr>
              <w:t>）</w:t>
            </w:r>
          </w:p>
        </w:tc>
      </w:tr>
      <w:tr w:rsidR="004A7326" w:rsidRPr="00E47FB8" w14:paraId="2127D6A4" w14:textId="77777777" w:rsidTr="003D33E5">
        <w:tc>
          <w:tcPr>
            <w:tcW w:w="2301" w:type="pct"/>
            <w:tcBorders>
              <w:top w:val="nil"/>
            </w:tcBorders>
          </w:tcPr>
          <w:p w14:paraId="0F8E6F05" w14:textId="77777777" w:rsidR="004A7326" w:rsidRPr="00E47FB8" w:rsidRDefault="004A7326" w:rsidP="005F6596">
            <w:pPr>
              <w:pStyle w:val="PURLMSH"/>
              <w:rPr>
                <w:rFonts w:eastAsia="SimSun" w:cs="Arial"/>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否</w:t>
            </w:r>
          </w:p>
        </w:tc>
        <w:tc>
          <w:tcPr>
            <w:tcW w:w="2699" w:type="pct"/>
            <w:tcBorders>
              <w:top w:val="nil"/>
            </w:tcBorders>
          </w:tcPr>
          <w:p w14:paraId="6645DC78" w14:textId="763C1D78" w:rsidR="004A7326" w:rsidRPr="00E47FB8" w:rsidRDefault="003B0799" w:rsidP="005F6596">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4A7326" w:rsidRPr="003D1F30"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3D1F30" w:rsidRDefault="004A7326" w:rsidP="005F6596">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4A7326" w:rsidRPr="003D1F3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3D1F30" w:rsidRDefault="004A7326" w:rsidP="005F6596">
            <w:pPr>
              <w:pStyle w:val="PURBody"/>
              <w:rPr>
                <w:rFonts w:eastAsia="SimSun" w:cs="Arial"/>
              </w:rPr>
            </w:pPr>
            <w:r w:rsidRPr="003D1F30">
              <w:rPr>
                <w:rFonts w:eastAsia="SimSun" w:cs="Arial"/>
                <w:b/>
              </w:rPr>
              <w:t>您需要：</w:t>
            </w:r>
          </w:p>
          <w:p w14:paraId="51CAF8BE" w14:textId="3479CDDC" w:rsidR="004A7326" w:rsidRPr="003D1F30" w:rsidRDefault="004A7326" w:rsidP="00BD14CB">
            <w:pPr>
              <w:pStyle w:val="PURBullet-Indented"/>
              <w:rPr>
                <w:rFonts w:eastAsia="SimSun" w:cs="Arial"/>
                <w:b/>
                <w:bCs/>
              </w:rPr>
            </w:pPr>
            <w:r w:rsidRPr="003D1F30">
              <w:rPr>
                <w:rFonts w:eastAsia="SimSun" w:cs="Arial"/>
              </w:rPr>
              <w:t>Project 2013 Standard SAL</w:t>
            </w:r>
          </w:p>
        </w:tc>
      </w:tr>
    </w:tbl>
    <w:bookmarkStart w:id="713" w:name="_Toc346536877"/>
    <w:bookmarkStart w:id="714" w:name="_Toc346895328"/>
    <w:bookmarkStart w:id="715" w:name="_Toc339280340"/>
    <w:bookmarkStart w:id="716" w:name="_Toc339280483"/>
    <w:bookmarkStart w:id="717" w:name="_Toc363552814"/>
    <w:bookmarkStart w:id="718" w:name="_Toc363552877"/>
    <w:bookmarkStart w:id="719" w:name="_Toc378682176"/>
    <w:bookmarkStart w:id="720" w:name="_Toc378682278"/>
    <w:p w14:paraId="0F1203FF" w14:textId="5FFA5187" w:rsidR="00204150" w:rsidRPr="003D1F30" w:rsidRDefault="00D54607" w:rsidP="00CD6E9D">
      <w:pPr>
        <w:pStyle w:val="PURBody-Indented"/>
        <w:keepLines/>
        <w:ind w:left="274"/>
        <w:jc w:val="right"/>
        <w:rPr>
          <w:rFonts w:eastAsia="SimSun" w:cs="Arial"/>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3B39632D" w14:textId="543974D9" w:rsidR="009A4C7C" w:rsidRPr="003D1F30" w:rsidRDefault="009A4C7C" w:rsidP="009A4C7C">
      <w:pPr>
        <w:pStyle w:val="PURProductName"/>
        <w:rPr>
          <w:rFonts w:eastAsia="SimSun" w:cs="Arial"/>
        </w:rPr>
      </w:pPr>
      <w:bookmarkStart w:id="721" w:name="_Toc371268290"/>
      <w:bookmarkStart w:id="722" w:name="_Toc371268356"/>
      <w:bookmarkStart w:id="723" w:name="_Toc379278493"/>
      <w:bookmarkStart w:id="724" w:name="_Toc379278555"/>
      <w:bookmarkStart w:id="725" w:name="_Toc388523003"/>
      <w:bookmarkStart w:id="726" w:name="_Toc388600033"/>
      <w:r w:rsidRPr="003D1F30">
        <w:rPr>
          <w:rFonts w:eastAsia="SimSun" w:cs="Arial"/>
        </w:rPr>
        <w:lastRenderedPageBreak/>
        <w:t xml:space="preserve">Project Server </w:t>
      </w:r>
      <w:bookmarkEnd w:id="709"/>
      <w:bookmarkEnd w:id="710"/>
      <w:bookmarkEnd w:id="711"/>
      <w:bookmarkEnd w:id="712"/>
      <w:r w:rsidRPr="003D1F30">
        <w:rPr>
          <w:rFonts w:eastAsia="SimSun" w:cs="Arial"/>
        </w:rPr>
        <w:t>2013</w:t>
      </w:r>
      <w:bookmarkEnd w:id="713"/>
      <w:bookmarkEnd w:id="714"/>
      <w:bookmarkEnd w:id="715"/>
      <w:bookmarkEnd w:id="716"/>
      <w:bookmarkEnd w:id="717"/>
      <w:bookmarkEnd w:id="718"/>
      <w:bookmarkEnd w:id="719"/>
      <w:bookmarkEnd w:id="720"/>
      <w:bookmarkEnd w:id="721"/>
      <w:bookmarkEnd w:id="722"/>
      <w:bookmarkEnd w:id="723"/>
      <w:bookmarkEnd w:id="724"/>
      <w:bookmarkEnd w:id="725"/>
      <w:bookmarkEnd w:id="726"/>
      <w:r w:rsidRPr="003D1F30">
        <w:rPr>
          <w:rFonts w:eastAsia="SimSun" w:cs="Arial"/>
        </w:rPr>
        <w:fldChar w:fldCharType="begin"/>
      </w:r>
      <w:r w:rsidRPr="003D1F30">
        <w:rPr>
          <w:rFonts w:eastAsia="SimSun" w:cs="Arial"/>
        </w:rPr>
        <w:instrText>XE "Project Server 2013"</w:instrText>
      </w:r>
      <w:r w:rsidRPr="003D1F30">
        <w:rPr>
          <w:rFonts w:eastAsia="SimSun" w:cs="Arial"/>
        </w:rPr>
        <w:fldChar w:fldCharType="end"/>
      </w:r>
    </w:p>
    <w:p w14:paraId="239E9A0E"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rsidRPr="00E47FB8" w14:paraId="0AECF4F1" w14:textId="77777777" w:rsidTr="003D33E5">
        <w:tc>
          <w:tcPr>
            <w:tcW w:w="2477" w:type="pct"/>
            <w:tcBorders>
              <w:top w:val="single" w:sz="4" w:space="0" w:color="auto"/>
              <w:bottom w:val="nil"/>
            </w:tcBorders>
          </w:tcPr>
          <w:p w14:paraId="1688C35C" w14:textId="77777777" w:rsidR="00D14C97" w:rsidRPr="00E47FB8" w:rsidRDefault="00D14C97" w:rsidP="00893CE7">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Server" w:history="1">
              <w:r w:rsidRPr="00E47FB8">
                <w:rPr>
                  <w:rStyle w:val="Hyperlink"/>
                  <w:rFonts w:eastAsia="SimSun" w:cs="Arial"/>
                </w:rPr>
                <w:t>服务器软件</w:t>
              </w:r>
            </w:hyperlink>
          </w:p>
        </w:tc>
        <w:tc>
          <w:tcPr>
            <w:tcW w:w="2523" w:type="pct"/>
            <w:tcBorders>
              <w:top w:val="single" w:sz="4" w:space="0" w:color="auto"/>
              <w:bottom w:val="nil"/>
            </w:tcBorders>
          </w:tcPr>
          <w:p w14:paraId="17BB63B6" w14:textId="77777777" w:rsidR="00D14C97" w:rsidRPr="00E47FB8" w:rsidRDefault="004F154D" w:rsidP="00A141F4">
            <w:pPr>
              <w:pStyle w:val="PURLMSH"/>
              <w:rPr>
                <w:rFonts w:eastAsia="SimSun" w:cs="Arial"/>
              </w:rPr>
            </w:pPr>
            <w:r w:rsidRPr="00E47FB8">
              <w:rPr>
                <w:rFonts w:eastAsia="SimSun" w:cs="Arial"/>
              </w:rPr>
              <w:t>请参阅适用声明：</w:t>
            </w:r>
            <w:r w:rsidRPr="00E47FB8">
              <w:rPr>
                <w:rFonts w:eastAsia="SimSun" w:cs="Arial"/>
                <w:b/>
              </w:rPr>
              <w:t>否</w:t>
            </w:r>
          </w:p>
        </w:tc>
      </w:tr>
      <w:tr w:rsidR="009A4C7C" w:rsidRPr="00E47FB8" w14:paraId="5556DA54" w14:textId="77777777" w:rsidTr="003D33E5">
        <w:tc>
          <w:tcPr>
            <w:tcW w:w="2477" w:type="pct"/>
            <w:tcBorders>
              <w:top w:val="nil"/>
            </w:tcBorders>
          </w:tcPr>
          <w:p w14:paraId="3F7D8164" w14:textId="14B1A6CB" w:rsidR="009A4C7C" w:rsidRPr="00E47FB8" w:rsidRDefault="009A4C7C" w:rsidP="009A4C7C">
            <w:pPr>
              <w:pStyle w:val="PURLMSH"/>
              <w:rPr>
                <w:rFonts w:eastAsia="SimSun" w:cs="Arial"/>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是</w:t>
            </w:r>
            <w:r w:rsidRPr="00E47FB8">
              <w:rPr>
                <w:rFonts w:eastAsia="SimSun" w:cs="Arial"/>
                <w:i/>
              </w:rPr>
              <w:t>（请参阅</w:t>
            </w:r>
            <w:hyperlink w:anchor="Appendix1" w:history="1">
              <w:r w:rsidRPr="00E47FB8">
                <w:rPr>
                  <w:rStyle w:val="Hyperlink"/>
                  <w:rFonts w:eastAsia="SimSun" w:cs="Arial"/>
                  <w:i/>
                </w:rPr>
                <w:t>附录</w:t>
              </w:r>
              <w:r w:rsidRPr="00E47FB8">
                <w:rPr>
                  <w:rStyle w:val="Hyperlink"/>
                  <w:rFonts w:eastAsia="SimSun" w:cs="Arial"/>
                  <w:i/>
                </w:rPr>
                <w:t xml:space="preserve"> 1</w:t>
              </w:r>
            </w:hyperlink>
            <w:r w:rsidRPr="00E47FB8">
              <w:rPr>
                <w:rFonts w:eastAsia="SimSun" w:cs="Arial"/>
                <w:i/>
              </w:rPr>
              <w:t>）</w:t>
            </w:r>
          </w:p>
        </w:tc>
        <w:tc>
          <w:tcPr>
            <w:tcW w:w="2523" w:type="pct"/>
            <w:tcBorders>
              <w:top w:val="nil"/>
            </w:tcBorders>
          </w:tcPr>
          <w:p w14:paraId="4CD9A9E0" w14:textId="7B436FE3" w:rsidR="009A4C7C" w:rsidRPr="00E47FB8" w:rsidRDefault="003B0799" w:rsidP="009A4C7C">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9A4C7C" w:rsidRPr="003D1F30"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3D1F30" w:rsidRDefault="009A4C7C"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9A4C7C" w:rsidRPr="003D1F3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Pr="003D1F30" w:rsidRDefault="00BB41EF" w:rsidP="009A4C7C">
            <w:pPr>
              <w:pStyle w:val="PURBody"/>
              <w:rPr>
                <w:rFonts w:eastAsia="SimSun" w:cs="Arial"/>
              </w:rPr>
            </w:pPr>
            <w:r w:rsidRPr="003D1F30">
              <w:rPr>
                <w:rFonts w:eastAsia="SimSun" w:cs="Arial"/>
                <w:b/>
              </w:rPr>
              <w:t>您需要：</w:t>
            </w:r>
          </w:p>
          <w:p w14:paraId="032C0D41" w14:textId="000267DE" w:rsidR="009A4C7C" w:rsidRPr="003D1F30" w:rsidRDefault="009A4C7C" w:rsidP="00F44E81">
            <w:pPr>
              <w:pStyle w:val="PURBullet-Indented"/>
              <w:rPr>
                <w:rFonts w:eastAsia="SimSun" w:cs="Arial"/>
                <w:b/>
                <w:bCs/>
              </w:rPr>
            </w:pPr>
            <w:r w:rsidRPr="003D1F30">
              <w:rPr>
                <w:rFonts w:eastAsia="SimSun" w:cs="Arial"/>
              </w:rPr>
              <w:t>Project Server 2013 SAL</w:t>
            </w:r>
          </w:p>
        </w:tc>
      </w:tr>
    </w:tbl>
    <w:bookmarkStart w:id="727" w:name="_Toc296854878"/>
    <w:bookmarkStart w:id="728" w:name="_Toc299519137"/>
    <w:bookmarkStart w:id="729" w:name="_Toc299531569"/>
    <w:bookmarkStart w:id="730" w:name="_Toc299531893"/>
    <w:bookmarkStart w:id="731" w:name="_Toc299957176"/>
    <w:p w14:paraId="3C36EAF5" w14:textId="79DA51BE" w:rsidR="000C3222" w:rsidRPr="003D1F30" w:rsidRDefault="00D54607" w:rsidP="00CD6E9D">
      <w:pPr>
        <w:pStyle w:val="PURBody-Indented"/>
        <w:keepLines/>
        <w:ind w:left="274"/>
        <w:jc w:val="right"/>
        <w:rPr>
          <w:rFonts w:eastAsia="SimSun" w:cs="Arial"/>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45A6092C" w14:textId="3F32F9D1" w:rsidR="00531FC6" w:rsidRPr="003D1F30" w:rsidRDefault="00531FC6" w:rsidP="001D1160">
      <w:pPr>
        <w:pStyle w:val="PURProductName"/>
        <w:rPr>
          <w:rFonts w:eastAsia="SimSun" w:cs="Arial"/>
        </w:rPr>
      </w:pPr>
      <w:bookmarkStart w:id="732" w:name="_Toc346536878"/>
      <w:bookmarkStart w:id="733" w:name="_Toc346895329"/>
      <w:bookmarkStart w:id="734" w:name="_Toc339280341"/>
      <w:bookmarkStart w:id="735" w:name="_Toc339280484"/>
      <w:bookmarkStart w:id="736" w:name="_Toc363552815"/>
      <w:bookmarkStart w:id="737" w:name="_Toc363552878"/>
      <w:bookmarkStart w:id="738" w:name="_Toc378682177"/>
      <w:bookmarkStart w:id="739" w:name="_Toc378682279"/>
      <w:bookmarkStart w:id="740" w:name="_Toc371268291"/>
      <w:bookmarkStart w:id="741" w:name="_Toc371268357"/>
      <w:bookmarkStart w:id="742" w:name="_Toc379278494"/>
      <w:bookmarkStart w:id="743" w:name="_Toc379278556"/>
      <w:bookmarkStart w:id="744" w:name="_Toc388523004"/>
      <w:bookmarkStart w:id="745" w:name="_Toc388600034"/>
      <w:r w:rsidRPr="003D1F30">
        <w:rPr>
          <w:rFonts w:eastAsia="SimSun" w:cs="Arial"/>
        </w:rPr>
        <w:t xml:space="preserve">SharePoint Server </w:t>
      </w:r>
      <w:bookmarkEnd w:id="727"/>
      <w:bookmarkEnd w:id="728"/>
      <w:bookmarkEnd w:id="729"/>
      <w:bookmarkEnd w:id="730"/>
      <w:bookmarkEnd w:id="731"/>
      <w:r w:rsidRPr="003D1F30">
        <w:rPr>
          <w:rFonts w:eastAsia="SimSun" w:cs="Arial"/>
        </w:rPr>
        <w:t>2013</w:t>
      </w:r>
      <w:bookmarkEnd w:id="732"/>
      <w:bookmarkEnd w:id="733"/>
      <w:bookmarkEnd w:id="734"/>
      <w:bookmarkEnd w:id="735"/>
      <w:bookmarkEnd w:id="736"/>
      <w:bookmarkEnd w:id="737"/>
      <w:bookmarkEnd w:id="738"/>
      <w:bookmarkEnd w:id="739"/>
      <w:bookmarkEnd w:id="740"/>
      <w:bookmarkEnd w:id="741"/>
      <w:bookmarkEnd w:id="742"/>
      <w:bookmarkEnd w:id="743"/>
      <w:bookmarkEnd w:id="744"/>
      <w:bookmarkEnd w:id="745"/>
      <w:r w:rsidRPr="003D1F30">
        <w:rPr>
          <w:rFonts w:eastAsia="SimSun" w:cs="Arial"/>
        </w:rPr>
        <w:fldChar w:fldCharType="begin"/>
      </w:r>
      <w:r w:rsidRPr="003D1F30">
        <w:rPr>
          <w:rFonts w:eastAsia="SimSun" w:cs="Arial"/>
        </w:rPr>
        <w:instrText>XE "SharePoint Server 2013"</w:instrText>
      </w:r>
      <w:r w:rsidRPr="003D1F30">
        <w:rPr>
          <w:rFonts w:eastAsia="SimSun" w:cs="Arial"/>
        </w:rPr>
        <w:fldChar w:fldCharType="end"/>
      </w:r>
    </w:p>
    <w:p w14:paraId="0DBABCD2" w14:textId="77777777" w:rsidR="00531FC6" w:rsidRPr="003D1F30" w:rsidRDefault="00531FC6" w:rsidP="00531FC6">
      <w:pPr>
        <w:spacing w:line="240" w:lineRule="exact"/>
        <w:rPr>
          <w:rFonts w:eastAsia="SimSun" w:cs="Arial"/>
        </w:rPr>
      </w:pPr>
      <w:r w:rsidRPr="003D1F30">
        <w:rPr>
          <w:rFonts w:eastAsia="SimSun" w:cs="Arial"/>
          <w:color w:val="auto"/>
          <w:sz w:val="12"/>
        </w:rPr>
        <w:t>适用于此产品使用的许可条款包括通用许可条款、此许可模式的通用许可条款，以及下面的产品特定许可条款。</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E0295D"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E47FB8" w:rsidRDefault="00531FC6" w:rsidP="007331A1">
            <w:pPr>
              <w:pStyle w:val="PURLicenseTerm"/>
              <w:rPr>
                <w:rFonts w:ascii="Arial Narrow" w:eastAsia="SimSun" w:hAnsi="Arial Narrow" w:cs="Arial"/>
                <w:color w:val="00467F"/>
                <w:sz w:val="18"/>
                <w:u w:val="single"/>
              </w:rPr>
            </w:pPr>
            <w:r w:rsidRPr="00E47FB8">
              <w:rPr>
                <w:rFonts w:ascii="Arial Narrow" w:eastAsia="SimSun" w:hAnsi="Arial Narrow" w:cs="Arial"/>
                <w:color w:val="404040" w:themeColor="text1" w:themeTint="BF"/>
                <w:sz w:val="18"/>
              </w:rPr>
              <w:t xml:space="preserve">SAL </w:t>
            </w:r>
            <w:r w:rsidRPr="00E47FB8">
              <w:rPr>
                <w:rFonts w:ascii="Arial Narrow" w:eastAsia="SimSun" w:hAnsi="Arial Narrow" w:cs="Arial"/>
                <w:color w:val="404040" w:themeColor="text1" w:themeTint="BF"/>
                <w:sz w:val="18"/>
              </w:rPr>
              <w:t>一般条款的适用部分：</w:t>
            </w:r>
            <w:hyperlink w:anchor="SALTerms_Server" w:history="1">
              <w:r w:rsidRPr="00E47FB8">
                <w:rPr>
                  <w:rFonts w:ascii="Arial Narrow" w:eastAsia="SimSun" w:hAnsi="Arial Narrow" w:cs="Arial"/>
                  <w:color w:val="00467F"/>
                  <w:sz w:val="18"/>
                  <w:u w:val="single"/>
                </w:rPr>
                <w:t>服务器软件</w:t>
              </w:r>
            </w:hyperlink>
          </w:p>
        </w:tc>
        <w:tc>
          <w:tcPr>
            <w:tcW w:w="2520" w:type="pct"/>
            <w:gridSpan w:val="2"/>
            <w:tcBorders>
              <w:top w:val="single" w:sz="4" w:space="0" w:color="auto"/>
              <w:bottom w:val="nil"/>
            </w:tcBorders>
          </w:tcPr>
          <w:p w14:paraId="72D5F6CB" w14:textId="77777777" w:rsidR="00531FC6" w:rsidRPr="00E0295D" w:rsidRDefault="00531FC6" w:rsidP="00531FC6">
            <w:pPr>
              <w:spacing w:after="0"/>
              <w:rPr>
                <w:rFonts w:ascii="Arial Narrow" w:eastAsia="SimSun" w:hAnsi="Arial Narrow" w:cs="Arial"/>
                <w:color w:val="404040" w:themeColor="text1" w:themeTint="BF"/>
                <w:sz w:val="18"/>
                <w:lang w:val="da-DK"/>
              </w:rPr>
            </w:pPr>
            <w:r w:rsidRPr="00E47FB8">
              <w:rPr>
                <w:rFonts w:ascii="Arial Narrow" w:eastAsia="SimSun" w:hAnsi="Arial Narrow" w:cs="Arial"/>
                <w:color w:val="404040" w:themeColor="text1" w:themeTint="BF"/>
                <w:sz w:val="18"/>
              </w:rPr>
              <w:t>基于</w:t>
            </w:r>
            <w:r w:rsidRPr="00E0295D">
              <w:rPr>
                <w:rFonts w:ascii="Arial Narrow" w:eastAsia="SimSun" w:hAnsi="Arial Narrow" w:cs="Arial"/>
                <w:color w:val="404040" w:themeColor="text1" w:themeTint="BF"/>
                <w:sz w:val="18"/>
                <w:lang w:val="da-DK"/>
              </w:rPr>
              <w:t xml:space="preserve"> Internet </w:t>
            </w:r>
            <w:r w:rsidRPr="00E47FB8">
              <w:rPr>
                <w:rFonts w:ascii="Arial Narrow" w:eastAsia="SimSun" w:hAnsi="Arial Narrow" w:cs="Arial"/>
                <w:color w:val="404040" w:themeColor="text1" w:themeTint="BF"/>
                <w:sz w:val="18"/>
              </w:rPr>
              <w:t>的服务声明</w:t>
            </w:r>
            <w:r w:rsidRPr="00E0295D">
              <w:rPr>
                <w:rFonts w:ascii="Arial Narrow" w:eastAsia="SimSun" w:hAnsi="Arial Narrow" w:cs="Arial"/>
                <w:color w:val="404040" w:themeColor="text1" w:themeTint="BF"/>
                <w:sz w:val="18"/>
                <w:lang w:val="da-DK"/>
              </w:rPr>
              <w:t>：</w:t>
            </w:r>
            <w:r w:rsidRPr="00E47FB8">
              <w:rPr>
                <w:rFonts w:ascii="Arial Narrow" w:eastAsia="SimSun" w:hAnsi="Arial Narrow" w:cs="Arial"/>
                <w:b/>
                <w:color w:val="404040" w:themeColor="text1" w:themeTint="BF"/>
                <w:sz w:val="18"/>
              </w:rPr>
              <w:t>否</w:t>
            </w:r>
          </w:p>
        </w:tc>
      </w:tr>
      <w:tr w:rsidR="00531FC6" w:rsidRPr="00E47FB8" w14:paraId="4DB55F35" w14:textId="77777777" w:rsidTr="007331A1">
        <w:trPr>
          <w:gridAfter w:val="1"/>
          <w:wAfter w:w="6" w:type="pct"/>
          <w:trHeight w:val="144"/>
        </w:trPr>
        <w:tc>
          <w:tcPr>
            <w:tcW w:w="2474" w:type="pct"/>
            <w:gridSpan w:val="2"/>
            <w:tcBorders>
              <w:top w:val="nil"/>
            </w:tcBorders>
          </w:tcPr>
          <w:p w14:paraId="1375C37B" w14:textId="222079CB" w:rsidR="00531FC6" w:rsidRPr="00E0295D" w:rsidRDefault="00531FC6" w:rsidP="00531FC6">
            <w:pPr>
              <w:spacing w:after="0"/>
              <w:rPr>
                <w:rFonts w:ascii="Arial Narrow" w:eastAsia="SimSun" w:hAnsi="Arial Narrow" w:cs="Arial"/>
                <w:color w:val="404040" w:themeColor="text1" w:themeTint="BF"/>
                <w:sz w:val="18"/>
                <w:lang w:val="da-DK"/>
              </w:rPr>
            </w:pPr>
            <w:r w:rsidRPr="00E47FB8">
              <w:rPr>
                <w:rFonts w:ascii="Arial Narrow" w:eastAsia="SimSun" w:hAnsi="Arial Narrow" w:cs="Arial"/>
                <w:color w:val="404040" w:themeColor="text1" w:themeTint="BF"/>
                <w:sz w:val="18"/>
              </w:rPr>
              <w:t>客户端</w:t>
            </w:r>
            <w:r w:rsidRPr="00E0295D">
              <w:rPr>
                <w:rFonts w:ascii="Arial Narrow" w:eastAsia="SimSun" w:hAnsi="Arial Narrow" w:cs="Arial"/>
                <w:color w:val="404040" w:themeColor="text1" w:themeTint="BF"/>
                <w:sz w:val="18"/>
                <w:lang w:val="da-DK"/>
              </w:rPr>
              <w:t>/</w:t>
            </w:r>
            <w:r w:rsidRPr="00E47FB8">
              <w:rPr>
                <w:rFonts w:ascii="Arial Narrow" w:eastAsia="SimSun" w:hAnsi="Arial Narrow" w:cs="Arial"/>
                <w:color w:val="404040" w:themeColor="text1" w:themeTint="BF"/>
                <w:sz w:val="18"/>
              </w:rPr>
              <w:t>附加软件</w:t>
            </w:r>
            <w:r w:rsidRPr="00E0295D">
              <w:rPr>
                <w:rFonts w:ascii="Arial Narrow" w:eastAsia="SimSun" w:hAnsi="Arial Narrow" w:cs="Arial"/>
                <w:color w:val="404040" w:themeColor="text1" w:themeTint="BF"/>
                <w:sz w:val="18"/>
                <w:lang w:val="da-DK"/>
              </w:rPr>
              <w:t>：</w:t>
            </w:r>
            <w:r w:rsidRPr="00E47FB8">
              <w:rPr>
                <w:rFonts w:ascii="Arial Narrow" w:eastAsia="SimSun" w:hAnsi="Arial Narrow" w:cs="Arial"/>
                <w:b/>
                <w:color w:val="404040" w:themeColor="text1" w:themeTint="BF"/>
                <w:sz w:val="18"/>
              </w:rPr>
              <w:t>是</w:t>
            </w:r>
            <w:r w:rsidRPr="00E0295D">
              <w:rPr>
                <w:rFonts w:ascii="Arial Narrow" w:eastAsia="SimSun" w:hAnsi="Arial Narrow" w:cs="Arial"/>
                <w:i/>
                <w:color w:val="404040" w:themeColor="text1" w:themeTint="BF"/>
                <w:sz w:val="18"/>
                <w:lang w:val="da-DK"/>
              </w:rPr>
              <w:t>（</w:t>
            </w:r>
            <w:r w:rsidRPr="00E47FB8">
              <w:rPr>
                <w:rFonts w:ascii="Arial Narrow" w:eastAsia="SimSun" w:hAnsi="Arial Narrow" w:cs="Arial"/>
                <w:i/>
                <w:color w:val="404040" w:themeColor="text1" w:themeTint="BF"/>
                <w:sz w:val="18"/>
              </w:rPr>
              <w:t>请参阅</w:t>
            </w:r>
            <w:hyperlink w:anchor="Appendix1" w:history="1">
              <w:r w:rsidRPr="00E47FB8">
                <w:rPr>
                  <w:rFonts w:ascii="Arial Narrow" w:eastAsia="SimSun" w:hAnsi="Arial Narrow" w:cs="Arial"/>
                  <w:i/>
                  <w:color w:val="00467F"/>
                  <w:sz w:val="18"/>
                  <w:u w:val="single"/>
                </w:rPr>
                <w:t>附录</w:t>
              </w:r>
              <w:r w:rsidRPr="00E0295D">
                <w:rPr>
                  <w:rFonts w:ascii="Arial Narrow" w:eastAsia="SimSun" w:hAnsi="Arial Narrow" w:cs="Arial"/>
                  <w:i/>
                  <w:color w:val="00467F"/>
                  <w:sz w:val="18"/>
                  <w:u w:val="single"/>
                  <w:lang w:val="da-DK"/>
                </w:rPr>
                <w:t xml:space="preserve"> 1</w:t>
              </w:r>
            </w:hyperlink>
            <w:r w:rsidRPr="00E0295D">
              <w:rPr>
                <w:rFonts w:ascii="Arial Narrow" w:eastAsia="SimSun" w:hAnsi="Arial Narrow" w:cs="Arial"/>
                <w:i/>
                <w:color w:val="404040" w:themeColor="text1" w:themeTint="BF"/>
                <w:sz w:val="18"/>
                <w:lang w:val="da-DK"/>
              </w:rPr>
              <w:t>）</w:t>
            </w:r>
          </w:p>
        </w:tc>
        <w:tc>
          <w:tcPr>
            <w:tcW w:w="2520" w:type="pct"/>
            <w:gridSpan w:val="2"/>
            <w:tcBorders>
              <w:top w:val="nil"/>
            </w:tcBorders>
          </w:tcPr>
          <w:p w14:paraId="27D912DD" w14:textId="38E02828" w:rsidR="00531FC6" w:rsidRPr="00E47FB8" w:rsidRDefault="003B0799" w:rsidP="00531FC6">
            <w:pPr>
              <w:spacing w:after="0"/>
              <w:rPr>
                <w:rFonts w:ascii="Arial Narrow" w:eastAsia="SimSun" w:hAnsi="Arial Narrow" w:cs="Arial"/>
                <w:color w:val="404040" w:themeColor="text1" w:themeTint="BF"/>
                <w:sz w:val="18"/>
              </w:rPr>
            </w:pPr>
            <w:r w:rsidRPr="00E47FB8">
              <w:rPr>
                <w:rFonts w:ascii="Arial Narrow" w:eastAsia="SimSun" w:hAnsi="Arial Narrow" w:cs="Arial"/>
                <w:color w:val="404040" w:themeColor="text1" w:themeTint="BF"/>
                <w:sz w:val="18"/>
              </w:rPr>
              <w:t>有资格通过数据中心提供商的服务器享受软件服务：</w:t>
            </w:r>
            <w:r w:rsidRPr="00E47FB8">
              <w:rPr>
                <w:rFonts w:ascii="Arial Narrow" w:eastAsia="SimSun" w:hAnsi="Arial Narrow" w:cs="Arial"/>
                <w:b/>
                <w:color w:val="404040" w:themeColor="text1" w:themeTint="BF"/>
                <w:sz w:val="18"/>
              </w:rPr>
              <w:t>是</w:t>
            </w:r>
          </w:p>
        </w:tc>
      </w:tr>
      <w:tr w:rsidR="00531FC6" w:rsidRPr="003D1F30"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3D1F30" w:rsidRDefault="00531FC6" w:rsidP="00531FC6">
            <w:pPr>
              <w:keepNext/>
              <w:keepLines/>
              <w:spacing w:after="0"/>
              <w:rPr>
                <w:rFonts w:eastAsia="SimSun" w:cs="Arial"/>
                <w:b/>
                <w:color w:val="404040" w:themeColor="text1" w:themeTint="BF"/>
                <w:sz w:val="18"/>
              </w:rPr>
            </w:pPr>
            <w:r w:rsidRPr="003D1F30">
              <w:rPr>
                <w:rFonts w:eastAsia="SimSun" w:cs="Arial"/>
                <w:b/>
                <w:color w:val="404040" w:themeColor="text1" w:themeTint="BF"/>
                <w:sz w:val="18"/>
              </w:rPr>
              <w:t>订户访问许可</w:t>
            </w:r>
            <w:r w:rsidRPr="003D1F30">
              <w:rPr>
                <w:rFonts w:eastAsia="SimSun" w:cs="Arial"/>
                <w:b/>
                <w:color w:val="404040" w:themeColor="text1" w:themeTint="BF"/>
                <w:sz w:val="18"/>
              </w:rPr>
              <w:t xml:space="preserve"> (SAL)</w:t>
            </w:r>
          </w:p>
        </w:tc>
      </w:tr>
      <w:tr w:rsidR="00531FC6" w:rsidRPr="003D1F30"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3D1F30" w:rsidRDefault="00BB41EF" w:rsidP="00531FC6">
            <w:pPr>
              <w:rPr>
                <w:rFonts w:eastAsia="SimSun" w:cs="Arial"/>
              </w:rPr>
            </w:pPr>
            <w:r w:rsidRPr="003D1F30">
              <w:rPr>
                <w:rFonts w:eastAsia="SimSun" w:cs="Arial"/>
                <w:b/>
                <w:color w:val="404040" w:themeColor="text1" w:themeTint="BF"/>
                <w:sz w:val="18"/>
              </w:rPr>
              <w:t>您需要：</w:t>
            </w:r>
          </w:p>
          <w:p w14:paraId="618F223A" w14:textId="6F9967C0" w:rsidR="00531FC6" w:rsidRPr="003D1F30" w:rsidRDefault="00531FC6" w:rsidP="00400D01">
            <w:pPr>
              <w:pStyle w:val="PURBullet-Indented"/>
              <w:rPr>
                <w:rFonts w:eastAsia="SimSun" w:cs="Arial"/>
              </w:rPr>
            </w:pPr>
            <w:r w:rsidRPr="003D1F30">
              <w:rPr>
                <w:rFonts w:eastAsia="SimSun" w:cs="Arial"/>
              </w:rPr>
              <w:t>SharePoint Server 2013 Standard SAL</w:t>
            </w:r>
            <w:r w:rsidRPr="003D1F30">
              <w:rPr>
                <w:rFonts w:eastAsia="SimSun" w:cs="Arial"/>
              </w:rPr>
              <w:t>，</w:t>
            </w:r>
            <w:r w:rsidRPr="003D1F30">
              <w:rPr>
                <w:rFonts w:eastAsia="SimSun" w:cs="Arial"/>
                <w:b/>
              </w:rPr>
              <w:t>或</w:t>
            </w:r>
          </w:p>
          <w:p w14:paraId="4B20F565" w14:textId="77777777" w:rsidR="00531FC6" w:rsidRPr="003D1F30" w:rsidRDefault="00531FC6" w:rsidP="00400D01">
            <w:pPr>
              <w:pStyle w:val="PURBullet-Indented"/>
              <w:rPr>
                <w:rFonts w:eastAsia="SimSun" w:cs="Arial"/>
              </w:rPr>
            </w:pPr>
            <w:r w:rsidRPr="003D1F30">
              <w:rPr>
                <w:rFonts w:eastAsia="SimSun" w:cs="Arial"/>
              </w:rPr>
              <w:t>Productivity Suite SAL</w:t>
            </w:r>
          </w:p>
        </w:tc>
      </w:tr>
      <w:tr w:rsidR="00531FC6" w:rsidRPr="003D1F30"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3D1F30" w:rsidRDefault="00531FC6" w:rsidP="00531FC6">
            <w:pPr>
              <w:rPr>
                <w:rFonts w:eastAsia="SimSun" w:cs="Arial"/>
              </w:rPr>
            </w:pPr>
            <w:r w:rsidRPr="003D1F30">
              <w:rPr>
                <w:rFonts w:eastAsia="SimSun" w:cs="Arial"/>
                <w:b/>
                <w:i/>
                <w:color w:val="404040" w:themeColor="text1" w:themeTint="BF"/>
                <w:sz w:val="18"/>
              </w:rPr>
              <w:t>对于下列功能：</w:t>
            </w:r>
          </w:p>
          <w:p w14:paraId="6E47A8C2" w14:textId="77777777" w:rsidR="00531FC6" w:rsidRPr="003D1F30" w:rsidRDefault="00531FC6" w:rsidP="00400D01">
            <w:pPr>
              <w:pStyle w:val="PURBullet-Indented"/>
              <w:rPr>
                <w:rFonts w:eastAsia="SimSun" w:cs="Arial"/>
              </w:rPr>
            </w:pPr>
            <w:r w:rsidRPr="003D1F30">
              <w:rPr>
                <w:rFonts w:eastAsia="SimSun" w:cs="Arial"/>
              </w:rPr>
              <w:t xml:space="preserve">Business Connectivity Services </w:t>
            </w:r>
            <w:r w:rsidRPr="003D1F30">
              <w:rPr>
                <w:rFonts w:eastAsia="SimSun" w:cs="Arial"/>
              </w:rPr>
              <w:t>业务线</w:t>
            </w:r>
            <w:r w:rsidRPr="003D1F30">
              <w:rPr>
                <w:rFonts w:eastAsia="SimSun" w:cs="Arial"/>
              </w:rPr>
              <w:t xml:space="preserve"> Web </w:t>
            </w:r>
            <w:r w:rsidRPr="003D1F30">
              <w:rPr>
                <w:rFonts w:eastAsia="SimSun" w:cs="Arial"/>
              </w:rPr>
              <w:t>部件</w:t>
            </w:r>
          </w:p>
          <w:p w14:paraId="4E220519" w14:textId="6B2E2E41" w:rsidR="00531FC6" w:rsidRPr="003D1F30" w:rsidRDefault="00531FC6" w:rsidP="00400D01">
            <w:pPr>
              <w:pStyle w:val="PURBullet-Indented"/>
              <w:rPr>
                <w:rFonts w:eastAsia="SimSun" w:cs="Arial"/>
              </w:rPr>
            </w:pPr>
            <w:r w:rsidRPr="003D1F30">
              <w:rPr>
                <w:rFonts w:eastAsia="SimSun" w:cs="Arial"/>
              </w:rPr>
              <w:t xml:space="preserve">Office 2013 </w:t>
            </w:r>
            <w:r w:rsidRPr="003D1F30">
              <w:rPr>
                <w:rFonts w:eastAsia="SimSun" w:cs="Arial"/>
              </w:rPr>
              <w:t>业务连通服务客户端集成</w:t>
            </w:r>
          </w:p>
          <w:p w14:paraId="0A2A7C35" w14:textId="77777777" w:rsidR="00531FC6" w:rsidRPr="003D1F30" w:rsidRDefault="00531FC6" w:rsidP="00400D01">
            <w:pPr>
              <w:pStyle w:val="PURBullet-Indented"/>
              <w:rPr>
                <w:rFonts w:eastAsia="SimSun" w:cs="Arial"/>
              </w:rPr>
            </w:pPr>
            <w:r w:rsidRPr="003D1F30">
              <w:rPr>
                <w:rFonts w:eastAsia="SimSun" w:cs="Arial"/>
              </w:rPr>
              <w:t xml:space="preserve">Access </w:t>
            </w:r>
            <w:r w:rsidRPr="003D1F30">
              <w:rPr>
                <w:rFonts w:eastAsia="SimSun" w:cs="Arial"/>
              </w:rPr>
              <w:t>服务</w:t>
            </w:r>
          </w:p>
          <w:p w14:paraId="1AEBB4DA" w14:textId="77777777" w:rsidR="00531FC6" w:rsidRPr="003D1F30" w:rsidRDefault="00531FC6" w:rsidP="00400D01">
            <w:pPr>
              <w:pStyle w:val="PURBullet-Indented"/>
              <w:rPr>
                <w:rFonts w:eastAsia="SimSun" w:cs="Arial"/>
              </w:rPr>
            </w:pPr>
            <w:r w:rsidRPr="003D1F30">
              <w:rPr>
                <w:rFonts w:eastAsia="SimSun" w:cs="Arial"/>
              </w:rPr>
              <w:t xml:space="preserve">InfoPath </w:t>
            </w:r>
            <w:r w:rsidRPr="003D1F30">
              <w:rPr>
                <w:rFonts w:eastAsia="SimSun" w:cs="Arial"/>
              </w:rPr>
              <w:t>表单服务</w:t>
            </w:r>
          </w:p>
          <w:p w14:paraId="43B12D26" w14:textId="39383B59" w:rsidR="00F44E81" w:rsidRPr="003D1F30" w:rsidRDefault="00F44E81" w:rsidP="00400D01">
            <w:pPr>
              <w:pStyle w:val="PURBullet-Indented"/>
              <w:rPr>
                <w:rFonts w:eastAsia="SimSun" w:cs="Arial"/>
              </w:rPr>
            </w:pPr>
            <w:r w:rsidRPr="003D1F30">
              <w:rPr>
                <w:rFonts w:eastAsia="SimSun" w:cs="Arial"/>
              </w:rPr>
              <w:t xml:space="preserve">Enterprise </w:t>
            </w:r>
            <w:r w:rsidRPr="003D1F30">
              <w:rPr>
                <w:rFonts w:eastAsia="SimSun" w:cs="Arial"/>
              </w:rPr>
              <w:t>搜索</w:t>
            </w:r>
          </w:p>
          <w:p w14:paraId="3D4989E4" w14:textId="098B08D4" w:rsidR="00F44E81" w:rsidRPr="003D1F30" w:rsidRDefault="00F44E81" w:rsidP="00400D01">
            <w:pPr>
              <w:pStyle w:val="PURBullet-Indented"/>
              <w:rPr>
                <w:rFonts w:eastAsia="SimSun" w:cs="Arial"/>
              </w:rPr>
            </w:pPr>
            <w:r w:rsidRPr="003D1F30">
              <w:rPr>
                <w:rFonts w:eastAsia="SimSun" w:cs="Arial"/>
              </w:rPr>
              <w:t xml:space="preserve">E-discovery </w:t>
            </w:r>
            <w:r w:rsidRPr="003D1F30">
              <w:rPr>
                <w:rFonts w:eastAsia="SimSun" w:cs="Arial"/>
              </w:rPr>
              <w:t>和</w:t>
            </w:r>
            <w:r w:rsidRPr="003D1F30">
              <w:rPr>
                <w:rFonts w:eastAsia="SimSun" w:cs="Arial"/>
              </w:rPr>
              <w:t xml:space="preserve"> Compl</w:t>
            </w:r>
          </w:p>
          <w:p w14:paraId="5F85E07E" w14:textId="1E70345F" w:rsidR="00531FC6" w:rsidRPr="003D1F30" w:rsidRDefault="00531FC6" w:rsidP="00400D01">
            <w:pPr>
              <w:pStyle w:val="PURBullet-Indented"/>
              <w:rPr>
                <w:rFonts w:eastAsia="SimSun" w:cs="Arial"/>
              </w:rPr>
            </w:pPr>
            <w:r w:rsidRPr="003D1F30">
              <w:rPr>
                <w:rFonts w:eastAsia="SimSun" w:cs="Arial"/>
              </w:rPr>
              <w:t>Excel Services</w:t>
            </w:r>
            <w:r w:rsidRPr="003D1F30">
              <w:rPr>
                <w:rFonts w:eastAsia="SimSun" w:cs="Arial"/>
              </w:rPr>
              <w:t>、</w:t>
            </w:r>
            <w:r w:rsidRPr="003D1F30">
              <w:rPr>
                <w:rFonts w:eastAsia="SimSun" w:cs="Arial"/>
              </w:rPr>
              <w:t xml:space="preserve">PowerPivot </w:t>
            </w:r>
            <w:r w:rsidRPr="003D1F30">
              <w:rPr>
                <w:rFonts w:eastAsia="SimSun" w:cs="Arial"/>
              </w:rPr>
              <w:t>和</w:t>
            </w:r>
            <w:r w:rsidRPr="003D1F30">
              <w:rPr>
                <w:rFonts w:eastAsia="SimSun" w:cs="Arial"/>
              </w:rPr>
              <w:t xml:space="preserve"> PowerView</w:t>
            </w:r>
          </w:p>
          <w:p w14:paraId="2E021EB0" w14:textId="77777777" w:rsidR="00531FC6" w:rsidRPr="003D1F30" w:rsidRDefault="00531FC6" w:rsidP="00400D01">
            <w:pPr>
              <w:pStyle w:val="PURBullet-Indented"/>
              <w:rPr>
                <w:rFonts w:eastAsia="SimSun" w:cs="Arial"/>
              </w:rPr>
            </w:pPr>
            <w:r w:rsidRPr="003D1F30">
              <w:rPr>
                <w:rFonts w:eastAsia="SimSun" w:cs="Arial"/>
              </w:rPr>
              <w:t xml:space="preserve">Visio </w:t>
            </w:r>
            <w:r w:rsidRPr="003D1F30">
              <w:rPr>
                <w:rFonts w:eastAsia="SimSun" w:cs="Arial"/>
              </w:rPr>
              <w:t>服务</w:t>
            </w:r>
          </w:p>
          <w:p w14:paraId="22600268" w14:textId="77777777" w:rsidR="00531FC6" w:rsidRPr="003D1F30" w:rsidRDefault="00531FC6" w:rsidP="00400D01">
            <w:pPr>
              <w:pStyle w:val="PURBullet-Indented"/>
              <w:rPr>
                <w:rFonts w:eastAsia="SimSun" w:cs="Arial"/>
              </w:rPr>
            </w:pPr>
            <w:r w:rsidRPr="003D1F30">
              <w:rPr>
                <w:rFonts w:eastAsia="SimSun" w:cs="Arial"/>
              </w:rPr>
              <w:t xml:space="preserve">PerformancePoint </w:t>
            </w:r>
            <w:r w:rsidRPr="003D1F30">
              <w:rPr>
                <w:rFonts w:eastAsia="SimSun" w:cs="Arial"/>
              </w:rPr>
              <w:t>服务</w:t>
            </w:r>
          </w:p>
          <w:p w14:paraId="584919A9" w14:textId="77777777" w:rsidR="00531FC6" w:rsidRPr="003D1F30" w:rsidRDefault="00531FC6" w:rsidP="00400D01">
            <w:pPr>
              <w:pStyle w:val="PURBullet-Indented"/>
              <w:rPr>
                <w:rFonts w:eastAsia="SimSun" w:cs="Arial"/>
              </w:rPr>
            </w:pPr>
            <w:r w:rsidRPr="003D1F30">
              <w:rPr>
                <w:rFonts w:eastAsia="SimSun" w:cs="Arial"/>
              </w:rPr>
              <w:t>自定义分析报告</w:t>
            </w:r>
          </w:p>
          <w:p w14:paraId="076A45FC" w14:textId="77777777" w:rsidR="00531FC6" w:rsidRPr="003D1F30" w:rsidRDefault="00531FC6" w:rsidP="00400D01">
            <w:pPr>
              <w:pStyle w:val="PURBullet-Indented"/>
              <w:rPr>
                <w:rFonts w:eastAsia="SimSun" w:cs="Arial"/>
              </w:rPr>
            </w:pPr>
            <w:r w:rsidRPr="003D1F30">
              <w:rPr>
                <w:rFonts w:eastAsia="SimSun" w:cs="Arial"/>
              </w:rPr>
              <w:t>高级图表</w:t>
            </w:r>
          </w:p>
        </w:tc>
        <w:tc>
          <w:tcPr>
            <w:tcW w:w="2474" w:type="pct"/>
            <w:gridSpan w:val="2"/>
            <w:tcBorders>
              <w:top w:val="single" w:sz="4" w:space="0" w:color="auto"/>
              <w:left w:val="nil"/>
              <w:bottom w:val="nil"/>
              <w:right w:val="nil"/>
            </w:tcBorders>
            <w:shd w:val="clear" w:color="auto" w:fill="auto"/>
          </w:tcPr>
          <w:p w14:paraId="130B8301" w14:textId="77777777" w:rsidR="00531FC6" w:rsidRPr="003D1F30" w:rsidRDefault="00BB41EF" w:rsidP="00531FC6">
            <w:pPr>
              <w:rPr>
                <w:rFonts w:eastAsia="SimSun" w:cs="Arial"/>
              </w:rPr>
            </w:pPr>
            <w:r w:rsidRPr="003D1F30">
              <w:rPr>
                <w:rFonts w:eastAsia="SimSun" w:cs="Arial"/>
                <w:b/>
                <w:color w:val="404040" w:themeColor="text1" w:themeTint="BF"/>
                <w:sz w:val="18"/>
              </w:rPr>
              <w:t>您需要：</w:t>
            </w:r>
          </w:p>
          <w:p w14:paraId="3BAD8884" w14:textId="5F651C55" w:rsidR="00531FC6" w:rsidRPr="003D1F30" w:rsidRDefault="00531FC6" w:rsidP="00F44E81">
            <w:pPr>
              <w:pStyle w:val="PURBullet-Indented"/>
              <w:rPr>
                <w:rFonts w:eastAsia="SimSun" w:cs="Arial"/>
              </w:rPr>
            </w:pPr>
            <w:r w:rsidRPr="003D1F30">
              <w:rPr>
                <w:rFonts w:eastAsia="SimSun" w:cs="Arial"/>
              </w:rPr>
              <w:t xml:space="preserve">SharePoint Server 2013 Standard SAL </w:t>
            </w:r>
            <w:r w:rsidRPr="003D1F30">
              <w:rPr>
                <w:rFonts w:eastAsia="SimSun" w:cs="Arial"/>
                <w:b/>
              </w:rPr>
              <w:t>和</w:t>
            </w:r>
            <w:r w:rsidRPr="003D1F30">
              <w:rPr>
                <w:rFonts w:eastAsia="SimSun" w:cs="Arial"/>
              </w:rPr>
              <w:t xml:space="preserve"> SharePoint Server 2013 Enterprise SAL</w:t>
            </w:r>
          </w:p>
        </w:tc>
      </w:tr>
      <w:tr w:rsidR="00070E35" w:rsidRPr="003D1F30"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3D1F30" w:rsidRDefault="00070E35" w:rsidP="00B123AD">
            <w:pPr>
              <w:spacing w:after="0"/>
              <w:rPr>
                <w:rFonts w:eastAsia="SimSun" w:cs="Arial"/>
                <w:b/>
                <w:i/>
                <w:color w:val="404040" w:themeColor="text1" w:themeTint="BF"/>
                <w:sz w:val="18"/>
              </w:rPr>
            </w:pPr>
            <w:r w:rsidRPr="003D1F30">
              <w:rPr>
                <w:rFonts w:eastAsia="SimSun" w:cs="Arial"/>
                <w:b/>
                <w:i/>
                <w:color w:val="404040" w:themeColor="text1" w:themeTint="BF"/>
                <w:sz w:val="18"/>
              </w:rPr>
              <w:t>适用于软件保障的</w:t>
            </w:r>
            <w:r w:rsidRPr="003D1F30">
              <w:rPr>
                <w:rFonts w:eastAsia="SimSun" w:cs="Arial"/>
                <w:b/>
                <w:i/>
                <w:color w:val="404040" w:themeColor="text1" w:themeTint="BF"/>
                <w:sz w:val="18"/>
              </w:rPr>
              <w:t xml:space="preserve"> SAL</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3D1F30" w:rsidRDefault="00070E35" w:rsidP="00B123AD">
            <w:pPr>
              <w:spacing w:after="0"/>
              <w:rPr>
                <w:rFonts w:eastAsia="SimSun" w:cs="Arial"/>
                <w:b/>
                <w:i/>
                <w:color w:val="404040" w:themeColor="text1" w:themeTint="BF"/>
                <w:sz w:val="18"/>
              </w:rPr>
            </w:pPr>
            <w:r w:rsidRPr="003D1F30">
              <w:rPr>
                <w:rFonts w:eastAsia="SimSun" w:cs="Arial"/>
                <w:b/>
                <w:i/>
                <w:color w:val="404040" w:themeColor="text1" w:themeTint="BF"/>
                <w:sz w:val="18"/>
              </w:rPr>
              <w:t>合格的</w:t>
            </w:r>
            <w:r w:rsidRPr="003D1F30">
              <w:rPr>
                <w:rFonts w:eastAsia="SimSun" w:cs="Arial"/>
                <w:b/>
                <w:i/>
                <w:color w:val="404040" w:themeColor="text1" w:themeTint="BF"/>
                <w:sz w:val="18"/>
              </w:rPr>
              <w:t xml:space="preserve"> CAL</w:t>
            </w:r>
          </w:p>
        </w:tc>
      </w:tr>
      <w:tr w:rsidR="00531FC6" w:rsidRPr="003D1F30"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3D1F30" w:rsidRDefault="00531FC6" w:rsidP="00F44E81">
            <w:pPr>
              <w:pStyle w:val="PURBullet-Indented"/>
              <w:rPr>
                <w:rFonts w:eastAsia="SimSun" w:cs="Arial"/>
              </w:rPr>
            </w:pPr>
            <w:r w:rsidRPr="003D1F30">
              <w:rPr>
                <w:rFonts w:eastAsia="SimSun" w:cs="Arial"/>
              </w:rPr>
              <w:t>SharePoint Server 2013 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3D1F30" w:rsidRDefault="00531FC6" w:rsidP="00400D01">
            <w:pPr>
              <w:pStyle w:val="PURBullet-Indented"/>
              <w:rPr>
                <w:rFonts w:eastAsia="SimSun" w:cs="Arial"/>
              </w:rPr>
            </w:pPr>
            <w:r w:rsidRPr="003D1F30">
              <w:rPr>
                <w:rFonts w:eastAsia="SimSun" w:cs="Arial"/>
              </w:rPr>
              <w:t>SharePoint Server 2013 Standard CAL</w:t>
            </w:r>
            <w:r w:rsidRPr="003D1F30">
              <w:rPr>
                <w:rFonts w:eastAsia="SimSun" w:cs="Arial"/>
              </w:rPr>
              <w:t>，</w:t>
            </w:r>
            <w:r w:rsidRPr="003D1F30">
              <w:rPr>
                <w:rFonts w:eastAsia="SimSun" w:cs="Arial"/>
                <w:b/>
              </w:rPr>
              <w:t>或</w:t>
            </w:r>
          </w:p>
          <w:p w14:paraId="46DBFB7C" w14:textId="77777777" w:rsidR="00531FC6" w:rsidRPr="003D1F30" w:rsidRDefault="00531FC6" w:rsidP="00400D01">
            <w:pPr>
              <w:pStyle w:val="PURBullet-Indented"/>
              <w:rPr>
                <w:rFonts w:eastAsia="SimSun" w:cs="Arial"/>
              </w:rPr>
            </w:pPr>
            <w:r w:rsidRPr="003D1F30">
              <w:rPr>
                <w:rFonts w:eastAsia="SimSun" w:cs="Arial"/>
              </w:rPr>
              <w:t>Core CAL Suite</w:t>
            </w:r>
            <w:r w:rsidRPr="003D1F30">
              <w:rPr>
                <w:rFonts w:eastAsia="SimSun" w:cs="Arial"/>
              </w:rPr>
              <w:t>，</w:t>
            </w:r>
            <w:r w:rsidRPr="003D1F30">
              <w:rPr>
                <w:rFonts w:eastAsia="SimSun" w:cs="Arial"/>
                <w:b/>
              </w:rPr>
              <w:t>或者</w:t>
            </w:r>
          </w:p>
          <w:p w14:paraId="004B9F8A" w14:textId="77777777" w:rsidR="00531FC6" w:rsidRPr="003D1F30" w:rsidRDefault="00531FC6" w:rsidP="00400D01">
            <w:pPr>
              <w:pStyle w:val="PURBullet-Indented"/>
              <w:rPr>
                <w:rFonts w:eastAsia="SimSun" w:cs="Arial"/>
              </w:rPr>
            </w:pPr>
            <w:r w:rsidRPr="003D1F30">
              <w:rPr>
                <w:rFonts w:eastAsia="SimSun" w:cs="Arial"/>
              </w:rPr>
              <w:t>Enterprise CAL Suite</w:t>
            </w:r>
          </w:p>
        </w:tc>
      </w:tr>
      <w:tr w:rsidR="00531FC6" w:rsidRPr="003D1F30"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3D1F30" w:rsidRDefault="00531FC6" w:rsidP="00400D01">
            <w:pPr>
              <w:pStyle w:val="PURBullet-Indented"/>
              <w:rPr>
                <w:rFonts w:eastAsia="SimSun" w:cs="Arial"/>
              </w:rPr>
            </w:pPr>
            <w:r w:rsidRPr="003D1F30">
              <w:rPr>
                <w:rFonts w:eastAsia="SimSun" w:cs="Arial"/>
              </w:rPr>
              <w:t>SharePoint Server 2013 Enterprise SAL</w:t>
            </w:r>
          </w:p>
          <w:p w14:paraId="5473D32E" w14:textId="291C2F41" w:rsidR="00531FC6" w:rsidRPr="003D1F30" w:rsidRDefault="00531FC6" w:rsidP="00F44E81">
            <w:pPr>
              <w:spacing w:line="240" w:lineRule="exact"/>
              <w:ind w:left="216"/>
              <w:contextualSpacing/>
              <w:rPr>
                <w:rFonts w:eastAsia="SimSun" w:cs="Arial"/>
                <w:color w:val="404040" w:themeColor="text1" w:themeTint="BF"/>
                <w:sz w:val="18"/>
              </w:rPr>
            </w:pPr>
            <w:r w:rsidRPr="003D1F30">
              <w:rPr>
                <w:rFonts w:eastAsia="SimSun" w:cs="Arial"/>
                <w:color w:val="404040" w:themeColor="text1" w:themeTint="BF"/>
                <w:sz w:val="18"/>
              </w:rPr>
              <w:t>（请注意，</w:t>
            </w:r>
            <w:r w:rsidRPr="003D1F30">
              <w:rPr>
                <w:rFonts w:eastAsia="SimSun" w:cs="Arial"/>
                <w:color w:val="404040" w:themeColor="text1" w:themeTint="BF"/>
                <w:sz w:val="18"/>
              </w:rPr>
              <w:t xml:space="preserve">SharePoint Server 2013 Enterprise SAL </w:t>
            </w:r>
            <w:r w:rsidRPr="003D1F30">
              <w:rPr>
                <w:rFonts w:eastAsia="SimSun" w:cs="Arial"/>
                <w:color w:val="404040" w:themeColor="text1" w:themeTint="BF"/>
                <w:sz w:val="18"/>
              </w:rPr>
              <w:t>要求最终用户具有</w:t>
            </w:r>
            <w:r w:rsidRPr="003D1F30">
              <w:rPr>
                <w:rFonts w:eastAsia="SimSun" w:cs="Arial"/>
                <w:color w:val="404040" w:themeColor="text1" w:themeTint="BF"/>
                <w:sz w:val="18"/>
              </w:rPr>
              <w:t xml:space="preserve"> SharePoint Server 2013 Standard SAL</w:t>
            </w:r>
            <w:r w:rsidRPr="003D1F30">
              <w:rPr>
                <w:rFonts w:eastAsia="SimSun" w:cs="Arial"/>
                <w:color w:val="404040" w:themeColor="text1" w:themeTint="BF"/>
                <w:sz w:val="18"/>
              </w:rPr>
              <w:t>）</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3D1F30" w:rsidRDefault="006B6ACF" w:rsidP="00400D01">
            <w:pPr>
              <w:pStyle w:val="PURBullet-Indented"/>
              <w:rPr>
                <w:rFonts w:eastAsia="SimSun" w:cs="Arial"/>
              </w:rPr>
            </w:pPr>
            <w:r w:rsidRPr="003D1F30">
              <w:rPr>
                <w:rFonts w:eastAsia="SimSun" w:cs="Arial"/>
              </w:rPr>
              <w:t xml:space="preserve">SharePoint Server 2013 Standard CAL </w:t>
            </w:r>
            <w:r w:rsidRPr="003D1F30">
              <w:rPr>
                <w:rFonts w:eastAsia="SimSun" w:cs="Arial"/>
                <w:b/>
              </w:rPr>
              <w:t>和</w:t>
            </w:r>
            <w:r w:rsidRPr="003D1F30">
              <w:rPr>
                <w:rFonts w:eastAsia="SimSun" w:cs="Arial"/>
              </w:rPr>
              <w:t xml:space="preserve"> SharePoint Server 2013 Enterprise </w:t>
            </w:r>
            <w:r w:rsidRPr="003D1F30">
              <w:rPr>
                <w:rFonts w:eastAsia="SimSun" w:cs="Arial"/>
                <w:szCs w:val="18"/>
              </w:rPr>
              <w:t>CAL</w:t>
            </w:r>
            <w:r w:rsidRPr="003D1F30">
              <w:rPr>
                <w:rFonts w:eastAsia="SimSun" w:cs="Arial"/>
              </w:rPr>
              <w:t>，</w:t>
            </w:r>
            <w:r w:rsidRPr="003D1F30">
              <w:rPr>
                <w:rFonts w:eastAsia="SimSun" w:cs="Arial"/>
                <w:b/>
              </w:rPr>
              <w:t>或</w:t>
            </w:r>
          </w:p>
          <w:p w14:paraId="1EC39DB0" w14:textId="34EF137C" w:rsidR="00531FC6" w:rsidRPr="003D1F30" w:rsidRDefault="00531FC6" w:rsidP="00400D01">
            <w:pPr>
              <w:pStyle w:val="PURBullet-Indented"/>
              <w:rPr>
                <w:rFonts w:eastAsia="SimSun" w:cs="Arial"/>
              </w:rPr>
            </w:pPr>
            <w:r w:rsidRPr="003D1F30">
              <w:rPr>
                <w:rFonts w:eastAsia="SimSun" w:cs="Arial"/>
              </w:rPr>
              <w:t xml:space="preserve">Core CAL Suite </w:t>
            </w:r>
            <w:r w:rsidRPr="003D1F30">
              <w:rPr>
                <w:rFonts w:eastAsia="SimSun" w:cs="Arial"/>
                <w:b/>
              </w:rPr>
              <w:t>和</w:t>
            </w:r>
            <w:r w:rsidRPr="003D1F30">
              <w:rPr>
                <w:rFonts w:eastAsia="SimSun" w:cs="Arial"/>
              </w:rPr>
              <w:t xml:space="preserve"> SharePoint Server 2013 </w:t>
            </w:r>
            <w:r w:rsidR="00870438">
              <w:rPr>
                <w:rFonts w:eastAsia="SimSun" w:cs="Arial"/>
              </w:rPr>
              <w:br/>
            </w:r>
            <w:r w:rsidRPr="003D1F30">
              <w:rPr>
                <w:rFonts w:eastAsia="SimSun" w:cs="Arial"/>
              </w:rPr>
              <w:t>Enterprise CAL</w:t>
            </w:r>
            <w:r w:rsidRPr="003D1F30">
              <w:rPr>
                <w:rFonts w:eastAsia="SimSun" w:cs="Arial"/>
              </w:rPr>
              <w:t>，</w:t>
            </w:r>
            <w:r w:rsidRPr="003D1F30">
              <w:rPr>
                <w:rFonts w:eastAsia="SimSun" w:cs="Arial"/>
                <w:b/>
              </w:rPr>
              <w:t>或</w:t>
            </w:r>
          </w:p>
          <w:p w14:paraId="51853C7B" w14:textId="77777777" w:rsidR="00531FC6" w:rsidRPr="003D1F30" w:rsidRDefault="00531FC6" w:rsidP="00400D01">
            <w:pPr>
              <w:pStyle w:val="PURBullet-Indented"/>
              <w:rPr>
                <w:rFonts w:eastAsia="SimSun" w:cs="Arial"/>
              </w:rPr>
            </w:pPr>
            <w:r w:rsidRPr="003D1F30">
              <w:rPr>
                <w:rFonts w:eastAsia="SimSun" w:cs="Arial"/>
              </w:rPr>
              <w:t>Enterprise CAL Suite</w:t>
            </w:r>
          </w:p>
        </w:tc>
      </w:tr>
    </w:tbl>
    <w:bookmarkStart w:id="746" w:name="_Toc299519138"/>
    <w:bookmarkStart w:id="747" w:name="_Toc299531570"/>
    <w:bookmarkStart w:id="748" w:name="_Toc299531894"/>
    <w:bookmarkStart w:id="749" w:name="_Toc299957177"/>
    <w:p w14:paraId="78A660F1" w14:textId="67A9CF8A" w:rsidR="00830DCA" w:rsidRDefault="00D54607" w:rsidP="00CD6E9D">
      <w:pPr>
        <w:pStyle w:val="PURBreadcrumb"/>
        <w:keepNext w:val="0"/>
        <w:rPr>
          <w:rStyle w:val="Hyperlink"/>
          <w:rFonts w:eastAsia="SimSun" w:cs="Arial"/>
          <w:sz w:val="16"/>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0BA52026" w14:textId="77777777" w:rsidR="00E47FB8" w:rsidRPr="003D1F30" w:rsidRDefault="00E47FB8" w:rsidP="00CD6E9D">
      <w:pPr>
        <w:pStyle w:val="PURBreadcrumb"/>
        <w:keepNext w:val="0"/>
        <w:rPr>
          <w:rFonts w:eastAsia="SimSun" w:cs="Arial"/>
        </w:rPr>
      </w:pPr>
    </w:p>
    <w:p w14:paraId="489F7461" w14:textId="4385F6DE" w:rsidR="009A4C7C" w:rsidRPr="003D1F30" w:rsidRDefault="009A4C7C" w:rsidP="00D6363C">
      <w:pPr>
        <w:pStyle w:val="PURProductName"/>
        <w:rPr>
          <w:rFonts w:eastAsia="SimSun" w:cs="Arial"/>
        </w:rPr>
      </w:pPr>
      <w:bookmarkStart w:id="750" w:name="_Toc299519142"/>
      <w:bookmarkStart w:id="751" w:name="_Toc299531574"/>
      <w:bookmarkStart w:id="752" w:name="_Toc299531898"/>
      <w:bookmarkStart w:id="753" w:name="_Toc299957181"/>
      <w:bookmarkStart w:id="754" w:name="_Toc346536879"/>
      <w:bookmarkStart w:id="755" w:name="_Toc346895330"/>
      <w:bookmarkStart w:id="756" w:name="_Toc339280343"/>
      <w:bookmarkStart w:id="757" w:name="_Toc339280486"/>
      <w:bookmarkStart w:id="758" w:name="_Toc363552816"/>
      <w:bookmarkStart w:id="759" w:name="_Toc363552879"/>
      <w:bookmarkStart w:id="760" w:name="_Toc378682178"/>
      <w:bookmarkStart w:id="761" w:name="_Toc378682280"/>
      <w:bookmarkStart w:id="762" w:name="_Toc371268292"/>
      <w:bookmarkStart w:id="763" w:name="_Toc371268358"/>
      <w:bookmarkStart w:id="764" w:name="_Toc379278495"/>
      <w:bookmarkStart w:id="765" w:name="_Toc379278557"/>
      <w:bookmarkStart w:id="766" w:name="_Toc388523005"/>
      <w:bookmarkStart w:id="767" w:name="_Toc388600035"/>
      <w:bookmarkEnd w:id="746"/>
      <w:bookmarkEnd w:id="747"/>
      <w:bookmarkEnd w:id="748"/>
      <w:bookmarkEnd w:id="749"/>
      <w:r w:rsidRPr="003D1F30">
        <w:rPr>
          <w:rFonts w:eastAsia="SimSun" w:cs="Arial"/>
        </w:rPr>
        <w:lastRenderedPageBreak/>
        <w:t>SQL Server 2014 Standard</w:t>
      </w:r>
      <w:bookmarkEnd w:id="750"/>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bookmarkEnd w:id="766"/>
      <w:bookmarkEnd w:id="767"/>
      <w:r w:rsidRPr="003D1F30">
        <w:rPr>
          <w:rFonts w:eastAsia="SimSun" w:cs="Arial"/>
        </w:rPr>
        <w:fldChar w:fldCharType="begin"/>
      </w:r>
      <w:r w:rsidRPr="003D1F30">
        <w:rPr>
          <w:rFonts w:eastAsia="SimSun" w:cs="Arial"/>
        </w:rPr>
        <w:instrText>XE "SQL Server 2014 Standard"</w:instrText>
      </w:r>
      <w:r w:rsidRPr="003D1F30">
        <w:rPr>
          <w:rFonts w:eastAsia="SimSun" w:cs="Arial"/>
        </w:rPr>
        <w:fldChar w:fldCharType="end"/>
      </w:r>
    </w:p>
    <w:p w14:paraId="284080DC"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E47FB8" w14:paraId="3CB57E29" w14:textId="77777777" w:rsidTr="009F774B">
        <w:tc>
          <w:tcPr>
            <w:tcW w:w="2477" w:type="pct"/>
            <w:tcBorders>
              <w:top w:val="single" w:sz="4" w:space="0" w:color="auto"/>
              <w:bottom w:val="nil"/>
            </w:tcBorders>
          </w:tcPr>
          <w:p w14:paraId="4D9C46AC" w14:textId="77777777" w:rsidR="00831C1F" w:rsidRPr="00E47FB8" w:rsidRDefault="00831C1F" w:rsidP="00831C1F">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Server" w:history="1">
              <w:r w:rsidRPr="00E47FB8">
                <w:rPr>
                  <w:rStyle w:val="Hyperlink"/>
                  <w:rFonts w:eastAsia="SimSun" w:cs="Arial"/>
                </w:rPr>
                <w:t>服务器软件</w:t>
              </w:r>
            </w:hyperlink>
          </w:p>
        </w:tc>
        <w:tc>
          <w:tcPr>
            <w:tcW w:w="2523" w:type="pct"/>
            <w:tcBorders>
              <w:top w:val="single" w:sz="4" w:space="0" w:color="auto"/>
              <w:bottom w:val="nil"/>
            </w:tcBorders>
          </w:tcPr>
          <w:p w14:paraId="7F500AA6" w14:textId="3B25D4C7" w:rsidR="00831C1F" w:rsidRPr="00E47FB8" w:rsidRDefault="004F154D" w:rsidP="00831C1F">
            <w:pPr>
              <w:pStyle w:val="PURLMSH"/>
              <w:rPr>
                <w:rFonts w:eastAsia="SimSun" w:cs="Arial"/>
              </w:rPr>
            </w:pPr>
            <w:r w:rsidRPr="00E47FB8">
              <w:rPr>
                <w:rFonts w:eastAsia="SimSun" w:cs="Arial"/>
              </w:rPr>
              <w:t>请参阅适用声明：</w:t>
            </w:r>
            <w:r w:rsidRPr="00E47FB8">
              <w:rPr>
                <w:rFonts w:eastAsia="SimSun" w:cs="Arial"/>
                <w:b/>
              </w:rPr>
              <w:t>自动更新</w:t>
            </w:r>
            <w:r w:rsidRPr="00E47FB8">
              <w:rPr>
                <w:rFonts w:eastAsia="SimSun" w:cs="Arial"/>
                <w:i/>
              </w:rPr>
              <w:t>（请参阅</w:t>
            </w:r>
            <w:hyperlink w:anchor="Appendix2" w:history="1">
              <w:r w:rsidRPr="00E47FB8">
                <w:rPr>
                  <w:rStyle w:val="Hyperlink"/>
                  <w:rFonts w:eastAsia="SimSun" w:cs="Arial"/>
                  <w:i/>
                </w:rPr>
                <w:t>附录</w:t>
              </w:r>
              <w:r w:rsidRPr="00E47FB8">
                <w:rPr>
                  <w:rStyle w:val="Hyperlink"/>
                  <w:rFonts w:eastAsia="SimSun" w:cs="Arial"/>
                  <w:i/>
                </w:rPr>
                <w:t xml:space="preserve"> 2</w:t>
              </w:r>
            </w:hyperlink>
            <w:r w:rsidRPr="00E47FB8">
              <w:rPr>
                <w:rFonts w:eastAsia="SimSun" w:cs="Arial"/>
                <w:i/>
              </w:rPr>
              <w:t>）</w:t>
            </w:r>
          </w:p>
        </w:tc>
      </w:tr>
      <w:tr w:rsidR="009A4C7C" w:rsidRPr="00E47FB8" w14:paraId="2BD09645" w14:textId="77777777" w:rsidTr="009F774B">
        <w:tc>
          <w:tcPr>
            <w:tcW w:w="2477" w:type="pct"/>
            <w:tcBorders>
              <w:top w:val="nil"/>
            </w:tcBorders>
          </w:tcPr>
          <w:p w14:paraId="19B5CE7A" w14:textId="64D0890C" w:rsidR="009A4C7C" w:rsidRPr="00E47FB8" w:rsidRDefault="009A4C7C" w:rsidP="009A4C7C">
            <w:pPr>
              <w:pStyle w:val="PURLMSH"/>
              <w:rPr>
                <w:rFonts w:eastAsia="SimSun" w:cs="Arial"/>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是</w:t>
            </w:r>
            <w:r w:rsidRPr="00E47FB8">
              <w:rPr>
                <w:rFonts w:eastAsia="SimSun" w:cs="Arial"/>
                <w:i/>
              </w:rPr>
              <w:t>（请参阅</w:t>
            </w:r>
            <w:hyperlink w:anchor="Appendix1" w:history="1">
              <w:r w:rsidRPr="00E47FB8">
                <w:rPr>
                  <w:rStyle w:val="Hyperlink"/>
                  <w:rFonts w:eastAsia="SimSun" w:cs="Arial"/>
                  <w:i/>
                </w:rPr>
                <w:t>附录</w:t>
              </w:r>
              <w:r w:rsidRPr="00E47FB8">
                <w:rPr>
                  <w:rStyle w:val="Hyperlink"/>
                  <w:rFonts w:eastAsia="SimSun" w:cs="Arial"/>
                  <w:i/>
                </w:rPr>
                <w:t xml:space="preserve"> 1</w:t>
              </w:r>
            </w:hyperlink>
            <w:r w:rsidRPr="00E47FB8">
              <w:rPr>
                <w:rFonts w:eastAsia="SimSun" w:cs="Arial"/>
                <w:i/>
              </w:rPr>
              <w:t>）</w:t>
            </w:r>
          </w:p>
        </w:tc>
        <w:tc>
          <w:tcPr>
            <w:tcW w:w="2523" w:type="pct"/>
            <w:tcBorders>
              <w:top w:val="nil"/>
            </w:tcBorders>
          </w:tcPr>
          <w:p w14:paraId="6EBEE127" w14:textId="7EE05A76" w:rsidR="009A4C7C" w:rsidRPr="00E47FB8" w:rsidRDefault="003B0799" w:rsidP="009A4C7C">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9A4C7C" w:rsidRPr="003D1F30"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3D1F30" w:rsidRDefault="009A4C7C"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3025FD" w:rsidRPr="003D1F3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3D1F30" w:rsidRDefault="003025FD" w:rsidP="009A4C7C">
            <w:pPr>
              <w:pStyle w:val="PURBody"/>
              <w:rPr>
                <w:rFonts w:eastAsia="SimSun" w:cs="Arial"/>
              </w:rPr>
            </w:pPr>
            <w:r w:rsidRPr="003D1F30">
              <w:rPr>
                <w:rFonts w:eastAsia="SimSun" w:cs="Arial"/>
                <w:b/>
              </w:rPr>
              <w:t>您需要：</w:t>
            </w:r>
          </w:p>
          <w:p w14:paraId="67F3A2A0" w14:textId="503E2726" w:rsidR="009F3973" w:rsidRPr="003D1F30" w:rsidRDefault="009F3973" w:rsidP="00D6363C">
            <w:pPr>
              <w:pStyle w:val="PURBullet-Indented"/>
              <w:rPr>
                <w:rFonts w:eastAsia="SimSun" w:cs="Arial"/>
              </w:rPr>
            </w:pPr>
            <w:r w:rsidRPr="003D1F30">
              <w:rPr>
                <w:rFonts w:eastAsia="SimSun" w:cs="Arial"/>
              </w:rPr>
              <w:t>SQL Server 2014 Standard SAL</w:t>
            </w:r>
            <w:r w:rsidRPr="003D1F30">
              <w:rPr>
                <w:rFonts w:eastAsia="SimSun" w:cs="Arial"/>
              </w:rPr>
              <w:t>，</w:t>
            </w:r>
            <w:r w:rsidRPr="003D1F30">
              <w:rPr>
                <w:rFonts w:eastAsia="SimSun" w:cs="Arial"/>
                <w:b/>
              </w:rPr>
              <w:t>或</w:t>
            </w:r>
          </w:p>
          <w:p w14:paraId="43B7492B" w14:textId="2CE53795" w:rsidR="003025FD" w:rsidRPr="003D1F30" w:rsidRDefault="009F3973" w:rsidP="00D6363C">
            <w:pPr>
              <w:pStyle w:val="PURBullet-Indented"/>
              <w:rPr>
                <w:rFonts w:eastAsia="SimSun" w:cs="Arial"/>
              </w:rPr>
            </w:pPr>
            <w:r w:rsidRPr="003D1F30">
              <w:rPr>
                <w:rFonts w:eastAsia="SimSun" w:cs="Arial"/>
              </w:rPr>
              <w:t>SQL Server 2014 Business Intelligence SAL</w:t>
            </w:r>
          </w:p>
        </w:tc>
      </w:tr>
    </w:tbl>
    <w:p w14:paraId="41D0A7E0" w14:textId="77777777" w:rsidR="009A4C7C" w:rsidRPr="003D1F30" w:rsidRDefault="009A4C7C" w:rsidP="0085206E">
      <w:pPr>
        <w:pStyle w:val="PURADDITIONALTERMSHEADERMB"/>
        <w:rPr>
          <w:rFonts w:eastAsia="SimSun" w:cs="Arial"/>
        </w:rPr>
      </w:pPr>
      <w:r w:rsidRPr="003D1F30">
        <w:rPr>
          <w:rFonts w:eastAsia="SimSun" w:cs="Arial"/>
        </w:rPr>
        <w:t>附加条款：</w:t>
      </w:r>
    </w:p>
    <w:p w14:paraId="48432C2D" w14:textId="77777777" w:rsidR="0061320A" w:rsidRPr="003D1F30" w:rsidRDefault="0061320A" w:rsidP="0061320A">
      <w:pPr>
        <w:pStyle w:val="PURBlueStrong-Indented"/>
        <w:rPr>
          <w:rFonts w:eastAsia="SimSun" w:cs="Arial"/>
        </w:rPr>
      </w:pPr>
      <w:r w:rsidRPr="003D1F30">
        <w:rPr>
          <w:rFonts w:eastAsia="SimSun" w:cs="Arial"/>
        </w:rPr>
        <w:t>版本降级权利</w:t>
      </w:r>
    </w:p>
    <w:p w14:paraId="7E93386D" w14:textId="055C7466" w:rsidR="0061320A" w:rsidRPr="003D1F30" w:rsidRDefault="0061320A" w:rsidP="0061320A">
      <w:pPr>
        <w:pStyle w:val="Heading2"/>
        <w:widowControl w:val="0"/>
        <w:pBdr>
          <w:bottom w:val="none" w:sz="0" w:space="0" w:color="auto"/>
        </w:pBdr>
        <w:tabs>
          <w:tab w:val="left" w:pos="720"/>
        </w:tabs>
        <w:ind w:left="270"/>
        <w:rPr>
          <w:rFonts w:eastAsia="SimSun" w:cs="Arial"/>
        </w:rPr>
      </w:pPr>
      <w:r w:rsidRPr="003D1F30">
        <w:rPr>
          <w:rFonts w:eastAsia="SimSun" w:cs="Arial"/>
          <w:b w:val="0"/>
          <w:caps w:val="0"/>
          <w:color w:val="404040" w:themeColor="text1" w:themeTint="BF"/>
          <w:sz w:val="18"/>
        </w:rPr>
        <w:t>您可以创建、存储和使用软件的</w:t>
      </w:r>
      <w:r w:rsidRPr="003D1F30">
        <w:rPr>
          <w:rFonts w:eastAsia="SimSun" w:cs="Arial"/>
          <w:b w:val="0"/>
          <w:caps w:val="0"/>
          <w:color w:val="404040" w:themeColor="text1" w:themeTint="BF"/>
          <w:sz w:val="18"/>
        </w:rPr>
        <w:t xml:space="preserve"> SQL Server Standard Workgroup </w:t>
      </w:r>
      <w:r w:rsidRPr="003D1F30">
        <w:rPr>
          <w:rFonts w:eastAsia="SimSun" w:cs="Arial"/>
          <w:b w:val="0"/>
          <w:caps w:val="0"/>
          <w:color w:val="404040" w:themeColor="text1" w:themeTint="BF"/>
          <w:sz w:val="18"/>
        </w:rPr>
        <w:t>或</w:t>
      </w:r>
      <w:r w:rsidRPr="003D1F30">
        <w:rPr>
          <w:rFonts w:eastAsia="SimSun" w:cs="Arial"/>
          <w:b w:val="0"/>
          <w:caps w:val="0"/>
          <w:color w:val="404040" w:themeColor="text1" w:themeTint="BF"/>
          <w:sz w:val="18"/>
        </w:rPr>
        <w:t xml:space="preserve"> Small Business </w:t>
      </w:r>
      <w:r w:rsidRPr="003D1F30">
        <w:rPr>
          <w:rFonts w:eastAsia="SimSun" w:cs="Arial"/>
          <w:b w:val="0"/>
          <w:caps w:val="0"/>
          <w:color w:val="404040" w:themeColor="text1" w:themeTint="BF"/>
          <w:sz w:val="18"/>
        </w:rPr>
        <w:t>版本的</w:t>
      </w:r>
      <w:r w:rsidRPr="003D1F30">
        <w:rPr>
          <w:rFonts w:eastAsia="SimSun" w:cs="Arial"/>
          <w:b w:val="0"/>
          <w:caps w:val="0"/>
          <w:color w:val="404040" w:themeColor="text1" w:themeTint="BF"/>
          <w:sz w:val="18"/>
        </w:rPr>
        <w:t xml:space="preserve"> 2012 </w:t>
      </w:r>
      <w:r w:rsidRPr="003D1F30">
        <w:rPr>
          <w:rFonts w:eastAsia="SimSun" w:cs="Arial"/>
          <w:b w:val="0"/>
          <w:caps w:val="0"/>
          <w:color w:val="404040" w:themeColor="text1" w:themeTint="BF"/>
          <w:sz w:val="18"/>
        </w:rPr>
        <w:t>版的实例来替代任何允许的实例。</w:t>
      </w:r>
    </w:p>
    <w:p w14:paraId="7CC50E31" w14:textId="6F9B89F8" w:rsidR="00091B14" w:rsidRPr="003D1F30" w:rsidRDefault="00091B14" w:rsidP="00D62BE8">
      <w:pPr>
        <w:pStyle w:val="PURBlueStrong-Indented"/>
        <w:tabs>
          <w:tab w:val="left" w:pos="9373"/>
        </w:tabs>
        <w:rPr>
          <w:rFonts w:eastAsia="SimSun" w:cs="Arial"/>
        </w:rPr>
      </w:pPr>
      <w:r w:rsidRPr="003D1F30">
        <w:rPr>
          <w:rFonts w:eastAsia="SimSun" w:cs="Arial"/>
        </w:rPr>
        <w:t xml:space="preserve">.NET Framework </w:t>
      </w:r>
      <w:r w:rsidRPr="003D1F30">
        <w:rPr>
          <w:rFonts w:eastAsia="SimSun" w:cs="Arial"/>
        </w:rPr>
        <w:t>软件</w:t>
      </w:r>
    </w:p>
    <w:p w14:paraId="2EBE7B7E" w14:textId="115FC234" w:rsidR="00091B14" w:rsidRPr="003D1F30" w:rsidRDefault="00091B14" w:rsidP="00091B14">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E47FB8">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5C9456D4" w14:textId="28399E76" w:rsidR="009A4C7C"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668D6429" w14:textId="45127C25" w:rsidR="00E669F1" w:rsidRPr="003D1F30" w:rsidRDefault="00E669F1" w:rsidP="00D6363C">
      <w:pPr>
        <w:pStyle w:val="PURProductName"/>
        <w:rPr>
          <w:rFonts w:eastAsia="SimSun" w:cs="Arial"/>
        </w:rPr>
      </w:pPr>
      <w:bookmarkStart w:id="768" w:name="_Toc346536880"/>
      <w:bookmarkStart w:id="769" w:name="_Toc346895331"/>
      <w:bookmarkStart w:id="770" w:name="_Toc339280344"/>
      <w:bookmarkStart w:id="771" w:name="_Toc339280487"/>
      <w:bookmarkStart w:id="772" w:name="_Toc363552817"/>
      <w:bookmarkStart w:id="773" w:name="_Toc363552880"/>
      <w:bookmarkStart w:id="774" w:name="_Toc378682179"/>
      <w:bookmarkStart w:id="775" w:name="_Toc378682281"/>
      <w:bookmarkStart w:id="776" w:name="_Toc371268293"/>
      <w:bookmarkStart w:id="777" w:name="_Toc371268359"/>
      <w:bookmarkStart w:id="778" w:name="_Toc379278496"/>
      <w:bookmarkStart w:id="779" w:name="_Toc379278558"/>
      <w:bookmarkStart w:id="780" w:name="_Toc388523006"/>
      <w:bookmarkStart w:id="781" w:name="_Toc388600036"/>
      <w:bookmarkStart w:id="782" w:name="_Toc297828757"/>
      <w:bookmarkStart w:id="783" w:name="_Toc297883512"/>
      <w:bookmarkStart w:id="784" w:name="_Toc299519143"/>
      <w:bookmarkStart w:id="785" w:name="_Toc299531575"/>
      <w:bookmarkStart w:id="786" w:name="_Toc299531899"/>
      <w:bookmarkStart w:id="787" w:name="_Toc299957182"/>
      <w:r w:rsidRPr="003D1F30">
        <w:rPr>
          <w:rFonts w:eastAsia="SimSun" w:cs="Arial"/>
        </w:rPr>
        <w:t>SQL Server 2014 Business Intelligence</w:t>
      </w:r>
      <w:bookmarkEnd w:id="768"/>
      <w:bookmarkEnd w:id="769"/>
      <w:bookmarkEnd w:id="770"/>
      <w:bookmarkEnd w:id="771"/>
      <w:bookmarkEnd w:id="772"/>
      <w:bookmarkEnd w:id="773"/>
      <w:bookmarkEnd w:id="774"/>
      <w:bookmarkEnd w:id="775"/>
      <w:bookmarkEnd w:id="776"/>
      <w:bookmarkEnd w:id="777"/>
      <w:bookmarkEnd w:id="778"/>
      <w:bookmarkEnd w:id="779"/>
      <w:bookmarkEnd w:id="780"/>
      <w:bookmarkEnd w:id="781"/>
      <w:r w:rsidRPr="003D1F30">
        <w:rPr>
          <w:rFonts w:eastAsia="SimSun" w:cs="Arial"/>
        </w:rPr>
        <w:fldChar w:fldCharType="begin"/>
      </w:r>
      <w:r w:rsidRPr="003D1F30">
        <w:rPr>
          <w:rFonts w:eastAsia="SimSun" w:cs="Arial"/>
        </w:rPr>
        <w:instrText>XE "SQL Server 2014 Business Intelligence"</w:instrText>
      </w:r>
      <w:r w:rsidRPr="003D1F30">
        <w:rPr>
          <w:rFonts w:eastAsia="SimSun" w:cs="Arial"/>
        </w:rPr>
        <w:fldChar w:fldCharType="end"/>
      </w:r>
    </w:p>
    <w:p w14:paraId="594858BA" w14:textId="77777777" w:rsidR="00E669F1" w:rsidRPr="003D1F30" w:rsidRDefault="00E669F1" w:rsidP="00E669F1">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E47FB8" w14:paraId="1E06C97F" w14:textId="77777777" w:rsidTr="00230F33">
        <w:tc>
          <w:tcPr>
            <w:tcW w:w="2477" w:type="pct"/>
            <w:tcBorders>
              <w:top w:val="single" w:sz="4" w:space="0" w:color="auto"/>
              <w:bottom w:val="nil"/>
            </w:tcBorders>
          </w:tcPr>
          <w:p w14:paraId="4780BD9F" w14:textId="77777777" w:rsidR="00E669F1" w:rsidRPr="00E47FB8" w:rsidRDefault="00E669F1" w:rsidP="00230F33">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Server" w:history="1">
              <w:r w:rsidRPr="00E47FB8">
                <w:rPr>
                  <w:rStyle w:val="Hyperlink"/>
                  <w:rFonts w:eastAsia="SimSun" w:cs="Arial"/>
                </w:rPr>
                <w:t>服务器软件</w:t>
              </w:r>
            </w:hyperlink>
          </w:p>
        </w:tc>
        <w:tc>
          <w:tcPr>
            <w:tcW w:w="2523" w:type="pct"/>
            <w:tcBorders>
              <w:top w:val="single" w:sz="4" w:space="0" w:color="auto"/>
              <w:bottom w:val="nil"/>
            </w:tcBorders>
          </w:tcPr>
          <w:p w14:paraId="30F765BD" w14:textId="2786A554" w:rsidR="00E669F1" w:rsidRPr="00E47FB8" w:rsidRDefault="00E669F1" w:rsidP="00230F33">
            <w:pPr>
              <w:pStyle w:val="PURLMSH"/>
              <w:rPr>
                <w:rFonts w:eastAsia="SimSun" w:cs="Arial"/>
              </w:rPr>
            </w:pPr>
            <w:r w:rsidRPr="00E47FB8">
              <w:rPr>
                <w:rFonts w:eastAsia="SimSun" w:cs="Arial"/>
              </w:rPr>
              <w:t>请参阅适用声明：</w:t>
            </w:r>
            <w:r w:rsidRPr="00E47FB8">
              <w:rPr>
                <w:rFonts w:eastAsia="SimSun" w:cs="Arial"/>
                <w:b/>
              </w:rPr>
              <w:t>自动更新</w:t>
            </w:r>
            <w:r w:rsidRPr="00E47FB8">
              <w:rPr>
                <w:rFonts w:eastAsia="SimSun" w:cs="Arial"/>
                <w:i/>
              </w:rPr>
              <w:t>（请参阅</w:t>
            </w:r>
            <w:hyperlink w:anchor="Appendix2" w:history="1">
              <w:r w:rsidRPr="00E47FB8">
                <w:rPr>
                  <w:rStyle w:val="Hyperlink"/>
                  <w:rFonts w:eastAsia="SimSun" w:cs="Arial"/>
                  <w:i/>
                </w:rPr>
                <w:t>附录</w:t>
              </w:r>
              <w:r w:rsidRPr="00E47FB8">
                <w:rPr>
                  <w:rStyle w:val="Hyperlink"/>
                  <w:rFonts w:eastAsia="SimSun" w:cs="Arial"/>
                  <w:i/>
                </w:rPr>
                <w:t xml:space="preserve"> 2</w:t>
              </w:r>
            </w:hyperlink>
            <w:r w:rsidRPr="00E47FB8">
              <w:rPr>
                <w:rFonts w:eastAsia="SimSun" w:cs="Arial"/>
                <w:i/>
              </w:rPr>
              <w:t>）</w:t>
            </w:r>
          </w:p>
        </w:tc>
      </w:tr>
      <w:tr w:rsidR="00E669F1" w:rsidRPr="00E47FB8" w14:paraId="6943E8F6" w14:textId="77777777" w:rsidTr="00230F33">
        <w:tc>
          <w:tcPr>
            <w:tcW w:w="2477" w:type="pct"/>
            <w:tcBorders>
              <w:top w:val="nil"/>
            </w:tcBorders>
          </w:tcPr>
          <w:p w14:paraId="056CCBB5" w14:textId="28C18793" w:rsidR="00E669F1" w:rsidRPr="00E47FB8" w:rsidRDefault="00E669F1" w:rsidP="00230F33">
            <w:pPr>
              <w:pStyle w:val="PURLMSH"/>
              <w:rPr>
                <w:rFonts w:eastAsia="SimSun" w:cs="Arial"/>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是</w:t>
            </w:r>
            <w:r w:rsidRPr="00E47FB8">
              <w:rPr>
                <w:rFonts w:eastAsia="SimSun" w:cs="Arial"/>
                <w:i/>
              </w:rPr>
              <w:t>（请参阅</w:t>
            </w:r>
            <w:hyperlink w:anchor="Appendix1" w:history="1">
              <w:r w:rsidRPr="00E47FB8">
                <w:rPr>
                  <w:rStyle w:val="Hyperlink"/>
                  <w:rFonts w:eastAsia="SimSun" w:cs="Arial"/>
                  <w:i/>
                </w:rPr>
                <w:t>附录</w:t>
              </w:r>
              <w:r w:rsidRPr="00E47FB8">
                <w:rPr>
                  <w:rStyle w:val="Hyperlink"/>
                  <w:rFonts w:eastAsia="SimSun" w:cs="Arial"/>
                  <w:i/>
                </w:rPr>
                <w:t xml:space="preserve"> 1</w:t>
              </w:r>
            </w:hyperlink>
            <w:r w:rsidRPr="00E47FB8">
              <w:rPr>
                <w:rFonts w:eastAsia="SimSun" w:cs="Arial"/>
                <w:i/>
              </w:rPr>
              <w:t>）</w:t>
            </w:r>
          </w:p>
        </w:tc>
        <w:tc>
          <w:tcPr>
            <w:tcW w:w="2523" w:type="pct"/>
            <w:tcBorders>
              <w:top w:val="nil"/>
            </w:tcBorders>
          </w:tcPr>
          <w:p w14:paraId="39CF8591" w14:textId="7FFB5574" w:rsidR="00E669F1" w:rsidRPr="00E47FB8" w:rsidRDefault="003B0799" w:rsidP="00230F33">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E669F1" w:rsidRPr="003D1F30"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3D1F30" w:rsidRDefault="00E669F1" w:rsidP="00230F33">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E669F1" w:rsidRPr="003D1F30"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3D1F30" w:rsidRDefault="00E669F1" w:rsidP="00230F33">
            <w:pPr>
              <w:pStyle w:val="PURBody"/>
              <w:rPr>
                <w:rFonts w:eastAsia="SimSun" w:cs="Arial"/>
              </w:rPr>
            </w:pPr>
            <w:r w:rsidRPr="003D1F30">
              <w:rPr>
                <w:rFonts w:eastAsia="SimSun" w:cs="Arial"/>
                <w:b/>
              </w:rPr>
              <w:t>您需要：</w:t>
            </w:r>
          </w:p>
          <w:p w14:paraId="59C7A711" w14:textId="2B016059" w:rsidR="00E669F1" w:rsidRPr="003D1F30" w:rsidRDefault="00E669F1" w:rsidP="00D6363C">
            <w:pPr>
              <w:pStyle w:val="PURBullet-Indented"/>
              <w:rPr>
                <w:rFonts w:eastAsia="SimSun" w:cs="Arial"/>
              </w:rPr>
            </w:pPr>
            <w:r w:rsidRPr="003D1F30">
              <w:rPr>
                <w:rFonts w:eastAsia="SimSun" w:cs="Arial"/>
              </w:rPr>
              <w:t>SQL Server 2014 Business Intelligence SAL</w:t>
            </w:r>
          </w:p>
        </w:tc>
      </w:tr>
    </w:tbl>
    <w:p w14:paraId="34CB4427" w14:textId="77777777" w:rsidR="00E669F1" w:rsidRPr="003D1F30" w:rsidRDefault="00E669F1" w:rsidP="00E669F1">
      <w:pPr>
        <w:pStyle w:val="PURADDITIONALTERMSHEADERMB"/>
        <w:rPr>
          <w:rFonts w:eastAsia="SimSun" w:cs="Arial"/>
        </w:rPr>
      </w:pPr>
      <w:r w:rsidRPr="003D1F30">
        <w:rPr>
          <w:rFonts w:eastAsia="SimSun" w:cs="Arial"/>
        </w:rPr>
        <w:t>附加条款：</w:t>
      </w:r>
    </w:p>
    <w:p w14:paraId="64F53D94" w14:textId="06EEB183" w:rsidR="00D6363C" w:rsidRPr="003D1F30" w:rsidRDefault="00D6363C" w:rsidP="0061320A">
      <w:pPr>
        <w:pStyle w:val="PURBlueStrong-Indented"/>
        <w:rPr>
          <w:rFonts w:eastAsia="SimSun" w:cs="Arial"/>
        </w:rPr>
      </w:pPr>
      <w:r w:rsidRPr="003D1F30">
        <w:rPr>
          <w:rFonts w:eastAsia="SimSun" w:cs="Arial"/>
        </w:rPr>
        <w:t>针对批处理作业的</w:t>
      </w:r>
      <w:r w:rsidRPr="003D1F30">
        <w:rPr>
          <w:rFonts w:eastAsia="SimSun" w:cs="Arial"/>
        </w:rPr>
        <w:t xml:space="preserve"> SAL </w:t>
      </w:r>
      <w:r w:rsidRPr="003D1F30">
        <w:rPr>
          <w:rFonts w:eastAsia="SimSun" w:cs="Arial"/>
        </w:rPr>
        <w:t>弃权</w:t>
      </w:r>
    </w:p>
    <w:p w14:paraId="0E1C9F5F" w14:textId="612167D2" w:rsidR="00D6363C" w:rsidRPr="003D1F30" w:rsidRDefault="00D6363C" w:rsidP="00D6363C">
      <w:pPr>
        <w:pStyle w:val="PURBody-Indented"/>
        <w:rPr>
          <w:rFonts w:eastAsia="SimSun" w:cs="Arial"/>
        </w:rPr>
      </w:pPr>
      <w:r w:rsidRPr="003D1F30">
        <w:rPr>
          <w:rFonts w:eastAsia="SimSun" w:cs="Arial"/>
          <w:szCs w:val="18"/>
        </w:rPr>
        <w:t>对于完全通过批处理过程访问您的服务器软件实例的任何用户或设备，您不需要</w:t>
      </w:r>
      <w:r w:rsidRPr="003D1F30">
        <w:rPr>
          <w:rFonts w:eastAsia="SimSun" w:cs="Arial"/>
          <w:szCs w:val="18"/>
        </w:rPr>
        <w:t xml:space="preserve"> SAL</w:t>
      </w:r>
      <w:r w:rsidRPr="003D1F30">
        <w:rPr>
          <w:rFonts w:eastAsia="SimSun" w:cs="Arial"/>
          <w:szCs w:val="18"/>
        </w:rPr>
        <w:t>。</w:t>
      </w:r>
      <w:r w:rsidRPr="007F20CC">
        <w:rPr>
          <w:rFonts w:ascii="SimSun" w:eastAsia="SimSun" w:hAnsi="SimSun" w:cs="Arial"/>
          <w:szCs w:val="18"/>
        </w:rPr>
        <w:t>“</w:t>
      </w:r>
      <w:r w:rsidRPr="003D1F30">
        <w:rPr>
          <w:rFonts w:eastAsia="SimSun" w:cs="Arial"/>
          <w:szCs w:val="18"/>
        </w:rPr>
        <w:t>批处理</w:t>
      </w:r>
      <w:r w:rsidRPr="007F20CC">
        <w:rPr>
          <w:rFonts w:ascii="SimSun" w:eastAsia="SimSun" w:hAnsi="SimSun" w:cs="Arial"/>
          <w:szCs w:val="18"/>
        </w:rPr>
        <w:t>”</w:t>
      </w:r>
      <w:r w:rsidRPr="003D1F30">
        <w:rPr>
          <w:rFonts w:eastAsia="SimSun" w:cs="Arial"/>
          <w:szCs w:val="18"/>
        </w:rPr>
        <w:t>是一个允许同时处理一组在不同时间发生的任务的活动。</w:t>
      </w:r>
    </w:p>
    <w:p w14:paraId="7790DCE8" w14:textId="77777777" w:rsidR="0061320A" w:rsidRPr="003D1F30" w:rsidRDefault="0061320A" w:rsidP="0061320A">
      <w:pPr>
        <w:pStyle w:val="PURBlueStrong-Indented"/>
        <w:rPr>
          <w:rFonts w:eastAsia="SimSun" w:cs="Arial"/>
        </w:rPr>
      </w:pPr>
      <w:r w:rsidRPr="003D1F30">
        <w:rPr>
          <w:rFonts w:eastAsia="SimSun" w:cs="Arial"/>
        </w:rPr>
        <w:t>版本降级权利</w:t>
      </w:r>
    </w:p>
    <w:p w14:paraId="1589372B" w14:textId="71315FE5" w:rsidR="00D25BAC" w:rsidRPr="003D1F30" w:rsidRDefault="0061320A" w:rsidP="00D6363C">
      <w:pPr>
        <w:pStyle w:val="PURBody-Indented"/>
        <w:rPr>
          <w:rFonts w:eastAsia="SimSun" w:cs="Arial"/>
        </w:rPr>
      </w:pPr>
      <w:r w:rsidRPr="003D1F30">
        <w:rPr>
          <w:rFonts w:eastAsia="SimSun" w:cs="Arial"/>
          <w:szCs w:val="18"/>
        </w:rPr>
        <w:t>您可以创建、存储和使用</w:t>
      </w:r>
      <w:r w:rsidRPr="003D1F30">
        <w:rPr>
          <w:rFonts w:eastAsia="SimSun" w:cs="Arial"/>
          <w:szCs w:val="18"/>
        </w:rPr>
        <w:t xml:space="preserve"> Standard </w:t>
      </w:r>
      <w:r w:rsidRPr="003D1F30">
        <w:rPr>
          <w:rFonts w:eastAsia="SimSun" w:cs="Arial"/>
          <w:szCs w:val="18"/>
        </w:rPr>
        <w:t>版本的</w:t>
      </w:r>
      <w:r w:rsidRPr="003D1F30">
        <w:rPr>
          <w:rFonts w:eastAsia="SimSun" w:cs="Arial"/>
          <w:szCs w:val="18"/>
        </w:rPr>
        <w:t xml:space="preserve"> 2014 </w:t>
      </w:r>
      <w:r w:rsidRPr="003D1F30">
        <w:rPr>
          <w:rFonts w:eastAsia="SimSun" w:cs="Arial"/>
          <w:szCs w:val="18"/>
        </w:rPr>
        <w:t>或任意早期版本、或任意版本的</w:t>
      </w:r>
      <w:r w:rsidRPr="003D1F30">
        <w:rPr>
          <w:rFonts w:eastAsia="SimSun" w:cs="Arial"/>
          <w:szCs w:val="18"/>
        </w:rPr>
        <w:t xml:space="preserve"> Workgroup </w:t>
      </w:r>
      <w:r w:rsidRPr="003D1F30">
        <w:rPr>
          <w:rFonts w:eastAsia="SimSun" w:cs="Arial"/>
          <w:szCs w:val="18"/>
        </w:rPr>
        <w:t>或</w:t>
      </w:r>
      <w:r w:rsidRPr="003D1F30">
        <w:rPr>
          <w:rFonts w:eastAsia="SimSun" w:cs="Arial"/>
          <w:szCs w:val="18"/>
        </w:rPr>
        <w:t xml:space="preserve"> Small Business </w:t>
      </w:r>
      <w:r w:rsidRPr="003D1F30">
        <w:rPr>
          <w:rFonts w:eastAsia="SimSun" w:cs="Arial"/>
          <w:szCs w:val="18"/>
        </w:rPr>
        <w:t>的实例来替代任何允许的实例。</w:t>
      </w:r>
    </w:p>
    <w:p w14:paraId="7502652E" w14:textId="78926377" w:rsidR="00E669F1" w:rsidRPr="003D1F30" w:rsidRDefault="00E669F1" w:rsidP="00E669F1">
      <w:pPr>
        <w:pStyle w:val="PURBlueStrong-Indented"/>
        <w:tabs>
          <w:tab w:val="left" w:pos="9373"/>
        </w:tabs>
        <w:rPr>
          <w:rFonts w:eastAsia="SimSun" w:cs="Arial"/>
        </w:rPr>
      </w:pPr>
      <w:r w:rsidRPr="003D1F30">
        <w:rPr>
          <w:rFonts w:eastAsia="SimSun" w:cs="Arial"/>
        </w:rPr>
        <w:t xml:space="preserve">.NET Framework </w:t>
      </w:r>
      <w:r w:rsidRPr="003D1F30">
        <w:rPr>
          <w:rFonts w:eastAsia="SimSun" w:cs="Arial"/>
        </w:rPr>
        <w:t>软件</w:t>
      </w:r>
    </w:p>
    <w:p w14:paraId="08BFCF7E" w14:textId="1DE8A039" w:rsidR="00230F33" w:rsidRPr="003D1F30" w:rsidRDefault="00230F33" w:rsidP="00230F33">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E47FB8">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4187C15B" w14:textId="7AEE4E7B" w:rsidR="00230F33"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4F6B0B88" w14:textId="5D101ADF" w:rsidR="008922B3" w:rsidRPr="003D1F30" w:rsidRDefault="008922B3" w:rsidP="008922B3">
      <w:pPr>
        <w:pStyle w:val="PURProductName"/>
        <w:rPr>
          <w:rFonts w:eastAsia="SimSun" w:cs="Arial"/>
        </w:rPr>
      </w:pPr>
      <w:bookmarkStart w:id="788" w:name="_Toc346536881"/>
      <w:bookmarkStart w:id="789" w:name="_Toc346895332"/>
      <w:bookmarkStart w:id="790" w:name="_Toc339280345"/>
      <w:bookmarkStart w:id="791" w:name="_Toc339280488"/>
      <w:bookmarkStart w:id="792" w:name="_Toc363552818"/>
      <w:bookmarkStart w:id="793" w:name="_Toc363552881"/>
      <w:bookmarkStart w:id="794" w:name="_Toc378682180"/>
      <w:bookmarkStart w:id="795" w:name="_Toc378682282"/>
      <w:bookmarkStart w:id="796" w:name="_Toc371268294"/>
      <w:bookmarkStart w:id="797" w:name="_Toc371268360"/>
      <w:bookmarkStart w:id="798" w:name="_Toc379278497"/>
      <w:bookmarkStart w:id="799" w:name="_Toc379278559"/>
      <w:bookmarkStart w:id="800" w:name="_Toc388523007"/>
      <w:bookmarkStart w:id="801" w:name="_Toc388600037"/>
      <w:bookmarkStart w:id="802" w:name="_Toc299519144"/>
      <w:bookmarkStart w:id="803" w:name="_Toc299531576"/>
      <w:bookmarkStart w:id="804" w:name="_Toc299531900"/>
      <w:bookmarkStart w:id="805" w:name="_Toc299957183"/>
      <w:bookmarkEnd w:id="782"/>
      <w:bookmarkEnd w:id="783"/>
      <w:bookmarkEnd w:id="784"/>
      <w:bookmarkEnd w:id="785"/>
      <w:bookmarkEnd w:id="786"/>
      <w:bookmarkEnd w:id="787"/>
      <w:r w:rsidRPr="003D1F30">
        <w:rPr>
          <w:rFonts w:eastAsia="SimSun" w:cs="Arial"/>
        </w:rPr>
        <w:t>System Center 2012 R2 Client Management Suite</w:t>
      </w:r>
      <w:bookmarkEnd w:id="788"/>
      <w:bookmarkEnd w:id="789"/>
      <w:bookmarkEnd w:id="790"/>
      <w:bookmarkEnd w:id="791"/>
      <w:bookmarkEnd w:id="792"/>
      <w:bookmarkEnd w:id="793"/>
      <w:bookmarkEnd w:id="794"/>
      <w:bookmarkEnd w:id="795"/>
      <w:bookmarkEnd w:id="796"/>
      <w:bookmarkEnd w:id="797"/>
      <w:bookmarkEnd w:id="798"/>
      <w:bookmarkEnd w:id="799"/>
      <w:bookmarkEnd w:id="800"/>
      <w:bookmarkEnd w:id="801"/>
      <w:r w:rsidRPr="003D1F30">
        <w:rPr>
          <w:rFonts w:eastAsia="SimSun" w:cs="Arial"/>
        </w:rPr>
        <w:fldChar w:fldCharType="begin"/>
      </w:r>
      <w:r w:rsidRPr="003D1F30">
        <w:rPr>
          <w:rFonts w:eastAsia="SimSun" w:cs="Arial"/>
        </w:rPr>
        <w:instrText>XE "System Center 2012 R2 Client Management Suite"</w:instrText>
      </w:r>
      <w:r w:rsidRPr="003D1F30">
        <w:rPr>
          <w:rFonts w:eastAsia="SimSun" w:cs="Arial"/>
        </w:rPr>
        <w:fldChar w:fldCharType="end"/>
      </w:r>
    </w:p>
    <w:p w14:paraId="58A639DF" w14:textId="77777777" w:rsidR="008922B3" w:rsidRPr="003D1F30" w:rsidRDefault="008922B3" w:rsidP="008922B3">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rsidRPr="00E47FB8" w14:paraId="545D05D1" w14:textId="77777777" w:rsidTr="00865C97">
        <w:tc>
          <w:tcPr>
            <w:tcW w:w="2477" w:type="pct"/>
            <w:tcBorders>
              <w:top w:val="single" w:sz="4" w:space="0" w:color="auto"/>
              <w:bottom w:val="nil"/>
            </w:tcBorders>
          </w:tcPr>
          <w:p w14:paraId="7C06F534" w14:textId="77777777" w:rsidR="008922B3" w:rsidRPr="00E47FB8" w:rsidRDefault="008922B3" w:rsidP="00865C97">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MGMT" w:history="1">
              <w:r w:rsidRPr="00E47FB8">
                <w:rPr>
                  <w:rStyle w:val="Hyperlink"/>
                  <w:rFonts w:eastAsia="SimSun" w:cs="Arial"/>
                </w:rPr>
                <w:t>管理服务器</w:t>
              </w:r>
            </w:hyperlink>
          </w:p>
        </w:tc>
        <w:tc>
          <w:tcPr>
            <w:tcW w:w="2523" w:type="pct"/>
            <w:tcBorders>
              <w:top w:val="single" w:sz="4" w:space="0" w:color="auto"/>
              <w:bottom w:val="nil"/>
            </w:tcBorders>
          </w:tcPr>
          <w:p w14:paraId="31F9B9E3" w14:textId="77777777" w:rsidR="008922B3" w:rsidRPr="00E47FB8" w:rsidRDefault="008922B3" w:rsidP="00865C97">
            <w:pPr>
              <w:pStyle w:val="PURLMSH"/>
              <w:rPr>
                <w:rFonts w:eastAsia="SimSun" w:cs="Arial"/>
              </w:rPr>
            </w:pPr>
            <w:r w:rsidRPr="00E47FB8">
              <w:rPr>
                <w:rFonts w:eastAsia="SimSun" w:cs="Arial"/>
              </w:rPr>
              <w:t>请参阅适用声明：</w:t>
            </w:r>
            <w:r w:rsidRPr="00E47FB8">
              <w:rPr>
                <w:rFonts w:eastAsia="SimSun" w:cs="Arial"/>
                <w:b/>
              </w:rPr>
              <w:t>否</w:t>
            </w:r>
          </w:p>
        </w:tc>
      </w:tr>
      <w:tr w:rsidR="008922B3" w:rsidRPr="00E47FB8" w14:paraId="72B5279F" w14:textId="77777777" w:rsidTr="00865C97">
        <w:tc>
          <w:tcPr>
            <w:tcW w:w="2477" w:type="pct"/>
            <w:tcBorders>
              <w:top w:val="nil"/>
            </w:tcBorders>
          </w:tcPr>
          <w:p w14:paraId="0FB5004A" w14:textId="600BE808" w:rsidR="003B0799" w:rsidRPr="00E47FB8" w:rsidRDefault="007331A1" w:rsidP="007331A1">
            <w:pPr>
              <w:pStyle w:val="PURLMSH"/>
              <w:rPr>
                <w:rFonts w:eastAsia="SimSun" w:cs="Arial"/>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是</w:t>
            </w:r>
            <w:r w:rsidRPr="00E47FB8">
              <w:rPr>
                <w:rFonts w:eastAsia="SimSun" w:cs="Arial"/>
                <w:i/>
              </w:rPr>
              <w:t>（请参阅</w:t>
            </w:r>
            <w:hyperlink w:anchor="Appendix1" w:history="1">
              <w:r w:rsidRPr="00E47FB8">
                <w:rPr>
                  <w:rStyle w:val="Hyperlink"/>
                  <w:rFonts w:eastAsia="SimSun" w:cs="Arial"/>
                  <w:i/>
                </w:rPr>
                <w:t>附录</w:t>
              </w:r>
              <w:r w:rsidRPr="00E47FB8">
                <w:rPr>
                  <w:rStyle w:val="Hyperlink"/>
                  <w:rFonts w:eastAsia="SimSun" w:cs="Arial"/>
                  <w:i/>
                </w:rPr>
                <w:t xml:space="preserve"> 1</w:t>
              </w:r>
            </w:hyperlink>
            <w:r w:rsidRPr="00E47FB8">
              <w:rPr>
                <w:rFonts w:eastAsia="SimSun" w:cs="Arial"/>
                <w:i/>
              </w:rPr>
              <w:t>）</w:t>
            </w:r>
          </w:p>
        </w:tc>
        <w:tc>
          <w:tcPr>
            <w:tcW w:w="2523" w:type="pct"/>
            <w:tcBorders>
              <w:top w:val="nil"/>
            </w:tcBorders>
          </w:tcPr>
          <w:p w14:paraId="2DD8D6CC" w14:textId="6206DAFE" w:rsidR="008922B3" w:rsidRPr="00E47FB8" w:rsidRDefault="004F6F1D" w:rsidP="00865C97">
            <w:pPr>
              <w:pStyle w:val="PURLMSH"/>
              <w:rPr>
                <w:rFonts w:eastAsia="SimSun" w:cs="Arial"/>
              </w:rPr>
            </w:pPr>
            <w:r w:rsidRPr="00E47FB8">
              <w:rPr>
                <w:rFonts w:eastAsia="SimSun" w:cs="Arial"/>
              </w:rPr>
              <w:t>所含技术：</w:t>
            </w:r>
            <w:r w:rsidRPr="00E47FB8">
              <w:rPr>
                <w:rFonts w:eastAsia="SimSun" w:cs="Arial"/>
                <w:b/>
              </w:rPr>
              <w:t>是</w:t>
            </w:r>
            <w:r w:rsidRPr="00E47FB8">
              <w:rPr>
                <w:rFonts w:eastAsia="SimSun" w:cs="Arial"/>
              </w:rPr>
              <w:t xml:space="preserve"> </w:t>
            </w:r>
            <w:r w:rsidRPr="00E47FB8">
              <w:rPr>
                <w:rFonts w:eastAsia="SimSun" w:cs="Arial"/>
                <w:i/>
              </w:rPr>
              <w:t>（请参阅</w:t>
            </w:r>
            <w:r w:rsidRPr="00E47FB8">
              <w:rPr>
                <w:rFonts w:eastAsia="SimSun" w:cs="Arial"/>
                <w:i/>
              </w:rPr>
              <w:t xml:space="preserve"> </w:t>
            </w:r>
            <w:r w:rsidRPr="00E47FB8">
              <w:rPr>
                <w:rFonts w:eastAsia="SimSun" w:cs="Arial"/>
                <w:i/>
                <w:color w:val="00467F"/>
                <w:u w:val="single"/>
              </w:rPr>
              <w:fldChar w:fldCharType="begin"/>
            </w:r>
            <w:r w:rsidR="00E9269A" w:rsidRPr="00E47FB8">
              <w:rPr>
                <w:rFonts w:eastAsia="SimSun" w:cs="Arial"/>
                <w:i/>
                <w:color w:val="00467F"/>
                <w:u w:val="single"/>
              </w:rPr>
              <w:instrText xml:space="preserve"> REF  SQLServerTechnology \h  \* MERGEFORMAT </w:instrText>
            </w:r>
            <w:r w:rsidRPr="00E47FB8">
              <w:rPr>
                <w:rFonts w:eastAsia="SimSun" w:cs="Arial"/>
                <w:i/>
                <w:color w:val="00467F"/>
                <w:u w:val="single"/>
              </w:rPr>
            </w:r>
            <w:r w:rsidRPr="00E47FB8">
              <w:rPr>
                <w:rFonts w:eastAsia="SimSun" w:cs="Arial"/>
                <w:i/>
                <w:color w:val="00467F"/>
                <w:u w:val="single"/>
              </w:rPr>
              <w:fldChar w:fldCharType="separate"/>
            </w:r>
            <w:r w:rsidR="00F178BE" w:rsidRPr="00F178BE">
              <w:rPr>
                <w:rFonts w:eastAsia="SimSun" w:cs="Arial"/>
                <w:i/>
                <w:color w:val="00467F"/>
                <w:u w:val="single"/>
              </w:rPr>
              <w:t>SQL</w:t>
            </w:r>
            <w:r w:rsidR="00F178BE" w:rsidRPr="00F178BE">
              <w:rPr>
                <w:i/>
                <w:color w:val="00467F"/>
                <w:u w:val="single"/>
              </w:rPr>
              <w:t xml:space="preserve"> Server </w:t>
            </w:r>
            <w:r w:rsidR="00F178BE" w:rsidRPr="00F178BE">
              <w:rPr>
                <w:i/>
                <w:color w:val="00467F"/>
                <w:u w:val="single"/>
              </w:rPr>
              <w:t>技</w:t>
            </w:r>
            <w:r w:rsidR="00F178BE" w:rsidRPr="00F178BE">
              <w:rPr>
                <w:rFonts w:ascii="MingLiU" w:eastAsia="MingLiU" w:hAnsi="MingLiU" w:cs="MingLiU" w:hint="eastAsia"/>
                <w:i/>
                <w:color w:val="00467F"/>
                <w:u w:val="single"/>
              </w:rPr>
              <w:t>术</w:t>
            </w:r>
            <w:r w:rsidRPr="00E47FB8">
              <w:rPr>
                <w:rFonts w:eastAsia="SimSun" w:cs="Arial"/>
              </w:rPr>
              <w:fldChar w:fldCharType="end"/>
            </w:r>
            <w:r w:rsidRPr="00E47FB8">
              <w:rPr>
                <w:rFonts w:eastAsia="SimSun" w:cs="Arial"/>
                <w:i/>
              </w:rPr>
              <w:t>）</w:t>
            </w:r>
          </w:p>
        </w:tc>
      </w:tr>
      <w:tr w:rsidR="007331A1" w:rsidRPr="00E47FB8" w14:paraId="2C4525E3" w14:textId="77777777" w:rsidTr="00865C97">
        <w:tc>
          <w:tcPr>
            <w:tcW w:w="2477" w:type="pct"/>
            <w:tcBorders>
              <w:top w:val="nil"/>
            </w:tcBorders>
          </w:tcPr>
          <w:p w14:paraId="2D3F5828" w14:textId="77777777" w:rsidR="007331A1" w:rsidRPr="00E47FB8" w:rsidRDefault="007331A1" w:rsidP="000F540A">
            <w:pPr>
              <w:pStyle w:val="PURLMSH"/>
              <w:rPr>
                <w:rFonts w:eastAsia="SimSun" w:cs="Arial"/>
              </w:rPr>
            </w:pPr>
          </w:p>
        </w:tc>
        <w:tc>
          <w:tcPr>
            <w:tcW w:w="2523" w:type="pct"/>
            <w:tcBorders>
              <w:top w:val="nil"/>
            </w:tcBorders>
          </w:tcPr>
          <w:p w14:paraId="7225B95D" w14:textId="26CDC904" w:rsidR="007331A1" w:rsidRPr="00E47FB8" w:rsidRDefault="007331A1" w:rsidP="00865C97">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8922B3" w:rsidRPr="003D1F30"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3D1F30" w:rsidRDefault="008922B3" w:rsidP="00865C97">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lastRenderedPageBreak/>
              <w:t>客户端订户访问许可</w:t>
            </w:r>
            <w:r w:rsidRPr="003D1F30">
              <w:rPr>
                <w:rFonts w:eastAsia="SimSun" w:cs="Arial"/>
                <w:i w:val="0"/>
                <w:color w:val="404040" w:themeColor="text1" w:themeTint="BF"/>
              </w:rPr>
              <w:t xml:space="preserve"> (SAL)</w:t>
            </w:r>
          </w:p>
        </w:tc>
      </w:tr>
      <w:tr w:rsidR="008922B3" w:rsidRPr="003D1F30"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3D1F30" w:rsidRDefault="008922B3" w:rsidP="00865C97">
            <w:pPr>
              <w:pStyle w:val="PURTableHeaderWhite"/>
              <w:spacing w:after="0"/>
              <w:rPr>
                <w:rFonts w:eastAsia="SimSun" w:cs="Arial"/>
              </w:rPr>
            </w:pPr>
            <w:r w:rsidRPr="003D1F30">
              <w:rPr>
                <w:rFonts w:eastAsia="SimSun" w:cs="Arial"/>
                <w:i w:val="0"/>
                <w:color w:val="404040" w:themeColor="text1" w:themeTint="BF"/>
              </w:rPr>
              <w:t>您需要：</w:t>
            </w:r>
          </w:p>
          <w:p w14:paraId="4AC8A889" w14:textId="2FD7BA80" w:rsidR="008922B3" w:rsidRPr="003D1F30" w:rsidRDefault="008922B3" w:rsidP="00DE591B">
            <w:pPr>
              <w:pStyle w:val="PURBullet-Indented"/>
              <w:rPr>
                <w:rFonts w:eastAsia="SimSun" w:cs="Arial"/>
                <w:lang w:val="fr-FR"/>
              </w:rPr>
            </w:pPr>
            <w:r w:rsidRPr="003D1F30">
              <w:rPr>
                <w:rFonts w:eastAsia="SimSun" w:cs="Arial"/>
              </w:rPr>
              <w:t>System Center 2012 Client Management Suite Client SAL</w:t>
            </w:r>
          </w:p>
        </w:tc>
      </w:tr>
    </w:tbl>
    <w:bookmarkStart w:id="806" w:name="_Toc346536882"/>
    <w:bookmarkStart w:id="807" w:name="_Toc346895333"/>
    <w:bookmarkStart w:id="808" w:name="_Toc339280346"/>
    <w:bookmarkStart w:id="809" w:name="_Toc339280489"/>
    <w:bookmarkStart w:id="810" w:name="_Toc363552819"/>
    <w:bookmarkStart w:id="811" w:name="_Toc363552882"/>
    <w:bookmarkStart w:id="812" w:name="_Toc378682181"/>
    <w:bookmarkStart w:id="813" w:name="_Toc378682283"/>
    <w:p w14:paraId="7C9EEF83" w14:textId="4357AFFA" w:rsidR="00204150" w:rsidRPr="003D1F30" w:rsidRDefault="00D54607" w:rsidP="00CD6E9D">
      <w:pPr>
        <w:pStyle w:val="PURBreadcrumb"/>
        <w:keepNext w:val="0"/>
        <w:rPr>
          <w:rFonts w:eastAsia="SimSun" w:cs="Arial"/>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4B60C7B1" w14:textId="37F84C2E" w:rsidR="009A4C7C" w:rsidRPr="003D1F30" w:rsidRDefault="009A4C7C" w:rsidP="009A4C7C">
      <w:pPr>
        <w:pStyle w:val="PURProductName"/>
        <w:rPr>
          <w:rFonts w:eastAsia="SimSun" w:cs="Arial"/>
        </w:rPr>
      </w:pPr>
      <w:bookmarkStart w:id="814" w:name="_Toc371268295"/>
      <w:bookmarkStart w:id="815" w:name="_Toc371268361"/>
      <w:bookmarkStart w:id="816" w:name="_Toc379278498"/>
      <w:bookmarkStart w:id="817" w:name="_Toc379278560"/>
      <w:bookmarkStart w:id="818" w:name="_Toc388523008"/>
      <w:bookmarkStart w:id="819" w:name="_Toc388600038"/>
      <w:r w:rsidRPr="003D1F30">
        <w:rPr>
          <w:rFonts w:eastAsia="SimSun" w:cs="Arial"/>
        </w:rPr>
        <w:t>System Center 2012 R2 Configuration Manager</w:t>
      </w:r>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r w:rsidRPr="003D1F30">
        <w:rPr>
          <w:rFonts w:eastAsia="SimSun" w:cs="Arial"/>
        </w:rPr>
        <w:fldChar w:fldCharType="begin"/>
      </w:r>
      <w:r w:rsidRPr="003D1F30">
        <w:rPr>
          <w:rFonts w:eastAsia="SimSun" w:cs="Arial"/>
        </w:rPr>
        <w:instrText>XE "System Center 2012 R2 Configuration Manager"</w:instrText>
      </w:r>
      <w:r w:rsidRPr="003D1F30">
        <w:rPr>
          <w:rFonts w:eastAsia="SimSun" w:cs="Arial"/>
        </w:rPr>
        <w:fldChar w:fldCharType="end"/>
      </w:r>
    </w:p>
    <w:p w14:paraId="5AD9AECF"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E47FB8" w14:paraId="0A690D64" w14:textId="77777777" w:rsidTr="00AB3D69">
        <w:tc>
          <w:tcPr>
            <w:tcW w:w="2477" w:type="pct"/>
            <w:tcBorders>
              <w:top w:val="single" w:sz="4" w:space="0" w:color="auto"/>
              <w:bottom w:val="nil"/>
            </w:tcBorders>
          </w:tcPr>
          <w:p w14:paraId="6C142F69" w14:textId="77777777" w:rsidR="00D14C97" w:rsidRPr="00E47FB8" w:rsidRDefault="00D14C97" w:rsidP="00893CE7">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MGMT" w:history="1">
              <w:r w:rsidRPr="00E47FB8">
                <w:rPr>
                  <w:rStyle w:val="Hyperlink"/>
                  <w:rFonts w:eastAsia="SimSun" w:cs="Arial"/>
                </w:rPr>
                <w:t>管理服务器</w:t>
              </w:r>
            </w:hyperlink>
          </w:p>
        </w:tc>
        <w:tc>
          <w:tcPr>
            <w:tcW w:w="2523" w:type="pct"/>
            <w:tcBorders>
              <w:top w:val="single" w:sz="4" w:space="0" w:color="auto"/>
              <w:bottom w:val="nil"/>
            </w:tcBorders>
          </w:tcPr>
          <w:p w14:paraId="5D6BC4C8" w14:textId="77777777" w:rsidR="00D14C97" w:rsidRPr="00E47FB8" w:rsidRDefault="004F154D" w:rsidP="00893CE7">
            <w:pPr>
              <w:pStyle w:val="PURLMSH"/>
              <w:rPr>
                <w:rFonts w:eastAsia="SimSun" w:cs="Arial"/>
              </w:rPr>
            </w:pPr>
            <w:r w:rsidRPr="00E47FB8">
              <w:rPr>
                <w:rFonts w:eastAsia="SimSun" w:cs="Arial"/>
              </w:rPr>
              <w:t>请参阅适用声明：</w:t>
            </w:r>
            <w:r w:rsidRPr="00E47FB8">
              <w:rPr>
                <w:rFonts w:eastAsia="SimSun" w:cs="Arial"/>
                <w:b/>
              </w:rPr>
              <w:t>否</w:t>
            </w:r>
          </w:p>
        </w:tc>
      </w:tr>
      <w:tr w:rsidR="004F6F1D" w:rsidRPr="00E47FB8" w14:paraId="156766D0" w14:textId="77777777" w:rsidTr="00AB3D69">
        <w:tc>
          <w:tcPr>
            <w:tcW w:w="2477" w:type="pct"/>
            <w:tcBorders>
              <w:top w:val="nil"/>
            </w:tcBorders>
          </w:tcPr>
          <w:p w14:paraId="7B337BE8" w14:textId="02EF246F" w:rsidR="003B0799" w:rsidRPr="00E47FB8" w:rsidRDefault="007331A1" w:rsidP="007331A1">
            <w:pPr>
              <w:pStyle w:val="PURLMSH"/>
              <w:rPr>
                <w:rFonts w:eastAsia="SimSun" w:cs="Arial"/>
                <w:b/>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是</w:t>
            </w:r>
            <w:r w:rsidRPr="00E47FB8">
              <w:rPr>
                <w:rFonts w:eastAsia="SimSun" w:cs="Arial"/>
                <w:i/>
              </w:rPr>
              <w:t>（请参阅</w:t>
            </w:r>
            <w:hyperlink w:anchor="Appendix1" w:history="1">
              <w:r w:rsidRPr="00E47FB8">
                <w:rPr>
                  <w:rStyle w:val="Hyperlink"/>
                  <w:rFonts w:eastAsia="SimSun" w:cs="Arial"/>
                  <w:i/>
                </w:rPr>
                <w:t>附录</w:t>
              </w:r>
              <w:r w:rsidRPr="00E47FB8">
                <w:rPr>
                  <w:rStyle w:val="Hyperlink"/>
                  <w:rFonts w:eastAsia="SimSun" w:cs="Arial"/>
                  <w:i/>
                </w:rPr>
                <w:t xml:space="preserve"> 1</w:t>
              </w:r>
            </w:hyperlink>
            <w:r w:rsidRPr="00E47FB8">
              <w:rPr>
                <w:rFonts w:eastAsia="SimSun" w:cs="Arial"/>
                <w:i/>
              </w:rPr>
              <w:t>）</w:t>
            </w:r>
          </w:p>
        </w:tc>
        <w:tc>
          <w:tcPr>
            <w:tcW w:w="2523" w:type="pct"/>
            <w:tcBorders>
              <w:top w:val="nil"/>
            </w:tcBorders>
          </w:tcPr>
          <w:p w14:paraId="01257789" w14:textId="4FB8BB9D" w:rsidR="004F6F1D" w:rsidRPr="00E47FB8" w:rsidRDefault="004F6F1D" w:rsidP="009A4C7C">
            <w:pPr>
              <w:pStyle w:val="PURLMSH"/>
              <w:rPr>
                <w:rFonts w:eastAsia="SimSun" w:cs="Arial"/>
              </w:rPr>
            </w:pPr>
            <w:r w:rsidRPr="00E47FB8">
              <w:rPr>
                <w:rFonts w:eastAsia="SimSun" w:cs="Arial"/>
              </w:rPr>
              <w:t>所含技术：</w:t>
            </w:r>
            <w:r w:rsidRPr="00E47FB8">
              <w:rPr>
                <w:rFonts w:eastAsia="SimSun" w:cs="Arial"/>
                <w:b/>
              </w:rPr>
              <w:t>是</w:t>
            </w:r>
            <w:r w:rsidRPr="00E47FB8">
              <w:rPr>
                <w:rFonts w:eastAsia="SimSun" w:cs="Arial"/>
              </w:rPr>
              <w:t xml:space="preserve"> </w:t>
            </w:r>
            <w:r w:rsidRPr="00E47FB8">
              <w:rPr>
                <w:rFonts w:eastAsia="SimSun" w:cs="Arial"/>
                <w:i/>
              </w:rPr>
              <w:t>（请参阅</w:t>
            </w:r>
            <w:r w:rsidRPr="00E47FB8">
              <w:rPr>
                <w:rFonts w:eastAsia="SimSun" w:cs="Arial"/>
                <w:i/>
              </w:rPr>
              <w:t xml:space="preserve"> </w:t>
            </w:r>
            <w:r w:rsidRPr="00E47FB8">
              <w:rPr>
                <w:rFonts w:eastAsia="SimSun" w:cs="Arial"/>
                <w:i/>
                <w:color w:val="00467F"/>
                <w:u w:val="single"/>
              </w:rPr>
              <w:fldChar w:fldCharType="begin"/>
            </w:r>
            <w:r w:rsidR="00E9269A" w:rsidRPr="00E47FB8">
              <w:rPr>
                <w:rFonts w:eastAsia="SimSun" w:cs="Arial"/>
                <w:i/>
                <w:color w:val="00467F"/>
                <w:u w:val="single"/>
              </w:rPr>
              <w:instrText xml:space="preserve"> REF  SQLServerTechnology \h  \* MERGEFORMAT </w:instrText>
            </w:r>
            <w:r w:rsidRPr="00E47FB8">
              <w:rPr>
                <w:rFonts w:eastAsia="SimSun" w:cs="Arial"/>
                <w:i/>
                <w:color w:val="00467F"/>
                <w:u w:val="single"/>
              </w:rPr>
            </w:r>
            <w:r w:rsidRPr="00E47FB8">
              <w:rPr>
                <w:rFonts w:eastAsia="SimSun" w:cs="Arial"/>
                <w:i/>
                <w:color w:val="00467F"/>
                <w:u w:val="single"/>
              </w:rPr>
              <w:fldChar w:fldCharType="separate"/>
            </w:r>
            <w:r w:rsidR="00F178BE" w:rsidRPr="00F178BE">
              <w:rPr>
                <w:rFonts w:eastAsia="SimSun" w:cs="Arial"/>
                <w:i/>
                <w:color w:val="00467F"/>
                <w:u w:val="single"/>
              </w:rPr>
              <w:t>SQL</w:t>
            </w:r>
            <w:r w:rsidR="00F178BE" w:rsidRPr="00F178BE">
              <w:rPr>
                <w:i/>
                <w:color w:val="00467F"/>
                <w:u w:val="single"/>
              </w:rPr>
              <w:t xml:space="preserve"> Server </w:t>
            </w:r>
            <w:r w:rsidR="00F178BE" w:rsidRPr="00F178BE">
              <w:rPr>
                <w:i/>
                <w:color w:val="00467F"/>
                <w:u w:val="single"/>
              </w:rPr>
              <w:t>技</w:t>
            </w:r>
            <w:r w:rsidR="00F178BE" w:rsidRPr="00F178BE">
              <w:rPr>
                <w:rFonts w:ascii="MingLiU" w:eastAsia="MingLiU" w:hAnsi="MingLiU" w:cs="MingLiU" w:hint="eastAsia"/>
                <w:i/>
                <w:color w:val="00467F"/>
                <w:u w:val="single"/>
              </w:rPr>
              <w:t>术</w:t>
            </w:r>
            <w:r w:rsidRPr="00E47FB8">
              <w:rPr>
                <w:rFonts w:eastAsia="SimSun" w:cs="Arial"/>
              </w:rPr>
              <w:fldChar w:fldCharType="end"/>
            </w:r>
            <w:r w:rsidRPr="00E47FB8">
              <w:rPr>
                <w:rFonts w:eastAsia="SimSun" w:cs="Arial"/>
                <w:i/>
              </w:rPr>
              <w:t>）</w:t>
            </w:r>
          </w:p>
        </w:tc>
      </w:tr>
      <w:tr w:rsidR="007331A1" w:rsidRPr="00E47FB8" w14:paraId="6D221753" w14:textId="77777777" w:rsidTr="00AB3D69">
        <w:tc>
          <w:tcPr>
            <w:tcW w:w="2477" w:type="pct"/>
            <w:tcBorders>
              <w:top w:val="nil"/>
            </w:tcBorders>
          </w:tcPr>
          <w:p w14:paraId="404A9806" w14:textId="77777777" w:rsidR="007331A1" w:rsidRPr="00E47FB8" w:rsidRDefault="007331A1" w:rsidP="000F540A">
            <w:pPr>
              <w:pStyle w:val="PURLMSH"/>
              <w:rPr>
                <w:rFonts w:eastAsia="SimSun" w:cs="Arial"/>
              </w:rPr>
            </w:pPr>
          </w:p>
        </w:tc>
        <w:tc>
          <w:tcPr>
            <w:tcW w:w="2523" w:type="pct"/>
            <w:tcBorders>
              <w:top w:val="nil"/>
            </w:tcBorders>
          </w:tcPr>
          <w:p w14:paraId="08B6F001" w14:textId="3F181A6D" w:rsidR="007331A1" w:rsidRPr="00E47FB8" w:rsidRDefault="007331A1" w:rsidP="009A4C7C">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9A4C7C" w:rsidRPr="003D1F30"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3D1F30" w:rsidRDefault="00AB3D69"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客户端订户访问许可</w:t>
            </w:r>
            <w:r w:rsidRPr="003D1F30">
              <w:rPr>
                <w:rFonts w:eastAsia="SimSun" w:cs="Arial"/>
                <w:i w:val="0"/>
                <w:color w:val="404040" w:themeColor="text1" w:themeTint="BF"/>
              </w:rPr>
              <w:t xml:space="preserve"> (SAL)</w:t>
            </w:r>
          </w:p>
        </w:tc>
      </w:tr>
      <w:tr w:rsidR="009A4C7C" w:rsidRPr="003D1F3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3D1F30" w:rsidRDefault="00BB41EF" w:rsidP="009A4C7C">
            <w:pPr>
              <w:pStyle w:val="PURTableHeaderWhite"/>
              <w:spacing w:after="0"/>
              <w:rPr>
                <w:rFonts w:eastAsia="SimSun" w:cs="Arial"/>
              </w:rPr>
            </w:pPr>
            <w:r w:rsidRPr="003D1F30">
              <w:rPr>
                <w:rFonts w:eastAsia="SimSun" w:cs="Arial"/>
                <w:i w:val="0"/>
                <w:color w:val="404040" w:themeColor="text1" w:themeTint="BF"/>
              </w:rPr>
              <w:t>您需要：</w:t>
            </w:r>
          </w:p>
          <w:p w14:paraId="538BD145" w14:textId="49F66A24" w:rsidR="009A4C7C" w:rsidRPr="003D1F30" w:rsidRDefault="009A4C7C" w:rsidP="00DE591B">
            <w:pPr>
              <w:pStyle w:val="PURBullet-Indented"/>
              <w:rPr>
                <w:rFonts w:eastAsia="SimSun" w:cs="Arial"/>
              </w:rPr>
            </w:pPr>
            <w:r w:rsidRPr="003D1F30">
              <w:rPr>
                <w:rFonts w:eastAsia="SimSun" w:cs="Arial"/>
              </w:rPr>
              <w:t>System Center 2012 Configuration Manager Client SAL</w:t>
            </w:r>
          </w:p>
        </w:tc>
      </w:tr>
    </w:tbl>
    <w:bookmarkStart w:id="820" w:name="_Toc299519153"/>
    <w:bookmarkStart w:id="821" w:name="_Toc299531585"/>
    <w:bookmarkStart w:id="822" w:name="_Toc299531909"/>
    <w:bookmarkStart w:id="823" w:name="_Toc299957192"/>
    <w:bookmarkStart w:id="824" w:name="_Toc346536883"/>
    <w:bookmarkStart w:id="825" w:name="_Toc346895334"/>
    <w:bookmarkStart w:id="826" w:name="_Toc339280347"/>
    <w:bookmarkStart w:id="827" w:name="_Toc339280490"/>
    <w:bookmarkStart w:id="828" w:name="_Toc363552820"/>
    <w:bookmarkStart w:id="829" w:name="_Toc363552883"/>
    <w:bookmarkStart w:id="830" w:name="_Toc378682182"/>
    <w:bookmarkStart w:id="831" w:name="_Toc378682284"/>
    <w:p w14:paraId="78577BE8" w14:textId="1EAF5AB8" w:rsidR="00204150" w:rsidRPr="003D1F30" w:rsidRDefault="00D54607" w:rsidP="00CD6E9D">
      <w:pPr>
        <w:pStyle w:val="PURBreadcrumb"/>
        <w:keepNext w:val="0"/>
        <w:rPr>
          <w:rFonts w:eastAsia="SimSun" w:cs="Arial"/>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5BB8E530" w14:textId="1BBD3BFA" w:rsidR="009A4C7C" w:rsidRPr="003D1F30" w:rsidRDefault="009A4C7C" w:rsidP="009A4C7C">
      <w:pPr>
        <w:pStyle w:val="PURProductName"/>
        <w:rPr>
          <w:rFonts w:eastAsia="SimSun" w:cs="Arial"/>
        </w:rPr>
      </w:pPr>
      <w:bookmarkStart w:id="832" w:name="_Toc371268296"/>
      <w:bookmarkStart w:id="833" w:name="_Toc371268362"/>
      <w:bookmarkStart w:id="834" w:name="_Toc379278499"/>
      <w:bookmarkStart w:id="835" w:name="_Toc379278561"/>
      <w:bookmarkStart w:id="836" w:name="_Toc388523009"/>
      <w:bookmarkStart w:id="837" w:name="_Toc388600039"/>
      <w:r w:rsidRPr="003D1F30">
        <w:rPr>
          <w:rFonts w:eastAsia="SimSun" w:cs="Arial"/>
        </w:rPr>
        <w:t>Visio 2013 Professional</w:t>
      </w:r>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r w:rsidRPr="003D1F30">
        <w:rPr>
          <w:rFonts w:eastAsia="SimSun" w:cs="Arial"/>
        </w:rPr>
        <w:fldChar w:fldCharType="begin"/>
      </w:r>
      <w:r w:rsidRPr="003D1F30">
        <w:rPr>
          <w:rFonts w:eastAsia="SimSun" w:cs="Arial"/>
        </w:rPr>
        <w:instrText>XE "Visio 2013 Professional"</w:instrText>
      </w:r>
      <w:r w:rsidRPr="003D1F30">
        <w:rPr>
          <w:rFonts w:eastAsia="SimSun" w:cs="Arial"/>
        </w:rPr>
        <w:fldChar w:fldCharType="end"/>
      </w:r>
    </w:p>
    <w:p w14:paraId="5F3D53A7"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E47FB8" w14:paraId="10FDA041" w14:textId="77777777" w:rsidTr="008B2955">
        <w:tc>
          <w:tcPr>
            <w:tcW w:w="2477" w:type="pct"/>
            <w:tcBorders>
              <w:top w:val="single" w:sz="4" w:space="0" w:color="auto"/>
              <w:bottom w:val="nil"/>
            </w:tcBorders>
          </w:tcPr>
          <w:p w14:paraId="4EBF191D" w14:textId="77777777" w:rsidR="00D14C97" w:rsidRPr="00E47FB8" w:rsidRDefault="00D14C97" w:rsidP="00893CE7">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Desktop" w:history="1">
              <w:r w:rsidRPr="00E47FB8">
                <w:rPr>
                  <w:rStyle w:val="Hyperlink"/>
                  <w:rFonts w:eastAsia="SimSun" w:cs="Arial"/>
                </w:rPr>
                <w:t>桌面应用程序</w:t>
              </w:r>
            </w:hyperlink>
          </w:p>
        </w:tc>
        <w:tc>
          <w:tcPr>
            <w:tcW w:w="2523" w:type="pct"/>
            <w:tcBorders>
              <w:top w:val="single" w:sz="4" w:space="0" w:color="auto"/>
              <w:bottom w:val="nil"/>
            </w:tcBorders>
          </w:tcPr>
          <w:p w14:paraId="14335983" w14:textId="7918F4A0" w:rsidR="00D14C97" w:rsidRPr="00E47FB8" w:rsidRDefault="000914BD" w:rsidP="00F330CD">
            <w:pPr>
              <w:pStyle w:val="PURLMSH"/>
              <w:rPr>
                <w:rFonts w:eastAsia="SimSun" w:cs="Arial"/>
              </w:rPr>
            </w:pPr>
            <w:r w:rsidRPr="00E47FB8">
              <w:rPr>
                <w:rFonts w:eastAsia="SimSun" w:cs="Arial"/>
              </w:rPr>
              <w:t>请参阅适用声明：</w:t>
            </w:r>
            <w:r w:rsidRPr="00E47FB8">
              <w:rPr>
                <w:rFonts w:eastAsia="SimSun" w:cs="Arial"/>
                <w:b/>
              </w:rPr>
              <w:t>数据传输</w:t>
            </w:r>
            <w:r w:rsidRPr="00E47FB8">
              <w:rPr>
                <w:rFonts w:eastAsia="SimSun" w:cs="Arial"/>
                <w:i/>
              </w:rPr>
              <w:t>（请参阅</w:t>
            </w:r>
            <w:hyperlink w:anchor="Appendix2" w:history="1">
              <w:r w:rsidRPr="00E47FB8">
                <w:rPr>
                  <w:rStyle w:val="Hyperlink"/>
                  <w:rFonts w:eastAsia="SimSun" w:cs="Arial"/>
                  <w:i/>
                </w:rPr>
                <w:t>附录</w:t>
              </w:r>
              <w:r w:rsidRPr="00E47FB8">
                <w:rPr>
                  <w:rStyle w:val="Hyperlink"/>
                  <w:rFonts w:eastAsia="SimSun" w:cs="Arial"/>
                  <w:i/>
                </w:rPr>
                <w:t xml:space="preserve"> 2</w:t>
              </w:r>
            </w:hyperlink>
            <w:r w:rsidRPr="00E47FB8">
              <w:rPr>
                <w:rFonts w:eastAsia="SimSun" w:cs="Arial"/>
                <w:i/>
              </w:rPr>
              <w:t>）</w:t>
            </w:r>
          </w:p>
        </w:tc>
      </w:tr>
      <w:tr w:rsidR="009A4C7C" w:rsidRPr="00E47FB8" w14:paraId="1FF4CB86" w14:textId="77777777" w:rsidTr="008B2955">
        <w:tc>
          <w:tcPr>
            <w:tcW w:w="2477" w:type="pct"/>
            <w:tcBorders>
              <w:top w:val="nil"/>
            </w:tcBorders>
          </w:tcPr>
          <w:p w14:paraId="6CF990C9" w14:textId="77777777" w:rsidR="009A4C7C" w:rsidRPr="00E47FB8" w:rsidRDefault="009A4C7C" w:rsidP="009A4C7C">
            <w:pPr>
              <w:pStyle w:val="PURLMSH"/>
              <w:rPr>
                <w:rFonts w:eastAsia="SimSun" w:cs="Arial"/>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否</w:t>
            </w:r>
          </w:p>
        </w:tc>
        <w:tc>
          <w:tcPr>
            <w:tcW w:w="2523" w:type="pct"/>
            <w:tcBorders>
              <w:top w:val="nil"/>
            </w:tcBorders>
          </w:tcPr>
          <w:p w14:paraId="3D34718C" w14:textId="7528FA8C" w:rsidR="009A4C7C" w:rsidRPr="00E47FB8" w:rsidRDefault="00785537" w:rsidP="009A4C7C">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9A4C7C" w:rsidRPr="003D1F30"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3D1F30" w:rsidRDefault="009A4C7C"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9A4C7C" w:rsidRPr="003D1F3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3D1F30" w:rsidRDefault="00BB41EF" w:rsidP="009A4C7C">
            <w:pPr>
              <w:pStyle w:val="PURBody"/>
              <w:rPr>
                <w:rFonts w:eastAsia="SimSun" w:cs="Arial"/>
              </w:rPr>
            </w:pPr>
            <w:r w:rsidRPr="003D1F30">
              <w:rPr>
                <w:rFonts w:eastAsia="SimSun" w:cs="Arial"/>
                <w:b/>
              </w:rPr>
              <w:t>您需要：</w:t>
            </w:r>
          </w:p>
          <w:p w14:paraId="6BF6919C" w14:textId="72DF7525" w:rsidR="009A4C7C" w:rsidRPr="003D1F30" w:rsidRDefault="00397469" w:rsidP="00BD14CB">
            <w:pPr>
              <w:pStyle w:val="PURBullet-Indented"/>
              <w:rPr>
                <w:rFonts w:eastAsia="SimSun" w:cs="Arial"/>
                <w:b/>
                <w:bCs/>
              </w:rPr>
            </w:pPr>
            <w:r w:rsidRPr="003D1F30">
              <w:rPr>
                <w:rFonts w:eastAsia="SimSun" w:cs="Arial"/>
              </w:rPr>
              <w:t>Visio 2013 Professional SAL</w:t>
            </w:r>
          </w:p>
        </w:tc>
      </w:tr>
    </w:tbl>
    <w:bookmarkStart w:id="838" w:name="_Toc299519154"/>
    <w:bookmarkStart w:id="839" w:name="_Toc299531586"/>
    <w:bookmarkStart w:id="840" w:name="_Toc299531910"/>
    <w:bookmarkStart w:id="841" w:name="_Toc299957193"/>
    <w:bookmarkStart w:id="842" w:name="_Toc346536884"/>
    <w:bookmarkStart w:id="843" w:name="_Toc346895335"/>
    <w:bookmarkStart w:id="844" w:name="_Toc339280348"/>
    <w:bookmarkStart w:id="845" w:name="_Toc339280491"/>
    <w:bookmarkStart w:id="846" w:name="_Toc363552821"/>
    <w:bookmarkStart w:id="847" w:name="_Toc363552884"/>
    <w:bookmarkStart w:id="848" w:name="_Toc378682183"/>
    <w:bookmarkStart w:id="849" w:name="_Toc378682285"/>
    <w:p w14:paraId="5B92FBFD" w14:textId="28D075D9" w:rsidR="00204150" w:rsidRPr="003D1F30" w:rsidRDefault="00D54607" w:rsidP="00CD6E9D">
      <w:pPr>
        <w:pStyle w:val="PURBreadcrumb"/>
        <w:keepNext w:val="0"/>
        <w:rPr>
          <w:rFonts w:eastAsia="SimSun" w:cs="Arial"/>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1EC7DB74" w14:textId="36265020" w:rsidR="009A4C7C" w:rsidRPr="003D1F30" w:rsidRDefault="009A4C7C" w:rsidP="00CD6E9D">
      <w:pPr>
        <w:pStyle w:val="PURProductName"/>
        <w:keepNext w:val="0"/>
        <w:rPr>
          <w:rFonts w:eastAsia="SimSun" w:cs="Arial"/>
        </w:rPr>
      </w:pPr>
      <w:bookmarkStart w:id="850" w:name="_Toc371268297"/>
      <w:bookmarkStart w:id="851" w:name="_Toc371268363"/>
      <w:bookmarkStart w:id="852" w:name="_Toc379278500"/>
      <w:bookmarkStart w:id="853" w:name="_Toc379278562"/>
      <w:bookmarkStart w:id="854" w:name="_Toc388523010"/>
      <w:bookmarkStart w:id="855" w:name="_Toc388600040"/>
      <w:r w:rsidRPr="003D1F30">
        <w:rPr>
          <w:rFonts w:eastAsia="SimSun" w:cs="Arial"/>
        </w:rPr>
        <w:t>Visio 2013 Standard</w:t>
      </w:r>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r w:rsidRPr="003D1F30">
        <w:rPr>
          <w:rFonts w:eastAsia="SimSun" w:cs="Arial"/>
        </w:rPr>
        <w:fldChar w:fldCharType="begin"/>
      </w:r>
      <w:r w:rsidRPr="003D1F30">
        <w:rPr>
          <w:rFonts w:eastAsia="SimSun" w:cs="Arial"/>
        </w:rPr>
        <w:instrText>XE "Visio 2013 Standard"</w:instrText>
      </w:r>
      <w:r w:rsidRPr="003D1F30">
        <w:rPr>
          <w:rFonts w:eastAsia="SimSun" w:cs="Arial"/>
        </w:rPr>
        <w:fldChar w:fldCharType="end"/>
      </w:r>
    </w:p>
    <w:p w14:paraId="743AC25C" w14:textId="77777777" w:rsidR="009A4C7C" w:rsidRPr="003D1F30" w:rsidRDefault="009A4C7C" w:rsidP="009A4C7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E47FB8" w14:paraId="3EBD1135" w14:textId="77777777" w:rsidTr="008B2955">
        <w:tc>
          <w:tcPr>
            <w:tcW w:w="2477" w:type="pct"/>
            <w:tcBorders>
              <w:top w:val="single" w:sz="4" w:space="0" w:color="auto"/>
              <w:bottom w:val="nil"/>
            </w:tcBorders>
          </w:tcPr>
          <w:p w14:paraId="0D3F4B3C" w14:textId="77777777" w:rsidR="00D14C97" w:rsidRPr="00E47FB8" w:rsidRDefault="00D14C97" w:rsidP="00893CE7">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Desktop" w:history="1">
              <w:r w:rsidRPr="00E47FB8">
                <w:rPr>
                  <w:rStyle w:val="Hyperlink"/>
                  <w:rFonts w:eastAsia="SimSun" w:cs="Arial"/>
                </w:rPr>
                <w:t>桌面应用程序</w:t>
              </w:r>
            </w:hyperlink>
          </w:p>
        </w:tc>
        <w:tc>
          <w:tcPr>
            <w:tcW w:w="2523" w:type="pct"/>
            <w:tcBorders>
              <w:top w:val="single" w:sz="4" w:space="0" w:color="auto"/>
              <w:bottom w:val="nil"/>
            </w:tcBorders>
          </w:tcPr>
          <w:p w14:paraId="5035E5C8" w14:textId="65F425F2" w:rsidR="00D14C97" w:rsidRPr="00E47FB8" w:rsidRDefault="000914BD" w:rsidP="00F330CD">
            <w:pPr>
              <w:pStyle w:val="PURLMSH"/>
              <w:rPr>
                <w:rFonts w:eastAsia="SimSun" w:cs="Arial"/>
              </w:rPr>
            </w:pPr>
            <w:r w:rsidRPr="00E47FB8">
              <w:rPr>
                <w:rFonts w:eastAsia="SimSun" w:cs="Arial"/>
              </w:rPr>
              <w:t>请参阅适用声明：</w:t>
            </w:r>
            <w:r w:rsidRPr="00E47FB8">
              <w:rPr>
                <w:rFonts w:eastAsia="SimSun" w:cs="Arial"/>
                <w:b/>
              </w:rPr>
              <w:t>数据传输</w:t>
            </w:r>
            <w:r w:rsidRPr="00E47FB8">
              <w:rPr>
                <w:rFonts w:eastAsia="SimSun" w:cs="Arial"/>
                <w:i/>
              </w:rPr>
              <w:t>（请参阅</w:t>
            </w:r>
            <w:hyperlink w:anchor="Appendix2" w:history="1">
              <w:r w:rsidRPr="00E47FB8">
                <w:rPr>
                  <w:rStyle w:val="Hyperlink"/>
                  <w:rFonts w:eastAsia="SimSun" w:cs="Arial"/>
                  <w:i/>
                </w:rPr>
                <w:t>附录</w:t>
              </w:r>
              <w:r w:rsidRPr="00E47FB8">
                <w:rPr>
                  <w:rStyle w:val="Hyperlink"/>
                  <w:rFonts w:eastAsia="SimSun" w:cs="Arial"/>
                  <w:i/>
                </w:rPr>
                <w:t xml:space="preserve"> 2</w:t>
              </w:r>
            </w:hyperlink>
            <w:r w:rsidRPr="00E47FB8">
              <w:rPr>
                <w:rFonts w:eastAsia="SimSun" w:cs="Arial"/>
                <w:i/>
              </w:rPr>
              <w:t>）</w:t>
            </w:r>
          </w:p>
        </w:tc>
      </w:tr>
      <w:tr w:rsidR="009A4C7C" w:rsidRPr="00E47FB8" w14:paraId="6BD3DA2F" w14:textId="77777777" w:rsidTr="008B2955">
        <w:tc>
          <w:tcPr>
            <w:tcW w:w="2477" w:type="pct"/>
            <w:tcBorders>
              <w:top w:val="nil"/>
            </w:tcBorders>
          </w:tcPr>
          <w:p w14:paraId="7649F924" w14:textId="77777777" w:rsidR="009A4C7C" w:rsidRPr="00E47FB8" w:rsidRDefault="009A4C7C" w:rsidP="009A4C7C">
            <w:pPr>
              <w:pStyle w:val="PURLMSH"/>
              <w:rPr>
                <w:rFonts w:eastAsia="SimSun" w:cs="Arial"/>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否</w:t>
            </w:r>
          </w:p>
        </w:tc>
        <w:tc>
          <w:tcPr>
            <w:tcW w:w="2523" w:type="pct"/>
            <w:tcBorders>
              <w:top w:val="nil"/>
            </w:tcBorders>
          </w:tcPr>
          <w:p w14:paraId="0EE7C095" w14:textId="4020C233" w:rsidR="009A4C7C" w:rsidRPr="00E47FB8" w:rsidRDefault="00785537" w:rsidP="009A4C7C">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9A4C7C" w:rsidRPr="003D1F30"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3D1F30" w:rsidRDefault="009A4C7C" w:rsidP="009A4C7C">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9A4C7C" w:rsidRPr="003D1F3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3D1F30" w:rsidRDefault="00BB41EF" w:rsidP="009A4C7C">
            <w:pPr>
              <w:pStyle w:val="PURBody"/>
              <w:rPr>
                <w:rFonts w:eastAsia="SimSun" w:cs="Arial"/>
              </w:rPr>
            </w:pPr>
            <w:r w:rsidRPr="003D1F30">
              <w:rPr>
                <w:rFonts w:eastAsia="SimSun" w:cs="Arial"/>
                <w:b/>
              </w:rPr>
              <w:t>您需要：</w:t>
            </w:r>
          </w:p>
          <w:p w14:paraId="6EC71888" w14:textId="15962A17" w:rsidR="009A4C7C" w:rsidRPr="003D1F30" w:rsidRDefault="00397469" w:rsidP="00BD14CB">
            <w:pPr>
              <w:pStyle w:val="PURBullet-Indented"/>
              <w:rPr>
                <w:rFonts w:eastAsia="SimSun" w:cs="Arial"/>
                <w:b/>
                <w:bCs/>
              </w:rPr>
            </w:pPr>
            <w:r w:rsidRPr="003D1F30">
              <w:rPr>
                <w:rFonts w:eastAsia="SimSun" w:cs="Arial"/>
              </w:rPr>
              <w:t>Visio 2013 Standard SAL</w:t>
            </w:r>
          </w:p>
        </w:tc>
      </w:tr>
    </w:tbl>
    <w:p w14:paraId="3101432F" w14:textId="701EE3A2" w:rsidR="009A4C7C" w:rsidRDefault="00A23E1F" w:rsidP="00CD6E9D">
      <w:pPr>
        <w:pStyle w:val="PURBreadcrumb"/>
        <w:keepNext w:val="0"/>
        <w:rPr>
          <w:rStyle w:val="Hyperlink"/>
          <w:rFonts w:eastAsia="SimSun" w:cs="Arial"/>
          <w:sz w:val="16"/>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5304E72D" w14:textId="77777777" w:rsidR="00E47FB8" w:rsidRDefault="00E47FB8" w:rsidP="00CD6E9D">
      <w:pPr>
        <w:pStyle w:val="PURBreadcrumb"/>
        <w:keepNext w:val="0"/>
        <w:rPr>
          <w:rStyle w:val="Hyperlink"/>
          <w:rFonts w:eastAsia="SimSun" w:cs="Arial"/>
          <w:sz w:val="16"/>
        </w:rPr>
      </w:pPr>
    </w:p>
    <w:p w14:paraId="1FD4CC96" w14:textId="77777777" w:rsidR="00E47FB8" w:rsidRDefault="00E47FB8" w:rsidP="00CD6E9D">
      <w:pPr>
        <w:pStyle w:val="PURBreadcrumb"/>
        <w:keepNext w:val="0"/>
        <w:rPr>
          <w:rStyle w:val="Hyperlink"/>
          <w:rFonts w:eastAsia="SimSun" w:cs="Arial"/>
          <w:sz w:val="16"/>
        </w:rPr>
      </w:pPr>
    </w:p>
    <w:p w14:paraId="41B95D4D" w14:textId="77777777" w:rsidR="00E47FB8" w:rsidRPr="003D1F30" w:rsidRDefault="00E47FB8" w:rsidP="00CD6E9D">
      <w:pPr>
        <w:pStyle w:val="PURBreadcrumb"/>
        <w:keepNext w:val="0"/>
        <w:rPr>
          <w:rFonts w:eastAsia="SimSun" w:cs="Arial"/>
        </w:rPr>
      </w:pPr>
    </w:p>
    <w:p w14:paraId="2908D208" w14:textId="47DE7D18" w:rsidR="00DD1638" w:rsidRPr="003D1F30" w:rsidRDefault="00DD1638" w:rsidP="00DD1638">
      <w:pPr>
        <w:pStyle w:val="PURProductName"/>
        <w:rPr>
          <w:rFonts w:eastAsia="SimSun" w:cs="Arial"/>
        </w:rPr>
      </w:pPr>
      <w:bookmarkStart w:id="856" w:name="_Toc347044732"/>
      <w:bookmarkStart w:id="857" w:name="_Toc347045412"/>
      <w:bookmarkStart w:id="858" w:name="_Toc355093388"/>
      <w:bookmarkStart w:id="859" w:name="_Toc355093533"/>
      <w:bookmarkStart w:id="860" w:name="_Toc363552822"/>
      <w:bookmarkStart w:id="861" w:name="_Toc363552885"/>
      <w:bookmarkStart w:id="862" w:name="_Toc378682184"/>
      <w:bookmarkStart w:id="863" w:name="_Toc378682286"/>
      <w:bookmarkStart w:id="864" w:name="_Toc371268298"/>
      <w:bookmarkStart w:id="865" w:name="_Toc371268364"/>
      <w:bookmarkStart w:id="866" w:name="_Toc379278501"/>
      <w:bookmarkStart w:id="867" w:name="_Toc379278563"/>
      <w:bookmarkStart w:id="868" w:name="_Toc388523011"/>
      <w:bookmarkStart w:id="869" w:name="_Toc388600041"/>
      <w:bookmarkStart w:id="870" w:name="_Toc346536885"/>
      <w:bookmarkStart w:id="871" w:name="_Toc346895336"/>
      <w:bookmarkStart w:id="872" w:name="_Toc339280349"/>
      <w:bookmarkStart w:id="873" w:name="_Toc339280492"/>
      <w:bookmarkStart w:id="874" w:name="_Toc299519155"/>
      <w:bookmarkStart w:id="875" w:name="_Toc299531587"/>
      <w:bookmarkStart w:id="876" w:name="_Toc299531911"/>
      <w:bookmarkStart w:id="877" w:name="_Toc299957194"/>
      <w:r w:rsidRPr="003D1F30">
        <w:rPr>
          <w:rFonts w:eastAsia="SimSun" w:cs="Arial"/>
        </w:rPr>
        <w:lastRenderedPageBreak/>
        <w:t>Visual Studio Premium 2013</w:t>
      </w:r>
      <w:bookmarkEnd w:id="856"/>
      <w:bookmarkEnd w:id="857"/>
      <w:bookmarkEnd w:id="858"/>
      <w:bookmarkEnd w:id="859"/>
      <w:bookmarkEnd w:id="860"/>
      <w:bookmarkEnd w:id="861"/>
      <w:bookmarkEnd w:id="862"/>
      <w:bookmarkEnd w:id="863"/>
      <w:bookmarkEnd w:id="864"/>
      <w:bookmarkEnd w:id="865"/>
      <w:bookmarkEnd w:id="866"/>
      <w:bookmarkEnd w:id="867"/>
      <w:bookmarkEnd w:id="868"/>
      <w:bookmarkEnd w:id="869"/>
      <w:r w:rsidRPr="003D1F30">
        <w:rPr>
          <w:rFonts w:eastAsia="SimSun" w:cs="Arial"/>
        </w:rPr>
        <w:fldChar w:fldCharType="begin"/>
      </w:r>
      <w:r w:rsidRPr="003D1F30">
        <w:rPr>
          <w:rFonts w:eastAsia="SimSun" w:cs="Arial"/>
        </w:rPr>
        <w:instrText>XE "Visual Studio Premium 2013"</w:instrText>
      </w:r>
      <w:r w:rsidRPr="003D1F30">
        <w:rPr>
          <w:rFonts w:eastAsia="SimSun" w:cs="Arial"/>
        </w:rPr>
        <w:fldChar w:fldCharType="end"/>
      </w:r>
    </w:p>
    <w:p w14:paraId="526E55D8" w14:textId="77777777" w:rsidR="00DD1638" w:rsidRPr="003D1F30" w:rsidRDefault="00DD1638" w:rsidP="00DD1638">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2"/>
        <w:gridCol w:w="5848"/>
      </w:tblGrid>
      <w:tr w:rsidR="00DD1638" w:rsidRPr="00E47FB8" w14:paraId="71F362F8" w14:textId="77777777" w:rsidTr="00E47FB8">
        <w:tc>
          <w:tcPr>
            <w:tcW w:w="2349" w:type="pct"/>
            <w:tcBorders>
              <w:top w:val="single" w:sz="4" w:space="0" w:color="auto"/>
              <w:bottom w:val="nil"/>
            </w:tcBorders>
          </w:tcPr>
          <w:p w14:paraId="6DE0309C" w14:textId="77777777" w:rsidR="00DD1638" w:rsidRPr="00E47FB8" w:rsidRDefault="00DD1638" w:rsidP="00224512">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Desktop" w:history="1">
              <w:r w:rsidRPr="00E47FB8">
                <w:rPr>
                  <w:rStyle w:val="Hyperlink"/>
                  <w:rFonts w:eastAsia="SimSun" w:cs="Arial"/>
                </w:rPr>
                <w:t>桌面应用程序</w:t>
              </w:r>
            </w:hyperlink>
          </w:p>
        </w:tc>
        <w:tc>
          <w:tcPr>
            <w:tcW w:w="2651" w:type="pct"/>
            <w:tcBorders>
              <w:top w:val="single" w:sz="4" w:space="0" w:color="auto"/>
              <w:bottom w:val="nil"/>
            </w:tcBorders>
          </w:tcPr>
          <w:p w14:paraId="4CB5B526" w14:textId="09E354C8" w:rsidR="00DD1638" w:rsidRPr="00E47FB8" w:rsidRDefault="00DD1638" w:rsidP="00224512">
            <w:pPr>
              <w:pStyle w:val="PURLMSH"/>
              <w:rPr>
                <w:rFonts w:eastAsia="SimSun" w:cs="Arial"/>
                <w:i/>
              </w:rPr>
            </w:pPr>
            <w:r w:rsidRPr="00E47FB8">
              <w:rPr>
                <w:rFonts w:eastAsia="SimSun" w:cs="Arial"/>
              </w:rPr>
              <w:t>请参阅适用声明：</w:t>
            </w:r>
            <w:r w:rsidRPr="00E47FB8">
              <w:rPr>
                <w:rFonts w:eastAsia="SimSun" w:cs="Arial"/>
                <w:b/>
              </w:rPr>
              <w:t>数据传输、</w:t>
            </w:r>
            <w:r w:rsidRPr="00E47FB8">
              <w:rPr>
                <w:rFonts w:eastAsia="SimSun" w:cs="Arial"/>
                <w:b/>
              </w:rPr>
              <w:t>Bing Maps</w:t>
            </w:r>
            <w:r w:rsidRPr="00E47FB8">
              <w:rPr>
                <w:rFonts w:eastAsia="SimSun" w:cs="Arial"/>
                <w:b/>
              </w:rPr>
              <w:t>、位置框架、地图</w:t>
            </w:r>
            <w:r w:rsidRPr="00E47FB8">
              <w:rPr>
                <w:rFonts w:eastAsia="SimSun" w:cs="Arial"/>
                <w:b/>
              </w:rPr>
              <w:t xml:space="preserve"> API</w:t>
            </w:r>
            <w:r w:rsidRPr="00E47FB8">
              <w:rPr>
                <w:rFonts w:eastAsia="SimSun" w:cs="Arial"/>
                <w:b/>
              </w:rPr>
              <w:t>、</w:t>
            </w:r>
            <w:r w:rsidRPr="00E47FB8">
              <w:rPr>
                <w:rFonts w:eastAsia="SimSun" w:cs="Arial"/>
                <w:b/>
              </w:rPr>
              <w:t xml:space="preserve">Visual Studio </w:t>
            </w:r>
            <w:r w:rsidRPr="00E47FB8">
              <w:rPr>
                <w:rFonts w:eastAsia="SimSun" w:cs="Arial"/>
                <w:b/>
              </w:rPr>
              <w:t>中的微软帐户、</w:t>
            </w:r>
            <w:r w:rsidRPr="00E47FB8">
              <w:rPr>
                <w:rFonts w:eastAsia="SimSun" w:cs="Arial"/>
                <w:b/>
              </w:rPr>
              <w:t xml:space="preserve">H.264/MPEG-4 AVC </w:t>
            </w:r>
            <w:r w:rsidRPr="00E47FB8">
              <w:rPr>
                <w:rFonts w:eastAsia="SimSun" w:cs="Arial"/>
                <w:b/>
              </w:rPr>
              <w:t>和</w:t>
            </w:r>
            <w:r w:rsidRPr="00E47FB8">
              <w:rPr>
                <w:rFonts w:eastAsia="SimSun" w:cs="Arial"/>
                <w:b/>
              </w:rPr>
              <w:t>/</w:t>
            </w:r>
            <w:r w:rsidRPr="00E47FB8">
              <w:rPr>
                <w:rFonts w:eastAsia="SimSun" w:cs="Arial"/>
                <w:b/>
              </w:rPr>
              <w:t>或</w:t>
            </w:r>
            <w:r w:rsidRPr="00E47FB8">
              <w:rPr>
                <w:rFonts w:eastAsia="SimSun" w:cs="Arial"/>
                <w:b/>
              </w:rPr>
              <w:t xml:space="preserve"> VC-1</w:t>
            </w:r>
            <w:r w:rsidRPr="00E47FB8">
              <w:rPr>
                <w:rFonts w:eastAsia="SimSun" w:cs="Arial"/>
                <w:i/>
              </w:rPr>
              <w:t>（请参阅</w:t>
            </w:r>
            <w:hyperlink w:anchor="Appendix2" w:history="1">
              <w:r w:rsidRPr="00E47FB8">
                <w:rPr>
                  <w:rStyle w:val="Hyperlink"/>
                  <w:rFonts w:eastAsia="SimSun" w:cs="Arial"/>
                  <w:i/>
                </w:rPr>
                <w:t>附录</w:t>
              </w:r>
              <w:r w:rsidRPr="00E47FB8">
                <w:rPr>
                  <w:rStyle w:val="Hyperlink"/>
                  <w:rFonts w:eastAsia="SimSun" w:cs="Arial"/>
                  <w:i/>
                </w:rPr>
                <w:t xml:space="preserve"> 2</w:t>
              </w:r>
            </w:hyperlink>
            <w:r w:rsidRPr="00E47FB8">
              <w:rPr>
                <w:rFonts w:eastAsia="SimSun" w:cs="Arial"/>
                <w:i/>
              </w:rPr>
              <w:t>）</w:t>
            </w:r>
          </w:p>
        </w:tc>
      </w:tr>
      <w:tr w:rsidR="00DD1638" w:rsidRPr="00E47FB8" w14:paraId="62A2FF3F" w14:textId="77777777" w:rsidTr="00E47FB8">
        <w:tc>
          <w:tcPr>
            <w:tcW w:w="2349" w:type="pct"/>
            <w:tcBorders>
              <w:top w:val="nil"/>
              <w:bottom w:val="nil"/>
            </w:tcBorders>
          </w:tcPr>
          <w:p w14:paraId="2128C114" w14:textId="4C716EF9" w:rsidR="00785537" w:rsidRPr="00E47FB8" w:rsidRDefault="00DD1638" w:rsidP="007331A1">
            <w:pPr>
              <w:pStyle w:val="PURLMSH"/>
              <w:rPr>
                <w:rFonts w:eastAsia="SimSun" w:cs="Arial"/>
                <w:b/>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否</w:t>
            </w:r>
          </w:p>
        </w:tc>
        <w:tc>
          <w:tcPr>
            <w:tcW w:w="2651" w:type="pct"/>
            <w:tcBorders>
              <w:top w:val="nil"/>
              <w:bottom w:val="nil"/>
            </w:tcBorders>
          </w:tcPr>
          <w:p w14:paraId="3383CED8" w14:textId="73BBF2F9" w:rsidR="00DD1638" w:rsidRPr="00E47FB8" w:rsidRDefault="00DD1638" w:rsidP="00224512">
            <w:pPr>
              <w:pStyle w:val="PURLMSH"/>
              <w:rPr>
                <w:rFonts w:eastAsia="SimSun" w:cs="Arial"/>
              </w:rPr>
            </w:pPr>
            <w:r w:rsidRPr="00E47FB8">
              <w:rPr>
                <w:rFonts w:eastAsia="SimSun" w:cs="Arial"/>
              </w:rPr>
              <w:t>所含技术：</w:t>
            </w:r>
            <w:r w:rsidRPr="00E47FB8">
              <w:rPr>
                <w:rFonts w:eastAsia="SimSun" w:cs="Arial"/>
                <w:b/>
              </w:rPr>
              <w:t>是</w:t>
            </w:r>
            <w:r w:rsidRPr="00E47FB8">
              <w:rPr>
                <w:rFonts w:eastAsia="SimSun" w:cs="Arial"/>
              </w:rPr>
              <w:t xml:space="preserve"> </w:t>
            </w:r>
            <w:r w:rsidRPr="00E47FB8">
              <w:rPr>
                <w:rFonts w:eastAsia="SimSun" w:cs="Arial"/>
                <w:i/>
              </w:rPr>
              <w:t>（请参阅</w:t>
            </w:r>
            <w:r w:rsidRPr="00E47FB8">
              <w:rPr>
                <w:rFonts w:eastAsia="SimSun" w:cs="Arial"/>
                <w:i/>
              </w:rPr>
              <w:t xml:space="preserve"> </w:t>
            </w:r>
            <w:r w:rsidRPr="00E47FB8">
              <w:rPr>
                <w:rFonts w:eastAsia="SimSun" w:cs="Arial"/>
                <w:i/>
                <w:color w:val="00467F"/>
                <w:u w:val="single"/>
              </w:rPr>
              <w:fldChar w:fldCharType="begin"/>
            </w:r>
            <w:r w:rsidR="00E9269A" w:rsidRPr="00E47FB8">
              <w:rPr>
                <w:rFonts w:eastAsia="SimSun" w:cs="Arial"/>
                <w:i/>
                <w:color w:val="00467F"/>
                <w:u w:val="single"/>
              </w:rPr>
              <w:instrText xml:space="preserve"> REF  SQLServerTechnology \h  \* MERGEFORMAT </w:instrText>
            </w:r>
            <w:r w:rsidRPr="00E47FB8">
              <w:rPr>
                <w:rFonts w:eastAsia="SimSun" w:cs="Arial"/>
                <w:i/>
                <w:color w:val="00467F"/>
                <w:u w:val="single"/>
              </w:rPr>
            </w:r>
            <w:r w:rsidRPr="00E47FB8">
              <w:rPr>
                <w:rFonts w:eastAsia="SimSun" w:cs="Arial"/>
                <w:i/>
                <w:color w:val="00467F"/>
                <w:u w:val="single"/>
              </w:rPr>
              <w:fldChar w:fldCharType="separate"/>
            </w:r>
            <w:r w:rsidR="00F178BE" w:rsidRPr="00F178BE">
              <w:rPr>
                <w:rFonts w:eastAsia="SimSun" w:cs="Arial"/>
                <w:i/>
                <w:color w:val="00467F"/>
                <w:u w:val="single"/>
              </w:rPr>
              <w:t>SQL</w:t>
            </w:r>
            <w:r w:rsidR="00F178BE" w:rsidRPr="00F178BE">
              <w:rPr>
                <w:i/>
                <w:color w:val="00467F"/>
                <w:u w:val="single"/>
              </w:rPr>
              <w:t xml:space="preserve"> Server </w:t>
            </w:r>
            <w:r w:rsidR="00F178BE" w:rsidRPr="00F178BE">
              <w:rPr>
                <w:i/>
                <w:color w:val="00467F"/>
                <w:u w:val="single"/>
              </w:rPr>
              <w:t>技</w:t>
            </w:r>
            <w:r w:rsidR="00F178BE" w:rsidRPr="00F178BE">
              <w:rPr>
                <w:rFonts w:ascii="MingLiU" w:eastAsia="MingLiU" w:hAnsi="MingLiU" w:cs="MingLiU" w:hint="eastAsia"/>
                <w:i/>
                <w:color w:val="00467F"/>
                <w:u w:val="single"/>
              </w:rPr>
              <w:t>术</w:t>
            </w:r>
            <w:r w:rsidRPr="00E47FB8">
              <w:rPr>
                <w:rFonts w:eastAsia="SimSun" w:cs="Arial"/>
              </w:rPr>
              <w:fldChar w:fldCharType="end"/>
            </w:r>
            <w:r w:rsidRPr="00E47FB8">
              <w:rPr>
                <w:rFonts w:eastAsia="SimSun" w:cs="Arial"/>
                <w:i/>
              </w:rPr>
              <w:t>）</w:t>
            </w:r>
          </w:p>
        </w:tc>
      </w:tr>
      <w:tr w:rsidR="007331A1" w:rsidRPr="00E47FB8" w14:paraId="7979D6B5" w14:textId="77777777" w:rsidTr="00E47FB8">
        <w:tc>
          <w:tcPr>
            <w:tcW w:w="2349" w:type="pct"/>
            <w:tcBorders>
              <w:top w:val="nil"/>
              <w:bottom w:val="nil"/>
            </w:tcBorders>
          </w:tcPr>
          <w:p w14:paraId="386CD530" w14:textId="77777777" w:rsidR="007331A1" w:rsidRPr="00E47FB8" w:rsidRDefault="007331A1" w:rsidP="00224512">
            <w:pPr>
              <w:pStyle w:val="PURLMSH"/>
              <w:rPr>
                <w:rFonts w:eastAsia="SimSun" w:cs="Arial"/>
              </w:rPr>
            </w:pPr>
          </w:p>
        </w:tc>
        <w:tc>
          <w:tcPr>
            <w:tcW w:w="2651" w:type="pct"/>
            <w:tcBorders>
              <w:top w:val="nil"/>
              <w:bottom w:val="nil"/>
            </w:tcBorders>
          </w:tcPr>
          <w:p w14:paraId="423B56B3" w14:textId="6C607B92" w:rsidR="007331A1" w:rsidRPr="00E47FB8" w:rsidRDefault="007331A1" w:rsidP="00224512">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DD1638" w:rsidRPr="003D1F30"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3D1F30" w:rsidRDefault="00DD1638" w:rsidP="00224512">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DD1638" w:rsidRPr="003D1F30"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3D1F30" w:rsidRDefault="00DD1638" w:rsidP="00224512">
            <w:pPr>
              <w:pStyle w:val="PURBody"/>
              <w:rPr>
                <w:rFonts w:eastAsia="SimSun" w:cs="Arial"/>
              </w:rPr>
            </w:pPr>
            <w:r w:rsidRPr="003D1F30">
              <w:rPr>
                <w:rFonts w:eastAsia="SimSun" w:cs="Arial"/>
                <w:b/>
              </w:rPr>
              <w:t>您需要：</w:t>
            </w:r>
          </w:p>
          <w:p w14:paraId="674BAD06" w14:textId="3D71CC6C" w:rsidR="00DD1638" w:rsidRPr="003D1F30" w:rsidRDefault="00DD1638" w:rsidP="003E01FF">
            <w:pPr>
              <w:pStyle w:val="PURBullet-Indented"/>
              <w:rPr>
                <w:rFonts w:eastAsia="SimSun" w:cs="Arial"/>
                <w:b/>
                <w:bCs/>
              </w:rPr>
            </w:pPr>
            <w:r w:rsidRPr="003D1F30">
              <w:rPr>
                <w:rFonts w:eastAsia="SimSun" w:cs="Arial"/>
              </w:rPr>
              <w:t>Visual Studio Premium 2013 SAL</w:t>
            </w:r>
          </w:p>
        </w:tc>
      </w:tr>
    </w:tbl>
    <w:p w14:paraId="091FBEEB" w14:textId="77777777" w:rsidR="00DD1638" w:rsidRPr="003D1F30" w:rsidRDefault="00DD1638" w:rsidP="00DD1638">
      <w:pPr>
        <w:pStyle w:val="PURADDITIONALTERMSHEADERMB"/>
        <w:rPr>
          <w:rFonts w:eastAsia="SimSun" w:cs="Arial"/>
        </w:rPr>
      </w:pPr>
      <w:r w:rsidRPr="003D1F30">
        <w:rPr>
          <w:rFonts w:eastAsia="SimSun" w:cs="Arial"/>
        </w:rPr>
        <w:t>附加条款：</w:t>
      </w:r>
    </w:p>
    <w:p w14:paraId="21EBF558" w14:textId="77777777" w:rsidR="00DD1638" w:rsidRPr="003D1F30" w:rsidRDefault="00DD1638" w:rsidP="00DD1638">
      <w:pPr>
        <w:pStyle w:val="PURBlueStrong"/>
        <w:rPr>
          <w:rFonts w:eastAsia="SimSun" w:cs="Arial"/>
        </w:rPr>
      </w:pPr>
      <w:r w:rsidRPr="003D1F30">
        <w:rPr>
          <w:rFonts w:eastAsia="SimSun" w:cs="Arial"/>
        </w:rPr>
        <w:t xml:space="preserve">BUILDSERVER.TXT </w:t>
      </w:r>
      <w:r w:rsidRPr="003D1F30">
        <w:rPr>
          <w:rFonts w:eastAsia="SimSun" w:cs="Arial"/>
        </w:rPr>
        <w:t>文件</w:t>
      </w:r>
    </w:p>
    <w:p w14:paraId="742FFEBE" w14:textId="42849CA4" w:rsidR="00DD1638" w:rsidRPr="00E47FB8" w:rsidRDefault="00DD1638" w:rsidP="00DD1638">
      <w:pPr>
        <w:pStyle w:val="PURBody-Indented"/>
        <w:rPr>
          <w:rFonts w:eastAsia="SimSun" w:cs="Arial"/>
          <w:spacing w:val="-2"/>
        </w:rPr>
      </w:pPr>
      <w:r w:rsidRPr="00E47FB8">
        <w:rPr>
          <w:rFonts w:eastAsia="SimSun" w:cs="Arial"/>
          <w:spacing w:val="-2"/>
        </w:rPr>
        <w:t>请访问</w:t>
      </w:r>
      <w:r w:rsidRPr="00E47FB8">
        <w:rPr>
          <w:rFonts w:eastAsia="SimSun" w:cs="Arial"/>
          <w:spacing w:val="-2"/>
        </w:rPr>
        <w:t xml:space="preserve"> </w:t>
      </w:r>
      <w:hyperlink r:id="rId163" w:history="1">
        <w:r w:rsidRPr="00E47FB8">
          <w:rPr>
            <w:rStyle w:val="Hyperlink"/>
            <w:rFonts w:eastAsia="SimSun" w:cs="Arial"/>
            <w:spacing w:val="-2"/>
          </w:rPr>
          <w:t>http://go.microsoft.com/fwlink/?LinkId=286955</w:t>
        </w:r>
      </w:hyperlink>
      <w:r w:rsidRPr="00E47FB8">
        <w:rPr>
          <w:rFonts w:eastAsia="SimSun" w:cs="Arial"/>
          <w:spacing w:val="-2"/>
        </w:rPr>
        <w:t>，查看</w:t>
      </w:r>
      <w:r w:rsidRPr="00E47FB8">
        <w:rPr>
          <w:rFonts w:eastAsia="SimSun" w:cs="Arial"/>
          <w:spacing w:val="-2"/>
        </w:rPr>
        <w:t xml:space="preserve"> BuildServer </w:t>
      </w:r>
      <w:r w:rsidRPr="00E47FB8">
        <w:rPr>
          <w:rFonts w:eastAsia="SimSun" w:cs="Arial"/>
          <w:spacing w:val="-2"/>
        </w:rPr>
        <w:t>列表。您可以在生成计算机上安装该列表中所列文件的副本。您只能为在您的生成计算机上编译、生成、验证和归档您的程序或将质量或性能测试作为生成过程的一部分运行而执行此操作。我们在</w:t>
      </w:r>
      <w:r w:rsidRPr="00E47FB8">
        <w:rPr>
          <w:rFonts w:eastAsia="SimSun" w:cs="Arial"/>
          <w:spacing w:val="-2"/>
        </w:rPr>
        <w:t xml:space="preserve"> </w:t>
      </w:r>
      <w:hyperlink r:id="rId164" w:history="1">
        <w:r w:rsidRPr="00E47FB8">
          <w:rPr>
            <w:rStyle w:val="Hyperlink"/>
            <w:rFonts w:eastAsia="SimSun" w:cs="Arial"/>
            <w:spacing w:val="-2"/>
          </w:rPr>
          <w:t>http://go.microsoft.com/fwlink/?LinkId=286955</w:t>
        </w:r>
      </w:hyperlink>
      <w:r w:rsidRPr="00E47FB8">
        <w:rPr>
          <w:rFonts w:eastAsia="SimSun" w:cs="Arial"/>
          <w:spacing w:val="-2"/>
        </w:rPr>
        <w:t xml:space="preserve"> </w:t>
      </w:r>
      <w:r w:rsidRPr="00E47FB8">
        <w:rPr>
          <w:rFonts w:eastAsia="SimSun" w:cs="Arial"/>
          <w:spacing w:val="-2"/>
        </w:rPr>
        <w:t>中列出了用于此相同用途的其他文件。</w:t>
      </w:r>
    </w:p>
    <w:p w14:paraId="704CADB1" w14:textId="77777777" w:rsidR="00DD1638" w:rsidRPr="003D1F30" w:rsidRDefault="00DD1638" w:rsidP="00DD1638">
      <w:pPr>
        <w:pStyle w:val="PURBlueStrong"/>
        <w:rPr>
          <w:rFonts w:eastAsia="SimSun" w:cs="Arial"/>
        </w:rPr>
      </w:pPr>
      <w:r w:rsidRPr="003D1F30">
        <w:rPr>
          <w:rFonts w:eastAsia="SimSun" w:cs="Arial"/>
        </w:rPr>
        <w:t>实用程序</w:t>
      </w:r>
    </w:p>
    <w:p w14:paraId="48B04414" w14:textId="7A985269" w:rsidR="00DD1638" w:rsidRPr="003D1F30" w:rsidRDefault="00DD1638" w:rsidP="00DD1638">
      <w:pPr>
        <w:pStyle w:val="PURBody-Indented"/>
        <w:rPr>
          <w:rFonts w:eastAsia="SimSun" w:cs="Arial"/>
        </w:rPr>
      </w:pPr>
      <w:r w:rsidRPr="003D1F30">
        <w:rPr>
          <w:rFonts w:eastAsia="SimSun" w:cs="Arial"/>
        </w:rPr>
        <w:t>请访问</w:t>
      </w:r>
      <w:r w:rsidRPr="003D1F30">
        <w:rPr>
          <w:rFonts w:eastAsia="SimSun" w:cs="Arial"/>
        </w:rPr>
        <w:t xml:space="preserve"> </w:t>
      </w:r>
      <w:hyperlink r:id="rId165" w:history="1">
        <w:r w:rsidRPr="003D1F30">
          <w:rPr>
            <w:rFonts w:eastAsia="SimSun" w:cs="Arial"/>
          </w:rPr>
          <w:t>http://go.microsoft.com/fwlink/?LinkId=247624</w:t>
        </w:r>
      </w:hyperlink>
      <w:r w:rsidRPr="003D1F30">
        <w:rPr>
          <w:rFonts w:eastAsia="SimSun" w:cs="Arial"/>
        </w:rPr>
        <w:t>，查看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3D1F30">
        <w:rPr>
          <w:rFonts w:eastAsia="SimSun" w:cs="Arial"/>
        </w:rPr>
        <w:t xml:space="preserve"> 30 </w:t>
      </w:r>
      <w:r w:rsidRPr="003D1F30">
        <w:rPr>
          <w:rFonts w:eastAsia="SimSun" w:cs="Arial"/>
        </w:rPr>
        <w:t>天。</w:t>
      </w:r>
    </w:p>
    <w:p w14:paraId="2D3098F2" w14:textId="77777777" w:rsidR="00DD1638" w:rsidRPr="003D1F30" w:rsidRDefault="00DD1638" w:rsidP="00DD1638">
      <w:pPr>
        <w:pStyle w:val="PURBlueStrong-Indented"/>
        <w:rPr>
          <w:rFonts w:eastAsia="SimSun" w:cs="Arial"/>
        </w:rPr>
      </w:pPr>
      <w:r w:rsidRPr="003D1F30">
        <w:rPr>
          <w:rFonts w:eastAsia="SimSun" w:cs="Arial"/>
        </w:rPr>
        <w:t>第三方程序和声明。</w:t>
      </w:r>
    </w:p>
    <w:p w14:paraId="3C68420C" w14:textId="23CC7828" w:rsidR="00DD1638" w:rsidRPr="003D1F30" w:rsidRDefault="00DD1638" w:rsidP="00DD1638">
      <w:pPr>
        <w:pStyle w:val="PURBody-Indented"/>
        <w:rPr>
          <w:rFonts w:eastAsia="SimSun" w:cs="Arial"/>
        </w:rPr>
      </w:pPr>
      <w:r w:rsidRPr="003D1F30">
        <w:rPr>
          <w:rFonts w:eastAsia="SimSun" w:cs="Arial"/>
        </w:rPr>
        <w:t>对此软件中包含的某些第三方代码的许可将由微软依据此许可协议向您授予，而不是由第三方依据某些其他许可条款向您授予。</w:t>
      </w:r>
      <w:r w:rsidRPr="003D1F30">
        <w:rPr>
          <w:rFonts w:eastAsia="SimSun" w:cs="Arial"/>
        </w:rPr>
        <w:t xml:space="preserve">ThirdPartyNotices.txt </w:t>
      </w:r>
      <w:r w:rsidRPr="003D1F30">
        <w:rPr>
          <w:rFonts w:eastAsia="SimSun" w:cs="Arial"/>
        </w:rPr>
        <w:t>文件或此软件的文档中可找到此软件中包含的第三方代码的声明（如果有）。</w:t>
      </w:r>
    </w:p>
    <w:p w14:paraId="06BAA0CD" w14:textId="77777777" w:rsidR="00DD1638" w:rsidRPr="003D1F30" w:rsidRDefault="00DD1638" w:rsidP="00DD1638">
      <w:pPr>
        <w:pStyle w:val="PURBlueStrong-Indented"/>
        <w:rPr>
          <w:rFonts w:eastAsia="SimSun" w:cs="Arial"/>
        </w:rPr>
      </w:pPr>
      <w:r w:rsidRPr="003D1F30">
        <w:rPr>
          <w:rFonts w:eastAsia="SimSun" w:cs="Arial"/>
        </w:rPr>
        <w:t>扩展和程序包管理器功能</w:t>
      </w:r>
    </w:p>
    <w:p w14:paraId="40B7952A" w14:textId="313A3EC4" w:rsidR="00DD1638" w:rsidRPr="003D1F30" w:rsidRDefault="00DD1638" w:rsidP="00DD1638">
      <w:pPr>
        <w:pStyle w:val="PURBody-Indented"/>
        <w:rPr>
          <w:rFonts w:eastAsia="SimSun" w:cs="Arial"/>
        </w:rPr>
      </w:pPr>
      <w:r w:rsidRPr="003D1F30">
        <w:rPr>
          <w:rFonts w:eastAsia="SimSun" w:cs="Arial"/>
        </w:rPr>
        <w:t>此软件包含以下功能（每项均为一个</w:t>
      </w:r>
      <w:r w:rsidRPr="007F20CC">
        <w:rPr>
          <w:rFonts w:ascii="SimSun" w:eastAsia="SimSun" w:hAnsi="SimSun" w:cs="Arial"/>
        </w:rPr>
        <w:t>“</w:t>
      </w:r>
      <w:r w:rsidRPr="003D1F30">
        <w:rPr>
          <w:rFonts w:eastAsia="SimSun" w:cs="Arial"/>
        </w:rPr>
        <w:t>功能</w:t>
      </w:r>
      <w:r w:rsidRPr="007F20CC">
        <w:rPr>
          <w:rFonts w:ascii="SimSun" w:eastAsia="SimSun" w:hAnsi="SimSun" w:cs="Arial"/>
        </w:rPr>
        <w:t>”</w:t>
      </w:r>
      <w:r w:rsidRPr="003D1F30">
        <w:rPr>
          <w:rFonts w:eastAsia="SimSun" w:cs="Arial"/>
        </w:rPr>
        <w:t>），其中每项功能都使您能够通过</w:t>
      </w:r>
      <w:r w:rsidRPr="003D1F30">
        <w:rPr>
          <w:rFonts w:eastAsia="SimSun" w:cs="Arial"/>
        </w:rPr>
        <w:t xml:space="preserve"> Internet </w:t>
      </w:r>
      <w:r w:rsidRPr="003D1F30">
        <w:rPr>
          <w:rFonts w:eastAsia="SimSun" w:cs="Arial"/>
        </w:rPr>
        <w:t>从其他来源获取软件应用程序或包：扩展管理器、新建项目对话框、</w:t>
      </w:r>
      <w:r w:rsidRPr="003D1F30">
        <w:rPr>
          <w:rFonts w:eastAsia="SimSun" w:cs="Arial"/>
        </w:rPr>
        <w:t xml:space="preserve">Web </w:t>
      </w:r>
      <w:r w:rsidRPr="003D1F30">
        <w:rPr>
          <w:rFonts w:eastAsia="SimSun" w:cs="Arial"/>
        </w:rPr>
        <w:t>平台安装程序、基于</w:t>
      </w:r>
      <w:r w:rsidRPr="003D1F30">
        <w:rPr>
          <w:rFonts w:eastAsia="SimSun" w:cs="Arial"/>
        </w:rPr>
        <w:t xml:space="preserve"> Microsoft NuGet </w:t>
      </w:r>
      <w:r w:rsidRPr="003D1F30">
        <w:rPr>
          <w:rFonts w:eastAsia="SimSun" w:cs="Arial"/>
        </w:rPr>
        <w:t>的程序包管理器和</w:t>
      </w:r>
      <w:r w:rsidRPr="003D1F30">
        <w:rPr>
          <w:rFonts w:eastAsia="SimSun" w:cs="Arial"/>
        </w:rPr>
        <w:t xml:space="preserve"> Microsoft ASP.NET Web Pages </w:t>
      </w:r>
      <w:r w:rsidRPr="003D1F30">
        <w:rPr>
          <w:rFonts w:eastAsia="SimSun" w:cs="Arial"/>
        </w:rPr>
        <w:t>的程序包管理器功能。虽然这些软件应用程序和包有时由第三方提供和分发，有时由微软提供和分发，但其中每个应用程序和包均依据其自身的许可条款。微软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3D1F30">
        <w:rPr>
          <w:rFonts w:eastAsia="SimSun" w:cs="Arial"/>
        </w:rPr>
        <w:t xml:space="preserve">URL </w:t>
      </w:r>
      <w:r w:rsidRPr="003D1F30">
        <w:rPr>
          <w:rFonts w:eastAsia="SimSun" w:cs="Arial"/>
        </w:rPr>
        <w:t>或阅读包中的嵌入式声明或许可条款的责任。对于源或库</w:t>
      </w:r>
      <w:r w:rsidRPr="003D1F30">
        <w:rPr>
          <w:rFonts w:eastAsia="SimSun" w:cs="Arial"/>
        </w:rPr>
        <w:t xml:space="preserve"> URL</w:t>
      </w:r>
      <w:r w:rsidRPr="003D1F30">
        <w:rPr>
          <w:rFonts w:eastAsia="SimSun" w:cs="Arial"/>
        </w:rPr>
        <w:t>、来自此类</w:t>
      </w:r>
      <w:r w:rsidRPr="003D1F30">
        <w:rPr>
          <w:rFonts w:eastAsia="SimSun" w:cs="Arial"/>
        </w:rPr>
        <w:t xml:space="preserve"> URL </w:t>
      </w:r>
      <w:r w:rsidRPr="003D1F30">
        <w:rPr>
          <w:rFonts w:eastAsia="SimSun" w:cs="Arial"/>
        </w:rPr>
        <w:t>的任何源或库、其中包含的信息或您通过此类源或库引用或访问的任何软件应用程序或包，微软不做任何声明、保证或保障。微软不授予您对使用功能获得的第三方软件应用程序或包的任何许可权利。</w:t>
      </w:r>
    </w:p>
    <w:p w14:paraId="0F6EC09A" w14:textId="77777777" w:rsidR="003E01FF" w:rsidRPr="003D1F30" w:rsidRDefault="003E01FF" w:rsidP="003E01FF">
      <w:pPr>
        <w:pStyle w:val="PURBlueStrong-Indented"/>
        <w:rPr>
          <w:rFonts w:eastAsia="SimSun" w:cs="Arial"/>
        </w:rPr>
      </w:pPr>
      <w:r w:rsidRPr="003D1F30">
        <w:rPr>
          <w:rFonts w:eastAsia="SimSun" w:cs="Arial"/>
        </w:rPr>
        <w:t>第三方软件</w:t>
      </w:r>
    </w:p>
    <w:p w14:paraId="26DF9C8D" w14:textId="0EDC9332" w:rsidR="003E01FF" w:rsidRPr="003D1F30" w:rsidRDefault="003E01FF" w:rsidP="003E01FF">
      <w:pPr>
        <w:pStyle w:val="PURBody-Indented"/>
        <w:rPr>
          <w:rFonts w:eastAsia="SimSun" w:cs="Arial"/>
        </w:rPr>
      </w:pPr>
      <w:r w:rsidRPr="003D1F30">
        <w:rPr>
          <w:rFonts w:eastAsia="SimSun" w:cs="Arial"/>
        </w:rPr>
        <w:t>软件附带的</w:t>
      </w:r>
      <w:r w:rsidRPr="003D1F30">
        <w:rPr>
          <w:rFonts w:eastAsia="SimSun" w:cs="Arial"/>
        </w:rPr>
        <w:t xml:space="preserve"> ThirdPartyNotices </w:t>
      </w:r>
      <w:r w:rsidRPr="003D1F30">
        <w:rPr>
          <w:rFonts w:eastAsia="SimSun" w:cs="Arial"/>
        </w:rPr>
        <w:t>文件规定了适用于软件中此类部分的附加法律声明和许可条款。除了</w:t>
      </w:r>
      <w:r w:rsidRPr="003D1F30">
        <w:rPr>
          <w:rFonts w:eastAsia="SimSun" w:cs="Arial"/>
        </w:rPr>
        <w:t xml:space="preserve"> ThirdPartyNotices </w:t>
      </w:r>
      <w:r w:rsidRPr="003D1F30">
        <w:rPr>
          <w:rFonts w:eastAsia="SimSun" w:cs="Arial"/>
        </w:rPr>
        <w:t>文件中列出的任何第三方许可的任何条款和条件之外，本协议中的免责声明和损害责任限制及排除条款适用于整个软件。</w:t>
      </w:r>
    </w:p>
    <w:p w14:paraId="6B85A76F" w14:textId="0D93F470" w:rsidR="003E01FF" w:rsidRPr="003D1F30" w:rsidRDefault="003E01FF" w:rsidP="003E01FF">
      <w:pPr>
        <w:pStyle w:val="PURBlueStrong-Indented"/>
        <w:rPr>
          <w:rFonts w:eastAsia="SimSun" w:cs="Arial"/>
        </w:rPr>
      </w:pPr>
      <w:r w:rsidRPr="003D1F30">
        <w:rPr>
          <w:rFonts w:eastAsia="SimSun" w:cs="Arial"/>
        </w:rPr>
        <w:t>技术限制</w:t>
      </w:r>
    </w:p>
    <w:p w14:paraId="017541D8" w14:textId="77777777" w:rsidR="003E01FF" w:rsidRPr="00E47FB8" w:rsidRDefault="003E01FF" w:rsidP="003E01FF">
      <w:pPr>
        <w:pStyle w:val="PURBody-Indented"/>
        <w:rPr>
          <w:rFonts w:eastAsia="SimSun" w:cs="Arial"/>
          <w:spacing w:val="-2"/>
        </w:rPr>
      </w:pPr>
      <w:r w:rsidRPr="00E47FB8">
        <w:rPr>
          <w:rFonts w:eastAsia="SimSun" w:cs="Arial"/>
          <w:spacing w:val="-2"/>
        </w:rPr>
        <w:t>您不得对软件进行反向工程、反向编译或反汇编，或以其他方式试图获取软件源代码，除非并仅限于以下情形：</w:t>
      </w:r>
      <w:r w:rsidRPr="00E47FB8">
        <w:rPr>
          <w:rFonts w:eastAsia="SimSun" w:cs="Arial"/>
          <w:spacing w:val="-2"/>
        </w:rPr>
        <w:t xml:space="preserve">(i) </w:t>
      </w:r>
      <w:r w:rsidRPr="00E47FB8">
        <w:rPr>
          <w:rFonts w:eastAsia="SimSun" w:cs="Arial"/>
          <w:spacing w:val="-2"/>
        </w:rPr>
        <w:t>尽管存在此限制，但适用的法律允许；或</w:t>
      </w:r>
      <w:r w:rsidRPr="00E47FB8">
        <w:rPr>
          <w:rFonts w:eastAsia="SimSun" w:cs="Arial"/>
          <w:spacing w:val="-2"/>
        </w:rPr>
        <w:t xml:space="preserve"> (ii) </w:t>
      </w:r>
      <w:r w:rsidRPr="00E47FB8">
        <w:rPr>
          <w:rFonts w:eastAsia="SimSun" w:cs="Arial"/>
          <w:spacing w:val="-2"/>
        </w:rPr>
        <w:t>需要对获得</w:t>
      </w:r>
      <w:r w:rsidRPr="00E47FB8">
        <w:rPr>
          <w:rFonts w:eastAsia="SimSun" w:cs="Arial"/>
          <w:spacing w:val="-2"/>
        </w:rPr>
        <w:t xml:space="preserve"> GNU Lesser General Public License </w:t>
      </w:r>
      <w:r w:rsidRPr="00E47FB8">
        <w:rPr>
          <w:rFonts w:eastAsia="SimSun" w:cs="Arial"/>
          <w:spacing w:val="-2"/>
        </w:rPr>
        <w:t>授权的库（包含在软件内或与软件存在关联）进行调试更改。</w:t>
      </w:r>
    </w:p>
    <w:p w14:paraId="0A6B99F8" w14:textId="45BAF828" w:rsidR="003E01FF" w:rsidRPr="003D1F30" w:rsidRDefault="003E01FF" w:rsidP="003E01FF">
      <w:pPr>
        <w:pStyle w:val="PURBody-Indented"/>
        <w:rPr>
          <w:rFonts w:eastAsia="SimSun" w:cs="Arial"/>
        </w:rPr>
      </w:pPr>
      <w:r w:rsidRPr="003D1F30">
        <w:rPr>
          <w:rFonts w:eastAsia="SimSun" w:cs="Arial"/>
          <w:smallCaps/>
          <w:color w:val="00467F" w:themeColor="text2"/>
        </w:rPr>
        <w:t>Microsoft SharePoint</w:t>
      </w:r>
      <w:r w:rsidRPr="003D1F30">
        <w:rPr>
          <w:rFonts w:eastAsia="SimSun" w:cs="Arial"/>
          <w:smallCaps/>
          <w:color w:val="00467F" w:themeColor="text2"/>
        </w:rPr>
        <w:t>、</w:t>
      </w:r>
      <w:r w:rsidRPr="003D1F30">
        <w:rPr>
          <w:rFonts w:eastAsia="SimSun" w:cs="Arial"/>
          <w:smallCaps/>
          <w:color w:val="00467F" w:themeColor="text2"/>
        </w:rPr>
        <w:t xml:space="preserve">Windows </w:t>
      </w:r>
      <w:r w:rsidRPr="003D1F30">
        <w:rPr>
          <w:rFonts w:eastAsia="SimSun" w:cs="Arial"/>
          <w:smallCaps/>
          <w:color w:val="00467F" w:themeColor="text2"/>
        </w:rPr>
        <w:t>软件开发工具包</w:t>
      </w:r>
      <w:r w:rsidRPr="003D1F30">
        <w:rPr>
          <w:rFonts w:eastAsia="SimSun" w:cs="Arial"/>
          <w:smallCaps/>
          <w:color w:val="00467F" w:themeColor="text2"/>
        </w:rPr>
        <w:t xml:space="preserve"> (Windows SDK) </w:t>
      </w:r>
      <w:r w:rsidRPr="003D1F30">
        <w:rPr>
          <w:rFonts w:eastAsia="SimSun" w:cs="Arial"/>
          <w:smallCaps/>
          <w:color w:val="00467F" w:themeColor="text2"/>
        </w:rPr>
        <w:t>和</w:t>
      </w:r>
      <w:r w:rsidRPr="003D1F30">
        <w:rPr>
          <w:rFonts w:eastAsia="SimSun" w:cs="Arial"/>
          <w:smallCaps/>
          <w:color w:val="00467F" w:themeColor="text2"/>
        </w:rPr>
        <w:t xml:space="preserve"> Microsoft Office </w:t>
      </w:r>
      <w:r w:rsidRPr="003D1F30">
        <w:rPr>
          <w:rFonts w:eastAsia="SimSun" w:cs="Arial"/>
          <w:smallCaps/>
          <w:color w:val="00467F" w:themeColor="text2"/>
        </w:rPr>
        <w:t>组件</w:t>
      </w:r>
    </w:p>
    <w:p w14:paraId="5CFE6FCC" w14:textId="0973B3E1" w:rsidR="003E01FF" w:rsidRPr="003D1F30" w:rsidRDefault="003E01FF" w:rsidP="003E01FF">
      <w:pPr>
        <w:pStyle w:val="PURBody-Indented"/>
        <w:rPr>
          <w:rFonts w:eastAsia="SimSun" w:cs="Arial"/>
        </w:rPr>
      </w:pPr>
      <w:r w:rsidRPr="003D1F30">
        <w:rPr>
          <w:rFonts w:eastAsia="SimSun" w:cs="Arial"/>
        </w:rPr>
        <w:t>本软件附带提供</w:t>
      </w:r>
      <w:r w:rsidRPr="003D1F30">
        <w:rPr>
          <w:rFonts w:eastAsia="SimSun" w:cs="Arial"/>
        </w:rPr>
        <w:t xml:space="preserve"> Microsoft SharePoint </w:t>
      </w:r>
      <w:r w:rsidRPr="003D1F30">
        <w:rPr>
          <w:rFonts w:eastAsia="SimSun" w:cs="Arial"/>
        </w:rPr>
        <w:t>软件（包括</w:t>
      </w:r>
      <w:r w:rsidRPr="003D1F30">
        <w:rPr>
          <w:rFonts w:eastAsia="SimSun" w:cs="Arial"/>
        </w:rPr>
        <w:t xml:space="preserve"> SharePoint Windows </w:t>
      </w:r>
      <w:r w:rsidRPr="003D1F30">
        <w:rPr>
          <w:rFonts w:eastAsia="SimSun" w:cs="Arial"/>
        </w:rPr>
        <w:t>身份验证基础扩展）、</w:t>
      </w:r>
      <w:r w:rsidRPr="003D1F30">
        <w:rPr>
          <w:rFonts w:eastAsia="SimSun" w:cs="Arial"/>
        </w:rPr>
        <w:t xml:space="preserve">Microsoft Office </w:t>
      </w:r>
      <w:r w:rsidRPr="003D1F30">
        <w:rPr>
          <w:rFonts w:eastAsia="SimSun" w:cs="Arial"/>
        </w:rPr>
        <w:t>软件（包括</w:t>
      </w:r>
      <w:r w:rsidRPr="003D1F30">
        <w:rPr>
          <w:rFonts w:eastAsia="SimSun" w:cs="Arial"/>
        </w:rPr>
        <w:t xml:space="preserve"> Office Primary Interop Assemblies </w:t>
      </w:r>
      <w:r w:rsidRPr="003D1F30">
        <w:rPr>
          <w:rFonts w:eastAsia="SimSun" w:cs="Arial"/>
        </w:rPr>
        <w:t>和</w:t>
      </w:r>
      <w:r w:rsidRPr="003D1F30">
        <w:rPr>
          <w:rFonts w:eastAsia="SimSun" w:cs="Arial"/>
        </w:rPr>
        <w:t xml:space="preserve"> Windows SDK</w:t>
      </w:r>
      <w:r w:rsidRPr="003D1F30">
        <w:rPr>
          <w:rFonts w:eastAsia="SimSun" w:cs="Arial"/>
        </w:rPr>
        <w:t>），所有这些都须依据其自身的条款向您授予许可。这些软件组件的许可条款位于安装软件目录中的</w:t>
      </w:r>
      <w:r w:rsidRPr="003D1F30">
        <w:rPr>
          <w:rFonts w:eastAsia="SimSun" w:cs="Arial"/>
        </w:rPr>
        <w:t>“Licenses</w:t>
      </w:r>
      <w:r w:rsidRPr="007F20CC">
        <w:rPr>
          <w:rFonts w:ascii="SimSun" w:eastAsia="SimSun" w:hAnsi="SimSun" w:cs="Arial"/>
        </w:rPr>
        <w:t>”</w:t>
      </w:r>
      <w:r w:rsidRPr="003D1F30">
        <w:rPr>
          <w:rFonts w:eastAsia="SimSun" w:cs="Arial"/>
        </w:rPr>
        <w:t>文件夹中。如果您不同意这些软件组件的许可条款，则不能使用这些组件。</w:t>
      </w:r>
    </w:p>
    <w:p w14:paraId="4AE641D5" w14:textId="77777777" w:rsidR="00E47FB8" w:rsidRDefault="00E47FB8" w:rsidP="00E47FB8">
      <w:pPr>
        <w:pStyle w:val="PURBlueStrong-Indented"/>
        <w:keepNext w:val="0"/>
        <w:keepLines w:val="0"/>
        <w:ind w:left="274"/>
        <w:rPr>
          <w:rFonts w:eastAsia="SimSun" w:cs="Arial"/>
        </w:rPr>
      </w:pPr>
    </w:p>
    <w:p w14:paraId="7E78673C" w14:textId="77777777" w:rsidR="00E47FB8" w:rsidRDefault="00E47FB8" w:rsidP="00E47FB8">
      <w:pPr>
        <w:pStyle w:val="PURBlueStrong-Indented"/>
        <w:keepNext w:val="0"/>
        <w:keepLines w:val="0"/>
        <w:ind w:left="274"/>
        <w:rPr>
          <w:rFonts w:eastAsia="SimSun" w:cs="Arial"/>
        </w:rPr>
      </w:pPr>
    </w:p>
    <w:p w14:paraId="6C1D6759" w14:textId="77777777" w:rsidR="00E47FB8" w:rsidRDefault="00E47FB8" w:rsidP="00E47FB8">
      <w:pPr>
        <w:pStyle w:val="PURBlueStrong-Indented"/>
        <w:keepNext w:val="0"/>
        <w:keepLines w:val="0"/>
        <w:ind w:left="274"/>
        <w:rPr>
          <w:rFonts w:eastAsia="SimSun" w:cs="Arial"/>
        </w:rPr>
      </w:pPr>
    </w:p>
    <w:p w14:paraId="2813CD00" w14:textId="77777777" w:rsidR="003E01FF" w:rsidRPr="003D1F30" w:rsidRDefault="003E01FF" w:rsidP="003E01FF">
      <w:pPr>
        <w:pStyle w:val="PURBlueStrong-Indented"/>
        <w:rPr>
          <w:rFonts w:eastAsia="SimSun" w:cs="Arial"/>
        </w:rPr>
      </w:pPr>
      <w:r w:rsidRPr="003D1F30">
        <w:rPr>
          <w:rFonts w:eastAsia="SimSun" w:cs="Arial"/>
        </w:rPr>
        <w:lastRenderedPageBreak/>
        <w:t>Microsoft Advertising SDK</w:t>
      </w:r>
    </w:p>
    <w:p w14:paraId="1AAC39BE" w14:textId="052C3437" w:rsidR="003E01FF" w:rsidRPr="00E47FB8" w:rsidRDefault="003E01FF" w:rsidP="00377F92">
      <w:pPr>
        <w:pStyle w:val="PURBullet-Indented"/>
        <w:numPr>
          <w:ilvl w:val="0"/>
          <w:numId w:val="0"/>
        </w:numPr>
        <w:spacing w:line="240" w:lineRule="auto"/>
        <w:ind w:left="288"/>
        <w:rPr>
          <w:rFonts w:eastAsia="SimSun" w:cs="Arial"/>
          <w:spacing w:val="-4"/>
        </w:rPr>
      </w:pPr>
      <w:r w:rsidRPr="00E47FB8">
        <w:rPr>
          <w:rFonts w:eastAsia="SimSun" w:cs="Arial"/>
          <w:spacing w:val="-4"/>
        </w:rPr>
        <w:t>如果您向</w:t>
      </w:r>
      <w:r w:rsidRPr="00E47FB8">
        <w:rPr>
          <w:rFonts w:eastAsia="SimSun" w:cs="Arial"/>
          <w:spacing w:val="-4"/>
        </w:rPr>
        <w:t xml:space="preserve"> Microsoft Advertising SDK for Windows Phone </w:t>
      </w:r>
      <w:r w:rsidRPr="00E47FB8">
        <w:rPr>
          <w:rFonts w:eastAsia="SimSun" w:cs="Arial"/>
          <w:spacing w:val="-4"/>
        </w:rPr>
        <w:t>传送精确的位置数据或其他用户相关数据（例如用户标识符、配置信息、用户行为的跟踪数据等），那么您的程序必须</w:t>
      </w:r>
      <w:r w:rsidRPr="00E47FB8">
        <w:rPr>
          <w:rFonts w:eastAsia="SimSun" w:cs="Arial"/>
          <w:spacing w:val="-4"/>
        </w:rPr>
        <w:t xml:space="preserve"> (a) </w:t>
      </w:r>
      <w:r w:rsidRPr="00E47FB8">
        <w:rPr>
          <w:rFonts w:eastAsia="SimSun" w:cs="Arial"/>
          <w:spacing w:val="-4"/>
        </w:rPr>
        <w:t>通知最终用户它将收集和使用用户相关信息，并将此信息提供给微软以用于微软的广告服务，并且</w:t>
      </w:r>
      <w:r w:rsidRPr="00E47FB8">
        <w:rPr>
          <w:rFonts w:eastAsia="SimSun" w:cs="Arial"/>
          <w:spacing w:val="-4"/>
        </w:rPr>
        <w:t xml:space="preserve"> (b) </w:t>
      </w:r>
      <w:r w:rsidRPr="00E47FB8">
        <w:rPr>
          <w:rFonts w:eastAsia="SimSun" w:cs="Arial"/>
          <w:spacing w:val="-4"/>
        </w:rPr>
        <w:t>在用户下载软件和</w:t>
      </w:r>
      <w:r w:rsidRPr="00E47FB8">
        <w:rPr>
          <w:rFonts w:eastAsia="SimSun" w:cs="Arial"/>
          <w:spacing w:val="-4"/>
        </w:rPr>
        <w:t>/</w:t>
      </w:r>
      <w:r w:rsidRPr="00E47FB8">
        <w:rPr>
          <w:rFonts w:eastAsia="SimSun" w:cs="Arial"/>
          <w:spacing w:val="-4"/>
        </w:rPr>
        <w:t>或应用程序时即明确获取用户的同意（例如，用户必须单击</w:t>
      </w:r>
      <w:r w:rsidRPr="00E47FB8">
        <w:rPr>
          <w:rFonts w:ascii="SimSun" w:eastAsia="SimSun" w:hAnsi="SimSun" w:cs="Arial"/>
          <w:spacing w:val="-4"/>
        </w:rPr>
        <w:t>“</w:t>
      </w:r>
      <w:r w:rsidRPr="00E47FB8">
        <w:rPr>
          <w:rFonts w:eastAsia="SimSun" w:cs="Arial"/>
          <w:spacing w:val="-4"/>
        </w:rPr>
        <w:t>接受</w:t>
      </w:r>
      <w:r w:rsidRPr="00E47FB8">
        <w:rPr>
          <w:rFonts w:ascii="SimSun" w:eastAsia="SimSun" w:hAnsi="SimSun" w:cs="Arial"/>
          <w:spacing w:val="-4"/>
        </w:rPr>
        <w:t>”</w:t>
      </w:r>
      <w:r w:rsidRPr="00E47FB8">
        <w:rPr>
          <w:rFonts w:eastAsia="SimSun" w:cs="Arial"/>
          <w:spacing w:val="-4"/>
        </w:rPr>
        <w:t>或继续单击</w:t>
      </w:r>
      <w:r w:rsidRPr="00E47FB8">
        <w:rPr>
          <w:rFonts w:ascii="SimSun" w:eastAsia="SimSun" w:hAnsi="SimSun" w:cs="Arial"/>
          <w:spacing w:val="-4"/>
        </w:rPr>
        <w:t>“</w:t>
      </w:r>
      <w:r w:rsidRPr="00E47FB8">
        <w:rPr>
          <w:rFonts w:eastAsia="SimSun" w:cs="Arial"/>
          <w:spacing w:val="-4"/>
        </w:rPr>
        <w:t>安装</w:t>
      </w:r>
      <w:r w:rsidRPr="00E47FB8">
        <w:rPr>
          <w:rFonts w:ascii="SimSun" w:eastAsia="SimSun" w:hAnsi="SimSun" w:cs="Arial"/>
          <w:spacing w:val="-4"/>
        </w:rPr>
        <w:t>”</w:t>
      </w:r>
      <w:r w:rsidRPr="00E47FB8">
        <w:rPr>
          <w:rFonts w:eastAsia="SimSun" w:cs="Arial"/>
          <w:spacing w:val="-4"/>
        </w:rPr>
        <w:t>按钮）。此外，您同意：</w:t>
      </w:r>
      <w:r w:rsidRPr="00E47FB8">
        <w:rPr>
          <w:rFonts w:eastAsia="SimSun" w:cs="Arial"/>
          <w:spacing w:val="-4"/>
        </w:rPr>
        <w:t xml:space="preserve">(a) </w:t>
      </w:r>
      <w:r w:rsidRPr="00E47FB8">
        <w:rPr>
          <w:rFonts w:eastAsia="SimSun" w:cs="Arial"/>
          <w:spacing w:val="-4"/>
        </w:rPr>
        <w:t>遵守</w:t>
      </w:r>
      <w:r w:rsidRPr="00E47FB8">
        <w:rPr>
          <w:rFonts w:eastAsia="SimSun" w:cs="Arial"/>
          <w:spacing w:val="-4"/>
        </w:rPr>
        <w:t xml:space="preserve"> Windows Phone </w:t>
      </w:r>
      <w:r w:rsidRPr="00E47FB8">
        <w:rPr>
          <w:rFonts w:eastAsia="SimSun" w:cs="Arial"/>
          <w:spacing w:val="-4"/>
        </w:rPr>
        <w:t>的认证和其他要求；</w:t>
      </w:r>
      <w:r w:rsidRPr="00E47FB8">
        <w:rPr>
          <w:rFonts w:eastAsia="SimSun" w:cs="Arial"/>
          <w:spacing w:val="-4"/>
        </w:rPr>
        <w:t xml:space="preserve">(b) </w:t>
      </w:r>
      <w:r w:rsidRPr="00E47FB8">
        <w:rPr>
          <w:rFonts w:eastAsia="SimSun" w:cs="Arial"/>
          <w:spacing w:val="-4"/>
        </w:rPr>
        <w:t>在用户数据的收集和使用过程中遵守微软的隐私政策和其他政策；</w:t>
      </w:r>
      <w:r w:rsidRPr="00E47FB8">
        <w:rPr>
          <w:rFonts w:eastAsia="SimSun" w:cs="Arial"/>
          <w:spacing w:val="-4"/>
        </w:rPr>
        <w:t xml:space="preserve">(c) </w:t>
      </w:r>
      <w:r w:rsidRPr="00E47FB8">
        <w:rPr>
          <w:rFonts w:eastAsia="SimSun" w:cs="Arial"/>
          <w:spacing w:val="-4"/>
        </w:rPr>
        <w:t>您可以在使用该服务的过程中将微软创建或提供给您的用户标识符传送给微软广告服务，除此之外，您不得收集和使用任何这些标识符以用于任何其他目的；和</w:t>
      </w:r>
      <w:r w:rsidRPr="00E47FB8">
        <w:rPr>
          <w:rFonts w:eastAsia="SimSun" w:cs="Arial"/>
          <w:spacing w:val="-4"/>
        </w:rPr>
        <w:t xml:space="preserve"> (d) </w:t>
      </w:r>
      <w:r w:rsidRPr="00E47FB8">
        <w:rPr>
          <w:rFonts w:eastAsia="SimSun" w:cs="Arial"/>
          <w:spacing w:val="-4"/>
        </w:rPr>
        <w:t>在您的隐私政策和</w:t>
      </w:r>
      <w:r w:rsidRPr="00E47FB8">
        <w:rPr>
          <w:rFonts w:eastAsia="SimSun" w:cs="Arial"/>
          <w:spacing w:val="-4"/>
        </w:rPr>
        <w:t>/</w:t>
      </w:r>
      <w:r w:rsidRPr="00E47FB8">
        <w:rPr>
          <w:rFonts w:eastAsia="SimSun" w:cs="Arial"/>
          <w:spacing w:val="-4"/>
        </w:rPr>
        <w:t>或条款中包含一个链接，以允许用户访问以下位置，选择禁用基于微软利益的广告服务：</w:t>
      </w:r>
      <w:hyperlink r:id="rId166" w:history="1">
        <w:r w:rsidRPr="00E47FB8">
          <w:rPr>
            <w:rStyle w:val="Hyperlink"/>
            <w:rFonts w:eastAsia="SimSun" w:cs="Arial"/>
            <w:spacing w:val="-4"/>
          </w:rPr>
          <w:t>https://choice.live.com/AdvertisementChoice/</w:t>
        </w:r>
      </w:hyperlink>
      <w:r w:rsidRPr="00E47FB8">
        <w:rPr>
          <w:rFonts w:eastAsia="SimSun" w:cs="Arial"/>
          <w:spacing w:val="-4"/>
        </w:rPr>
        <w:t>。</w:t>
      </w:r>
    </w:p>
    <w:p w14:paraId="5DE24B0A" w14:textId="77777777" w:rsidR="00DD1638" w:rsidRPr="003D1F30" w:rsidRDefault="00DD1638" w:rsidP="00DD1638">
      <w:pPr>
        <w:pStyle w:val="PURBlueStrong-Indented"/>
        <w:rPr>
          <w:rFonts w:eastAsia="SimSun" w:cs="Arial"/>
        </w:rPr>
      </w:pPr>
      <w:r w:rsidRPr="003D1F30">
        <w:rPr>
          <w:rFonts w:eastAsia="SimSun" w:cs="Arial"/>
        </w:rPr>
        <w:t xml:space="preserve">Microsoft SQL Server </w:t>
      </w:r>
      <w:r w:rsidRPr="003D1F30">
        <w:rPr>
          <w:rFonts w:eastAsia="SimSun" w:cs="Arial"/>
        </w:rPr>
        <w:t>产品组件和</w:t>
      </w:r>
      <w:r w:rsidRPr="003D1F30">
        <w:rPr>
          <w:rFonts w:eastAsia="SimSun" w:cs="Arial"/>
        </w:rPr>
        <w:t xml:space="preserve"> Windows </w:t>
      </w:r>
      <w:r w:rsidRPr="003D1F30">
        <w:rPr>
          <w:rFonts w:eastAsia="SimSun" w:cs="Arial"/>
        </w:rPr>
        <w:t>软件开发工具包</w:t>
      </w:r>
      <w:r w:rsidRPr="003D1F30">
        <w:rPr>
          <w:rFonts w:eastAsia="SimSun" w:cs="Arial"/>
        </w:rPr>
        <w:t xml:space="preserve"> (Windows SDK)</w:t>
      </w:r>
    </w:p>
    <w:p w14:paraId="4D65B638" w14:textId="196D7B06" w:rsidR="00DD1638" w:rsidRPr="00E47FB8" w:rsidRDefault="00DD1638" w:rsidP="00DD1638">
      <w:pPr>
        <w:pStyle w:val="PURBody-Indented"/>
        <w:rPr>
          <w:rFonts w:eastAsia="SimSun" w:cs="Arial"/>
          <w:spacing w:val="-2"/>
        </w:rPr>
      </w:pPr>
      <w:r w:rsidRPr="00E47FB8">
        <w:rPr>
          <w:rFonts w:eastAsia="SimSun" w:cs="Arial"/>
          <w:spacing w:val="-2"/>
        </w:rPr>
        <w:t>本软件可能会附带</w:t>
      </w:r>
      <w:r w:rsidRPr="00E47FB8">
        <w:rPr>
          <w:rFonts w:eastAsia="SimSun" w:cs="Arial"/>
          <w:spacing w:val="-2"/>
        </w:rPr>
        <w:t xml:space="preserve"> Microsoft SQL Server </w:t>
      </w:r>
      <w:r w:rsidRPr="00E47FB8">
        <w:rPr>
          <w:rFonts w:eastAsia="SimSun" w:cs="Arial"/>
          <w:spacing w:val="-2"/>
        </w:rPr>
        <w:t>组件和</w:t>
      </w:r>
      <w:r w:rsidRPr="00E47FB8">
        <w:rPr>
          <w:rFonts w:eastAsia="SimSun" w:cs="Arial"/>
          <w:spacing w:val="-2"/>
        </w:rPr>
        <w:t xml:space="preserve"> Windows SDK</w:t>
      </w:r>
      <w:r w:rsidRPr="00E47FB8">
        <w:rPr>
          <w:rFonts w:eastAsia="SimSun" w:cs="Arial"/>
          <w:spacing w:val="-2"/>
        </w:rPr>
        <w:t>，二者均依据位于</w:t>
      </w:r>
      <w:r w:rsidRPr="00E47FB8">
        <w:rPr>
          <w:rFonts w:ascii="SimSun" w:eastAsia="SimSun" w:hAnsi="SimSun" w:cs="Arial"/>
          <w:spacing w:val="-2"/>
        </w:rPr>
        <w:t>“</w:t>
      </w:r>
      <w:r w:rsidRPr="00E47FB8">
        <w:rPr>
          <w:rFonts w:eastAsia="SimSun" w:cs="Arial"/>
          <w:spacing w:val="-2"/>
        </w:rPr>
        <w:t>Licenses”</w:t>
      </w:r>
      <w:r w:rsidRPr="00E47FB8">
        <w:rPr>
          <w:rFonts w:eastAsia="SimSun" w:cs="Arial"/>
          <w:spacing w:val="-2"/>
        </w:rPr>
        <w:t>文件夹下其各自的条款来向您授予许可。您只能在使用该软件时使用这些组件。如果您不同意组件的许可条款，则不能使用这些组件。</w:t>
      </w:r>
    </w:p>
    <w:p w14:paraId="520C5849" w14:textId="77777777" w:rsidR="00DD1638" w:rsidRPr="003D1F30" w:rsidRDefault="00DD1638" w:rsidP="00DD1638">
      <w:pPr>
        <w:pStyle w:val="PURBlueStrong-Indented"/>
        <w:rPr>
          <w:rFonts w:eastAsia="SimSun" w:cs="Arial"/>
        </w:rPr>
      </w:pPr>
      <w:r w:rsidRPr="003D1F30">
        <w:rPr>
          <w:rFonts w:eastAsia="SimSun" w:cs="Arial"/>
        </w:rPr>
        <w:t xml:space="preserve">Windows </w:t>
      </w:r>
      <w:r w:rsidRPr="003D1F30">
        <w:rPr>
          <w:rFonts w:eastAsia="SimSun" w:cs="Arial"/>
        </w:rPr>
        <w:t>软件组件</w:t>
      </w:r>
    </w:p>
    <w:p w14:paraId="3EA3CF79" w14:textId="7F237540" w:rsidR="00DD1638" w:rsidRPr="003D1F30" w:rsidRDefault="00DD1638" w:rsidP="00DD1638">
      <w:pPr>
        <w:pStyle w:val="PURBody-Indented"/>
        <w:rPr>
          <w:rFonts w:eastAsia="SimSun" w:cs="Arial"/>
        </w:rPr>
      </w:pPr>
      <w:r w:rsidRPr="003D1F30">
        <w:rPr>
          <w:rFonts w:eastAsia="SimSun" w:cs="Arial"/>
        </w:rPr>
        <w:t>此软件可能包含</w:t>
      </w:r>
      <w:r w:rsidRPr="003D1F30">
        <w:rPr>
          <w:rFonts w:eastAsia="SimSun" w:cs="Arial"/>
        </w:rPr>
        <w:t xml:space="preserve"> Microsoft .NET Framework</w:t>
      </w:r>
      <w:r w:rsidRPr="003D1F30">
        <w:rPr>
          <w:rFonts w:eastAsia="SimSun" w:cs="Arial"/>
        </w:rPr>
        <w:t>、</w:t>
      </w:r>
      <w:r w:rsidRPr="003D1F30">
        <w:rPr>
          <w:rFonts w:eastAsia="SimSun" w:cs="Arial"/>
        </w:rPr>
        <w:t xml:space="preserve">Microsoft Data Access Components </w:t>
      </w:r>
      <w:r w:rsidRPr="003D1F30">
        <w:rPr>
          <w:rFonts w:eastAsia="SimSun" w:cs="Arial"/>
        </w:rPr>
        <w:t>和某些与</w:t>
      </w:r>
      <w:r w:rsidRPr="003D1F30">
        <w:rPr>
          <w:rFonts w:eastAsia="SimSun" w:cs="Arial"/>
        </w:rPr>
        <w:t xml:space="preserve"> Microsoft Build </w:t>
      </w:r>
      <w:r w:rsidRPr="003D1F30">
        <w:rPr>
          <w:rFonts w:eastAsia="SimSun" w:cs="Arial"/>
        </w:rPr>
        <w:t>技术相关的</w:t>
      </w:r>
      <w:r w:rsidRPr="003D1F30">
        <w:rPr>
          <w:rFonts w:eastAsia="SimSun" w:cs="Arial"/>
        </w:rPr>
        <w:t xml:space="preserve"> .dll </w:t>
      </w:r>
      <w:r w:rsidRPr="003D1F30">
        <w:rPr>
          <w:rFonts w:eastAsia="SimSun" w:cs="Arial"/>
        </w:rPr>
        <w:t>文件；</w:t>
      </w:r>
      <w:r w:rsidRPr="003D1F30">
        <w:rPr>
          <w:rFonts w:eastAsia="SimSun" w:cs="Arial"/>
        </w:rPr>
        <w:t xml:space="preserve">Microsoft Internet Information Services (IIS) Express </w:t>
      </w:r>
      <w:r w:rsidRPr="003D1F30">
        <w:rPr>
          <w:rFonts w:eastAsia="SimSun" w:cs="Arial"/>
        </w:rPr>
        <w:t>和</w:t>
      </w:r>
      <w:r w:rsidRPr="003D1F30">
        <w:rPr>
          <w:rFonts w:eastAsia="SimSun" w:cs="Arial"/>
        </w:rPr>
        <w:t xml:space="preserve"> Windows JavaScript </w:t>
      </w:r>
      <w:r w:rsidRPr="003D1F30">
        <w:rPr>
          <w:rFonts w:eastAsia="SimSun" w:cs="Arial"/>
        </w:rPr>
        <w:t>库组件。所有这些组件都是</w:t>
      </w:r>
      <w:r w:rsidRPr="003D1F30">
        <w:rPr>
          <w:rFonts w:eastAsia="SimSun" w:cs="Arial"/>
        </w:rPr>
        <w:t xml:space="preserve"> Windows </w:t>
      </w:r>
      <w:r w:rsidRPr="003D1F30">
        <w:rPr>
          <w:rFonts w:eastAsia="SimSun" w:cs="Arial"/>
        </w:rPr>
        <w:t>软件的一部分，适用于</w:t>
      </w:r>
      <w:r w:rsidRPr="003D1F30">
        <w:rPr>
          <w:rFonts w:eastAsia="SimSun" w:cs="Arial"/>
        </w:rPr>
        <w:t xml:space="preserve"> Windows </w:t>
      </w:r>
      <w:r w:rsidRPr="003D1F30">
        <w:rPr>
          <w:rFonts w:eastAsia="SimSun" w:cs="Arial"/>
        </w:rPr>
        <w:t>的许可条款均适用于对这些组件的使用。</w:t>
      </w:r>
    </w:p>
    <w:p w14:paraId="2D5B1E77" w14:textId="77777777" w:rsidR="00DD1638" w:rsidRPr="003D1F30" w:rsidRDefault="00DD1638" w:rsidP="00DD1638">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1BAC75FA" w14:textId="6840E01F" w:rsidR="00DD1638" w:rsidRPr="003D1F30" w:rsidRDefault="00DD1638" w:rsidP="00DD1638">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w:t>
      </w:r>
      <w:bookmarkStart w:id="878" w:name="_Toc355093389"/>
      <w:bookmarkStart w:id="879" w:name="_Toc355093534"/>
      <w:r w:rsidRPr="003D1F30">
        <w:rPr>
          <w:rFonts w:eastAsia="SimSun" w:cs="Arial"/>
        </w:rPr>
        <w:t>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E47FB8">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4236BAE2" w14:textId="30BEEA7F" w:rsidR="00DD1638"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48AC3962" w14:textId="15410A04" w:rsidR="00DD1638" w:rsidRPr="003D1F30" w:rsidRDefault="00DD1638" w:rsidP="00DD1638">
      <w:pPr>
        <w:pStyle w:val="PURProductName"/>
        <w:rPr>
          <w:rFonts w:eastAsia="SimSun" w:cs="Arial"/>
        </w:rPr>
      </w:pPr>
      <w:bookmarkStart w:id="880" w:name="_Toc347044733"/>
      <w:bookmarkStart w:id="881" w:name="_Toc347045413"/>
      <w:bookmarkStart w:id="882" w:name="_Toc363552823"/>
      <w:bookmarkStart w:id="883" w:name="_Toc363552886"/>
      <w:bookmarkStart w:id="884" w:name="_Toc378682185"/>
      <w:bookmarkStart w:id="885" w:name="_Toc378682287"/>
      <w:bookmarkStart w:id="886" w:name="_Toc371268299"/>
      <w:bookmarkStart w:id="887" w:name="_Toc371268365"/>
      <w:bookmarkStart w:id="888" w:name="_Toc379278502"/>
      <w:bookmarkStart w:id="889" w:name="_Toc379278564"/>
      <w:bookmarkStart w:id="890" w:name="_Toc388523012"/>
      <w:bookmarkStart w:id="891" w:name="_Toc388600042"/>
      <w:r w:rsidRPr="003D1F30">
        <w:rPr>
          <w:rFonts w:eastAsia="SimSun" w:cs="Arial"/>
        </w:rPr>
        <w:t>Visual Studio Professional 2013</w:t>
      </w:r>
      <w:bookmarkEnd w:id="878"/>
      <w:bookmarkEnd w:id="879"/>
      <w:bookmarkEnd w:id="880"/>
      <w:bookmarkEnd w:id="881"/>
      <w:bookmarkEnd w:id="882"/>
      <w:bookmarkEnd w:id="883"/>
      <w:bookmarkEnd w:id="884"/>
      <w:bookmarkEnd w:id="885"/>
      <w:bookmarkEnd w:id="886"/>
      <w:bookmarkEnd w:id="887"/>
      <w:bookmarkEnd w:id="888"/>
      <w:bookmarkEnd w:id="889"/>
      <w:bookmarkEnd w:id="890"/>
      <w:bookmarkEnd w:id="891"/>
      <w:r w:rsidRPr="003D1F30">
        <w:rPr>
          <w:rFonts w:eastAsia="SimSun" w:cs="Arial"/>
        </w:rPr>
        <w:fldChar w:fldCharType="begin"/>
      </w:r>
      <w:r w:rsidRPr="003D1F30">
        <w:rPr>
          <w:rFonts w:eastAsia="SimSun" w:cs="Arial"/>
        </w:rPr>
        <w:instrText>XE "Visual Studio Professional 2013"</w:instrText>
      </w:r>
      <w:r w:rsidRPr="003D1F30">
        <w:rPr>
          <w:rFonts w:eastAsia="SimSun" w:cs="Arial"/>
        </w:rPr>
        <w:fldChar w:fldCharType="end"/>
      </w:r>
    </w:p>
    <w:p w14:paraId="122230CF" w14:textId="77777777" w:rsidR="00DD1638" w:rsidRPr="003D1F30" w:rsidRDefault="00DD1638" w:rsidP="00DD1638">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34"/>
        <w:gridCol w:w="5696"/>
      </w:tblGrid>
      <w:tr w:rsidR="00DD1638" w:rsidRPr="00E47FB8" w14:paraId="5C82B6E7" w14:textId="77777777" w:rsidTr="00E47FB8">
        <w:tc>
          <w:tcPr>
            <w:tcW w:w="2418" w:type="pct"/>
            <w:tcBorders>
              <w:top w:val="single" w:sz="4" w:space="0" w:color="auto"/>
              <w:bottom w:val="nil"/>
            </w:tcBorders>
          </w:tcPr>
          <w:p w14:paraId="44B71E43" w14:textId="77777777" w:rsidR="00DD1638" w:rsidRPr="00E47FB8" w:rsidRDefault="00DD1638" w:rsidP="00224512">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Desktop" w:history="1">
              <w:r w:rsidRPr="00E47FB8">
                <w:rPr>
                  <w:rStyle w:val="Hyperlink"/>
                  <w:rFonts w:eastAsia="SimSun" w:cs="Arial"/>
                </w:rPr>
                <w:t>桌面应用程序</w:t>
              </w:r>
            </w:hyperlink>
          </w:p>
        </w:tc>
        <w:tc>
          <w:tcPr>
            <w:tcW w:w="2582" w:type="pct"/>
            <w:tcBorders>
              <w:top w:val="single" w:sz="4" w:space="0" w:color="auto"/>
              <w:bottom w:val="nil"/>
            </w:tcBorders>
          </w:tcPr>
          <w:p w14:paraId="4010B87F" w14:textId="31A0FA54" w:rsidR="00DD1638" w:rsidRPr="00E47FB8" w:rsidRDefault="00DD1638" w:rsidP="00224512">
            <w:pPr>
              <w:pStyle w:val="PURLMSH"/>
              <w:rPr>
                <w:rFonts w:eastAsia="SimSun" w:cs="Arial"/>
                <w:i/>
              </w:rPr>
            </w:pPr>
            <w:r w:rsidRPr="00E47FB8">
              <w:rPr>
                <w:rFonts w:eastAsia="SimSun" w:cs="Arial"/>
              </w:rPr>
              <w:t>请参阅适用声明：</w:t>
            </w:r>
            <w:r w:rsidRPr="00E47FB8">
              <w:rPr>
                <w:rFonts w:eastAsia="SimSun" w:cs="Arial"/>
                <w:b/>
              </w:rPr>
              <w:t>数据传输、</w:t>
            </w:r>
            <w:r w:rsidRPr="00E47FB8">
              <w:rPr>
                <w:rFonts w:eastAsia="SimSun" w:cs="Arial"/>
                <w:b/>
              </w:rPr>
              <w:t>Bing Maps</w:t>
            </w:r>
            <w:r w:rsidRPr="00E47FB8">
              <w:rPr>
                <w:rFonts w:eastAsia="SimSun" w:cs="Arial"/>
                <w:b/>
              </w:rPr>
              <w:t>、位置框架、地图</w:t>
            </w:r>
            <w:r w:rsidRPr="00E47FB8">
              <w:rPr>
                <w:rFonts w:eastAsia="SimSun" w:cs="Arial"/>
                <w:b/>
              </w:rPr>
              <w:t xml:space="preserve"> API</w:t>
            </w:r>
            <w:r w:rsidRPr="00E47FB8">
              <w:rPr>
                <w:rFonts w:eastAsia="SimSun" w:cs="Arial"/>
                <w:b/>
              </w:rPr>
              <w:t>、</w:t>
            </w:r>
            <w:r w:rsidRPr="00E47FB8">
              <w:rPr>
                <w:rFonts w:eastAsia="SimSun" w:cs="Arial"/>
                <w:b/>
              </w:rPr>
              <w:t xml:space="preserve">Visual Studio </w:t>
            </w:r>
            <w:r w:rsidRPr="00E47FB8">
              <w:rPr>
                <w:rFonts w:eastAsia="SimSun" w:cs="Arial"/>
                <w:b/>
              </w:rPr>
              <w:t>中的微软帐户、</w:t>
            </w:r>
            <w:r w:rsidRPr="00E47FB8">
              <w:rPr>
                <w:rFonts w:eastAsia="SimSun" w:cs="Arial"/>
                <w:b/>
              </w:rPr>
              <w:t xml:space="preserve">H.264/MPEG-4 AVC </w:t>
            </w:r>
            <w:r w:rsidRPr="00E47FB8">
              <w:rPr>
                <w:rFonts w:eastAsia="SimSun" w:cs="Arial"/>
                <w:b/>
              </w:rPr>
              <w:t>和</w:t>
            </w:r>
            <w:r w:rsidRPr="00E47FB8">
              <w:rPr>
                <w:rFonts w:eastAsia="SimSun" w:cs="Arial"/>
                <w:b/>
              </w:rPr>
              <w:t>/</w:t>
            </w:r>
            <w:r w:rsidRPr="00E47FB8">
              <w:rPr>
                <w:rFonts w:eastAsia="SimSun" w:cs="Arial"/>
                <w:b/>
              </w:rPr>
              <w:t>或</w:t>
            </w:r>
            <w:r w:rsidRPr="00E47FB8">
              <w:rPr>
                <w:rFonts w:eastAsia="SimSun" w:cs="Arial"/>
                <w:b/>
              </w:rPr>
              <w:t xml:space="preserve"> VC-1</w:t>
            </w:r>
            <w:r w:rsidRPr="00E47FB8">
              <w:rPr>
                <w:rFonts w:eastAsia="SimSun" w:cs="Arial"/>
                <w:i/>
              </w:rPr>
              <w:t>（请参阅</w:t>
            </w:r>
            <w:hyperlink w:anchor="Appendix2" w:history="1">
              <w:r w:rsidRPr="00E47FB8">
                <w:rPr>
                  <w:rStyle w:val="Hyperlink"/>
                  <w:rFonts w:eastAsia="SimSun" w:cs="Arial"/>
                  <w:i/>
                </w:rPr>
                <w:t>附录</w:t>
              </w:r>
              <w:r w:rsidRPr="00E47FB8">
                <w:rPr>
                  <w:rStyle w:val="Hyperlink"/>
                  <w:rFonts w:eastAsia="SimSun" w:cs="Arial"/>
                  <w:i/>
                </w:rPr>
                <w:t xml:space="preserve"> 2</w:t>
              </w:r>
            </w:hyperlink>
            <w:r w:rsidRPr="00E47FB8">
              <w:rPr>
                <w:rFonts w:eastAsia="SimSun" w:cs="Arial"/>
                <w:i/>
              </w:rPr>
              <w:t>）</w:t>
            </w:r>
          </w:p>
        </w:tc>
      </w:tr>
      <w:tr w:rsidR="00DD1638" w:rsidRPr="00E47FB8" w14:paraId="3FDB552B" w14:textId="77777777" w:rsidTr="00E47FB8">
        <w:tc>
          <w:tcPr>
            <w:tcW w:w="2418" w:type="pct"/>
            <w:tcBorders>
              <w:top w:val="nil"/>
              <w:bottom w:val="nil"/>
            </w:tcBorders>
          </w:tcPr>
          <w:p w14:paraId="1DAFA2CC" w14:textId="20BFBC04" w:rsidR="00785537" w:rsidRPr="00E47FB8" w:rsidRDefault="00DD1638" w:rsidP="007331A1">
            <w:pPr>
              <w:pStyle w:val="PURLMSH"/>
              <w:rPr>
                <w:rFonts w:eastAsia="SimSun" w:cs="Arial"/>
                <w:b/>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否</w:t>
            </w:r>
          </w:p>
        </w:tc>
        <w:tc>
          <w:tcPr>
            <w:tcW w:w="2582" w:type="pct"/>
            <w:tcBorders>
              <w:top w:val="nil"/>
              <w:bottom w:val="nil"/>
            </w:tcBorders>
          </w:tcPr>
          <w:p w14:paraId="76052EA5" w14:textId="3CBCE96E" w:rsidR="00DD1638" w:rsidRPr="00E47FB8" w:rsidRDefault="00DD1638" w:rsidP="00224512">
            <w:pPr>
              <w:pStyle w:val="PURLMSH"/>
              <w:rPr>
                <w:rFonts w:eastAsia="SimSun" w:cs="Arial"/>
              </w:rPr>
            </w:pPr>
            <w:r w:rsidRPr="00E47FB8">
              <w:rPr>
                <w:rFonts w:eastAsia="SimSun" w:cs="Arial"/>
              </w:rPr>
              <w:t>所含技术：</w:t>
            </w:r>
            <w:r w:rsidRPr="00E47FB8">
              <w:rPr>
                <w:rFonts w:eastAsia="SimSun" w:cs="Arial"/>
                <w:b/>
              </w:rPr>
              <w:t>是</w:t>
            </w:r>
            <w:r w:rsidRPr="00E47FB8">
              <w:rPr>
                <w:rFonts w:eastAsia="SimSun" w:cs="Arial"/>
              </w:rPr>
              <w:t xml:space="preserve"> </w:t>
            </w:r>
            <w:r w:rsidRPr="00E47FB8">
              <w:rPr>
                <w:rFonts w:eastAsia="SimSun" w:cs="Arial"/>
                <w:i/>
              </w:rPr>
              <w:t>（请参阅</w:t>
            </w:r>
            <w:r w:rsidRPr="00E47FB8">
              <w:rPr>
                <w:rFonts w:eastAsia="SimSun" w:cs="Arial"/>
                <w:i/>
              </w:rPr>
              <w:t xml:space="preserve"> </w:t>
            </w:r>
            <w:r w:rsidRPr="00E47FB8">
              <w:rPr>
                <w:rFonts w:eastAsia="SimSun" w:cs="Arial"/>
                <w:i/>
                <w:color w:val="00467F"/>
                <w:u w:val="single"/>
              </w:rPr>
              <w:fldChar w:fldCharType="begin"/>
            </w:r>
            <w:r w:rsidR="00E9269A" w:rsidRPr="00E47FB8">
              <w:rPr>
                <w:rFonts w:eastAsia="SimSun" w:cs="Arial"/>
                <w:i/>
                <w:color w:val="00467F"/>
                <w:u w:val="single"/>
              </w:rPr>
              <w:instrText xml:space="preserve"> REF  SQLServerTechnology \h  \* MERGEFORMAT </w:instrText>
            </w:r>
            <w:r w:rsidRPr="00E47FB8">
              <w:rPr>
                <w:rFonts w:eastAsia="SimSun" w:cs="Arial"/>
                <w:i/>
                <w:color w:val="00467F"/>
                <w:u w:val="single"/>
              </w:rPr>
            </w:r>
            <w:r w:rsidRPr="00E47FB8">
              <w:rPr>
                <w:rFonts w:eastAsia="SimSun" w:cs="Arial"/>
                <w:i/>
                <w:color w:val="00467F"/>
                <w:u w:val="single"/>
              </w:rPr>
              <w:fldChar w:fldCharType="separate"/>
            </w:r>
            <w:r w:rsidR="00F178BE" w:rsidRPr="00F178BE">
              <w:rPr>
                <w:rFonts w:eastAsia="SimSun" w:cs="Arial"/>
                <w:i/>
                <w:color w:val="00467F"/>
                <w:u w:val="single"/>
              </w:rPr>
              <w:t>SQL</w:t>
            </w:r>
            <w:r w:rsidR="00F178BE" w:rsidRPr="00F178BE">
              <w:rPr>
                <w:i/>
                <w:color w:val="00467F"/>
                <w:u w:val="single"/>
              </w:rPr>
              <w:t xml:space="preserve"> Server </w:t>
            </w:r>
            <w:r w:rsidR="00F178BE" w:rsidRPr="00F178BE">
              <w:rPr>
                <w:i/>
                <w:color w:val="00467F"/>
                <w:u w:val="single"/>
              </w:rPr>
              <w:t>技</w:t>
            </w:r>
            <w:r w:rsidR="00F178BE" w:rsidRPr="00F178BE">
              <w:rPr>
                <w:rFonts w:ascii="MingLiU" w:eastAsia="MingLiU" w:hAnsi="MingLiU" w:cs="MingLiU" w:hint="eastAsia"/>
                <w:i/>
                <w:color w:val="00467F"/>
                <w:u w:val="single"/>
              </w:rPr>
              <w:t>术</w:t>
            </w:r>
            <w:r w:rsidRPr="00E47FB8">
              <w:rPr>
                <w:rFonts w:eastAsia="SimSun" w:cs="Arial"/>
              </w:rPr>
              <w:fldChar w:fldCharType="end"/>
            </w:r>
            <w:r w:rsidRPr="00E47FB8">
              <w:rPr>
                <w:rFonts w:eastAsia="SimSun" w:cs="Arial"/>
                <w:i/>
              </w:rPr>
              <w:t>）</w:t>
            </w:r>
          </w:p>
        </w:tc>
      </w:tr>
      <w:tr w:rsidR="007331A1" w:rsidRPr="00E47FB8" w14:paraId="45D4D350" w14:textId="77777777" w:rsidTr="00E47FB8">
        <w:tc>
          <w:tcPr>
            <w:tcW w:w="2418" w:type="pct"/>
            <w:tcBorders>
              <w:top w:val="nil"/>
              <w:bottom w:val="nil"/>
            </w:tcBorders>
          </w:tcPr>
          <w:p w14:paraId="0E1ACCAD" w14:textId="77777777" w:rsidR="007331A1" w:rsidRPr="00E47FB8" w:rsidRDefault="007331A1" w:rsidP="00224512">
            <w:pPr>
              <w:pStyle w:val="PURLMSH"/>
              <w:rPr>
                <w:rFonts w:eastAsia="SimSun" w:cs="Arial"/>
              </w:rPr>
            </w:pPr>
          </w:p>
        </w:tc>
        <w:tc>
          <w:tcPr>
            <w:tcW w:w="2582" w:type="pct"/>
            <w:tcBorders>
              <w:top w:val="nil"/>
              <w:bottom w:val="nil"/>
            </w:tcBorders>
          </w:tcPr>
          <w:p w14:paraId="352ACBAF" w14:textId="0586D5AB" w:rsidR="007331A1" w:rsidRPr="00E47FB8" w:rsidRDefault="007331A1" w:rsidP="00224512">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DD1638" w:rsidRPr="003D1F30"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3D1F30" w:rsidRDefault="00DD1638" w:rsidP="00224512">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DD1638" w:rsidRPr="003D1F30"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3D1F30" w:rsidRDefault="00DD1638" w:rsidP="00224512">
            <w:pPr>
              <w:pStyle w:val="PURBody"/>
              <w:rPr>
                <w:rFonts w:eastAsia="SimSun" w:cs="Arial"/>
              </w:rPr>
            </w:pPr>
            <w:r w:rsidRPr="003D1F30">
              <w:rPr>
                <w:rFonts w:eastAsia="SimSun" w:cs="Arial"/>
                <w:b/>
              </w:rPr>
              <w:t>您需要：</w:t>
            </w:r>
          </w:p>
          <w:p w14:paraId="4CD73345" w14:textId="7B29EC4E" w:rsidR="00DD1638" w:rsidRPr="003D1F30" w:rsidRDefault="00DD1638" w:rsidP="003E01FF">
            <w:pPr>
              <w:pStyle w:val="PURBullet-Indented"/>
              <w:rPr>
                <w:rFonts w:eastAsia="SimSun" w:cs="Arial"/>
                <w:b/>
                <w:bCs/>
              </w:rPr>
            </w:pPr>
            <w:r w:rsidRPr="003D1F30">
              <w:rPr>
                <w:rFonts w:eastAsia="SimSun" w:cs="Arial"/>
              </w:rPr>
              <w:t>Visual Studio Professional 2013 SAL</w:t>
            </w:r>
          </w:p>
        </w:tc>
      </w:tr>
    </w:tbl>
    <w:p w14:paraId="25D0172A" w14:textId="77777777" w:rsidR="00DD1638" w:rsidRPr="003D1F30" w:rsidRDefault="00DD1638" w:rsidP="00DD1638">
      <w:pPr>
        <w:pStyle w:val="PURADDITIONALTERMSHEADERMB"/>
        <w:rPr>
          <w:rFonts w:eastAsia="SimSun" w:cs="Arial"/>
        </w:rPr>
      </w:pPr>
      <w:r w:rsidRPr="003D1F30">
        <w:rPr>
          <w:rFonts w:eastAsia="SimSun" w:cs="Arial"/>
        </w:rPr>
        <w:t>附加条款：</w:t>
      </w:r>
    </w:p>
    <w:p w14:paraId="3B155F6E" w14:textId="77777777" w:rsidR="00DD1638" w:rsidRPr="003D1F30" w:rsidRDefault="00DD1638" w:rsidP="00DD1638">
      <w:pPr>
        <w:pStyle w:val="PURBlueStrong"/>
        <w:rPr>
          <w:rFonts w:eastAsia="SimSun" w:cs="Arial"/>
        </w:rPr>
      </w:pPr>
      <w:r w:rsidRPr="003D1F30">
        <w:rPr>
          <w:rFonts w:eastAsia="SimSun" w:cs="Arial"/>
        </w:rPr>
        <w:t xml:space="preserve">BUILDSERVER.TXT </w:t>
      </w:r>
      <w:r w:rsidRPr="003D1F30">
        <w:rPr>
          <w:rFonts w:eastAsia="SimSun" w:cs="Arial"/>
        </w:rPr>
        <w:t>文件</w:t>
      </w:r>
    </w:p>
    <w:p w14:paraId="3DFAC924" w14:textId="21235B4B" w:rsidR="00DD1638" w:rsidRPr="00E47FB8" w:rsidRDefault="00DD1638" w:rsidP="00DD1638">
      <w:pPr>
        <w:pStyle w:val="PURBody-Indented"/>
        <w:rPr>
          <w:rFonts w:eastAsia="SimSun" w:cs="Arial"/>
          <w:spacing w:val="-2"/>
        </w:rPr>
      </w:pPr>
      <w:r w:rsidRPr="00E47FB8">
        <w:rPr>
          <w:rFonts w:eastAsia="SimSun" w:cs="Arial"/>
          <w:spacing w:val="-2"/>
        </w:rPr>
        <w:t>请访问</w:t>
      </w:r>
      <w:r w:rsidRPr="00E47FB8">
        <w:rPr>
          <w:rFonts w:eastAsia="SimSun" w:cs="Arial"/>
          <w:spacing w:val="-2"/>
        </w:rPr>
        <w:t xml:space="preserve"> </w:t>
      </w:r>
      <w:hyperlink r:id="rId167" w:history="1">
        <w:r w:rsidRPr="00E47FB8">
          <w:rPr>
            <w:rStyle w:val="Hyperlink"/>
            <w:rFonts w:eastAsia="SimSun" w:cs="Arial"/>
            <w:spacing w:val="-2"/>
          </w:rPr>
          <w:t>http://go.microsoft.com/fwlink/?LinkId=286955</w:t>
        </w:r>
      </w:hyperlink>
      <w:r w:rsidRPr="00E47FB8">
        <w:rPr>
          <w:rFonts w:eastAsia="SimSun" w:cs="Arial"/>
          <w:spacing w:val="-2"/>
        </w:rPr>
        <w:t>，查看</w:t>
      </w:r>
      <w:r w:rsidRPr="00E47FB8">
        <w:rPr>
          <w:rFonts w:eastAsia="SimSun" w:cs="Arial"/>
          <w:spacing w:val="-2"/>
        </w:rPr>
        <w:t xml:space="preserve"> BuildServer </w:t>
      </w:r>
      <w:r w:rsidRPr="00E47FB8">
        <w:rPr>
          <w:rFonts w:eastAsia="SimSun" w:cs="Arial"/>
          <w:spacing w:val="-2"/>
        </w:rPr>
        <w:t>列表。您可以在生成计算机上安装该列表中所列文件的副本。您只能为在您的生成计算机上编译、生成、验证和归档您的程序或将质量或性能测试作为生成过程的一部分运行而执行此操作。我们在</w:t>
      </w:r>
      <w:r w:rsidRPr="00E47FB8">
        <w:rPr>
          <w:rFonts w:eastAsia="SimSun" w:cs="Arial"/>
          <w:spacing w:val="-2"/>
        </w:rPr>
        <w:t xml:space="preserve"> </w:t>
      </w:r>
      <w:hyperlink r:id="rId168" w:history="1">
        <w:r w:rsidRPr="00E47FB8">
          <w:rPr>
            <w:rStyle w:val="Hyperlink"/>
            <w:rFonts w:eastAsia="SimSun" w:cs="Arial"/>
            <w:spacing w:val="-2"/>
          </w:rPr>
          <w:t>http://go.microsoft.com/fwlink/?LinkId=286955</w:t>
        </w:r>
      </w:hyperlink>
      <w:r w:rsidRPr="00E47FB8">
        <w:rPr>
          <w:rFonts w:eastAsia="SimSun" w:cs="Arial"/>
          <w:spacing w:val="-2"/>
        </w:rPr>
        <w:t xml:space="preserve"> </w:t>
      </w:r>
      <w:r w:rsidRPr="00E47FB8">
        <w:rPr>
          <w:rFonts w:eastAsia="SimSun" w:cs="Arial"/>
          <w:spacing w:val="-2"/>
        </w:rPr>
        <w:t>中列出了用于此相同用途的其他文件。</w:t>
      </w:r>
    </w:p>
    <w:p w14:paraId="59033D2C" w14:textId="77777777" w:rsidR="00DD1638" w:rsidRPr="003D1F30" w:rsidRDefault="00DD1638" w:rsidP="00DD1638">
      <w:pPr>
        <w:pStyle w:val="PURBlueStrong"/>
        <w:rPr>
          <w:rFonts w:eastAsia="SimSun" w:cs="Arial"/>
        </w:rPr>
      </w:pPr>
      <w:r w:rsidRPr="003D1F30">
        <w:rPr>
          <w:rFonts w:eastAsia="SimSun" w:cs="Arial"/>
        </w:rPr>
        <w:t>实用程序</w:t>
      </w:r>
    </w:p>
    <w:p w14:paraId="6C4EABAE" w14:textId="2BC77B9E" w:rsidR="00DD1638" w:rsidRPr="003D1F30" w:rsidRDefault="00DD1638" w:rsidP="00DD1638">
      <w:pPr>
        <w:pStyle w:val="PURBody-Indented"/>
        <w:rPr>
          <w:rFonts w:eastAsia="SimSun" w:cs="Arial"/>
        </w:rPr>
      </w:pPr>
      <w:r w:rsidRPr="003D1F30">
        <w:rPr>
          <w:rFonts w:eastAsia="SimSun" w:cs="Arial"/>
        </w:rPr>
        <w:t>请访问</w:t>
      </w:r>
      <w:r w:rsidRPr="003D1F30">
        <w:rPr>
          <w:rFonts w:eastAsia="SimSun" w:cs="Arial"/>
        </w:rPr>
        <w:t xml:space="preserve"> </w:t>
      </w:r>
      <w:hyperlink r:id="rId169" w:history="1">
        <w:r w:rsidRPr="003D1F30">
          <w:rPr>
            <w:rStyle w:val="Hyperlink"/>
            <w:rFonts w:eastAsia="SimSun" w:cs="Arial"/>
          </w:rPr>
          <w:t>http://go.microsoft.com/fwlink/?LinkId=286955</w:t>
        </w:r>
      </w:hyperlink>
      <w:r w:rsidRPr="003D1F30">
        <w:rPr>
          <w:rFonts w:eastAsia="SimSun" w:cs="Arial"/>
        </w:rPr>
        <w:t>，查看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3D1F30">
        <w:rPr>
          <w:rFonts w:eastAsia="SimSun" w:cs="Arial"/>
        </w:rPr>
        <w:t xml:space="preserve"> 30 </w:t>
      </w:r>
      <w:r w:rsidRPr="003D1F30">
        <w:rPr>
          <w:rFonts w:eastAsia="SimSun" w:cs="Arial"/>
        </w:rPr>
        <w:t>天。</w:t>
      </w:r>
    </w:p>
    <w:p w14:paraId="211D253A" w14:textId="77777777" w:rsidR="00DD1638" w:rsidRPr="003D1F30" w:rsidRDefault="00DD1638" w:rsidP="00DD1638">
      <w:pPr>
        <w:pStyle w:val="PURBlueStrong-Indented"/>
        <w:rPr>
          <w:rFonts w:eastAsia="SimSun" w:cs="Arial"/>
        </w:rPr>
      </w:pPr>
      <w:r w:rsidRPr="003D1F30">
        <w:rPr>
          <w:rFonts w:eastAsia="SimSun" w:cs="Arial"/>
        </w:rPr>
        <w:t>第三方程序和声明。</w:t>
      </w:r>
    </w:p>
    <w:p w14:paraId="7629F503" w14:textId="274E6820" w:rsidR="00DD1638" w:rsidRPr="003D1F30" w:rsidRDefault="00DD1638" w:rsidP="00DD1638">
      <w:pPr>
        <w:pStyle w:val="PURBody-Indented"/>
        <w:rPr>
          <w:rFonts w:eastAsia="SimSun" w:cs="Arial"/>
        </w:rPr>
      </w:pPr>
      <w:r w:rsidRPr="003D1F30">
        <w:rPr>
          <w:rFonts w:eastAsia="SimSun" w:cs="Arial"/>
        </w:rPr>
        <w:t>对此软件中包含的某些第三方代码的许可将由微软依据此许可协议向您授予，而不是由第三方依据某些其他许可条款向您授予。</w:t>
      </w:r>
      <w:r w:rsidRPr="003D1F30">
        <w:rPr>
          <w:rFonts w:eastAsia="SimSun" w:cs="Arial"/>
        </w:rPr>
        <w:t xml:space="preserve">ThirdPartyNotices.txt </w:t>
      </w:r>
      <w:r w:rsidRPr="003D1F30">
        <w:rPr>
          <w:rFonts w:eastAsia="SimSun" w:cs="Arial"/>
        </w:rPr>
        <w:t>文件或此软件的文档中可找到此软件中包含的第三方代码的声明（如果有）。</w:t>
      </w:r>
    </w:p>
    <w:p w14:paraId="005B99F1" w14:textId="77777777" w:rsidR="00E47FB8" w:rsidRDefault="00E47FB8" w:rsidP="00E47FB8">
      <w:pPr>
        <w:pStyle w:val="PURBlueStrong-Indented"/>
        <w:keepNext w:val="0"/>
        <w:keepLines w:val="0"/>
        <w:ind w:left="274"/>
        <w:rPr>
          <w:rFonts w:eastAsia="SimSun" w:cs="Arial"/>
        </w:rPr>
      </w:pPr>
    </w:p>
    <w:p w14:paraId="552D67F9" w14:textId="77777777" w:rsidR="00E47FB8" w:rsidRDefault="00E47FB8" w:rsidP="00E47FB8">
      <w:pPr>
        <w:pStyle w:val="PURBlueStrong-Indented"/>
        <w:keepNext w:val="0"/>
        <w:keepLines w:val="0"/>
        <w:ind w:left="274"/>
        <w:rPr>
          <w:rFonts w:eastAsia="SimSun" w:cs="Arial"/>
        </w:rPr>
      </w:pPr>
    </w:p>
    <w:p w14:paraId="49FAA8DB" w14:textId="77777777" w:rsidR="00E47FB8" w:rsidRDefault="00E47FB8" w:rsidP="00E47FB8">
      <w:pPr>
        <w:pStyle w:val="PURBlueStrong-Indented"/>
        <w:keepNext w:val="0"/>
        <w:keepLines w:val="0"/>
        <w:ind w:left="274"/>
        <w:rPr>
          <w:rFonts w:eastAsia="SimSun" w:cs="Arial"/>
        </w:rPr>
      </w:pPr>
    </w:p>
    <w:p w14:paraId="42A97737" w14:textId="77777777" w:rsidR="00DD1638" w:rsidRPr="003D1F30" w:rsidRDefault="00DD1638" w:rsidP="00DD1638">
      <w:pPr>
        <w:pStyle w:val="PURBlueStrong-Indented"/>
        <w:rPr>
          <w:rFonts w:eastAsia="SimSun" w:cs="Arial"/>
        </w:rPr>
      </w:pPr>
      <w:r w:rsidRPr="003D1F30">
        <w:rPr>
          <w:rFonts w:eastAsia="SimSun" w:cs="Arial"/>
        </w:rPr>
        <w:lastRenderedPageBreak/>
        <w:t>扩展和程序包管理器功能</w:t>
      </w:r>
    </w:p>
    <w:p w14:paraId="7A4F4E05" w14:textId="6FE4A80D" w:rsidR="00DD1638" w:rsidRPr="003D1F30" w:rsidRDefault="00DD1638" w:rsidP="00DD1638">
      <w:pPr>
        <w:pStyle w:val="PURBody-Indented"/>
        <w:rPr>
          <w:rFonts w:eastAsia="SimSun" w:cs="Arial"/>
        </w:rPr>
      </w:pPr>
      <w:r w:rsidRPr="003D1F30">
        <w:rPr>
          <w:rFonts w:eastAsia="SimSun" w:cs="Arial"/>
        </w:rPr>
        <w:t>此软件包含以下功能（每项均为一个</w:t>
      </w:r>
      <w:r w:rsidRPr="007F20CC">
        <w:rPr>
          <w:rFonts w:ascii="SimSun" w:eastAsia="SimSun" w:hAnsi="SimSun" w:cs="Arial"/>
        </w:rPr>
        <w:t>“</w:t>
      </w:r>
      <w:r w:rsidRPr="003D1F30">
        <w:rPr>
          <w:rFonts w:eastAsia="SimSun" w:cs="Arial"/>
        </w:rPr>
        <w:t>功能</w:t>
      </w:r>
      <w:r w:rsidRPr="007F20CC">
        <w:rPr>
          <w:rFonts w:ascii="SimSun" w:eastAsia="SimSun" w:hAnsi="SimSun" w:cs="Arial"/>
        </w:rPr>
        <w:t>”</w:t>
      </w:r>
      <w:r w:rsidRPr="003D1F30">
        <w:rPr>
          <w:rFonts w:eastAsia="SimSun" w:cs="Arial"/>
        </w:rPr>
        <w:t>），其中每项功能都使您能够通过</w:t>
      </w:r>
      <w:r w:rsidRPr="003D1F30">
        <w:rPr>
          <w:rFonts w:eastAsia="SimSun" w:cs="Arial"/>
        </w:rPr>
        <w:t xml:space="preserve"> Internet </w:t>
      </w:r>
      <w:r w:rsidRPr="003D1F30">
        <w:rPr>
          <w:rFonts w:eastAsia="SimSun" w:cs="Arial"/>
        </w:rPr>
        <w:t>从其他来源获取软件应用程序或包：扩展管理器、新建项目对话框、</w:t>
      </w:r>
      <w:r w:rsidRPr="003D1F30">
        <w:rPr>
          <w:rFonts w:eastAsia="SimSun" w:cs="Arial"/>
        </w:rPr>
        <w:t xml:space="preserve">Web </w:t>
      </w:r>
      <w:r w:rsidRPr="003D1F30">
        <w:rPr>
          <w:rFonts w:eastAsia="SimSun" w:cs="Arial"/>
        </w:rPr>
        <w:t>平台安装程序、基于</w:t>
      </w:r>
      <w:r w:rsidRPr="003D1F30">
        <w:rPr>
          <w:rFonts w:eastAsia="SimSun" w:cs="Arial"/>
        </w:rPr>
        <w:t xml:space="preserve"> Microsoft NuGet </w:t>
      </w:r>
      <w:r w:rsidRPr="003D1F30">
        <w:rPr>
          <w:rFonts w:eastAsia="SimSun" w:cs="Arial"/>
        </w:rPr>
        <w:t>的程序包管理器和</w:t>
      </w:r>
      <w:r w:rsidRPr="003D1F30">
        <w:rPr>
          <w:rFonts w:eastAsia="SimSun" w:cs="Arial"/>
        </w:rPr>
        <w:t xml:space="preserve"> Microsoft ASP.NET Web Pages </w:t>
      </w:r>
      <w:r w:rsidRPr="003D1F30">
        <w:rPr>
          <w:rFonts w:eastAsia="SimSun" w:cs="Arial"/>
        </w:rPr>
        <w:t>的程序包管理器功能。虽然这些软件应用程序和包有时由第三方提供和分发，有时由微软提供和分发，但其中每个应用程序和包均依据其自身的许可条款。微软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3D1F30">
        <w:rPr>
          <w:rFonts w:eastAsia="SimSun" w:cs="Arial"/>
        </w:rPr>
        <w:t xml:space="preserve">URL </w:t>
      </w:r>
      <w:r w:rsidRPr="003D1F30">
        <w:rPr>
          <w:rFonts w:eastAsia="SimSun" w:cs="Arial"/>
        </w:rPr>
        <w:t>或阅读包中的嵌入式声明或许可条款的责任。对于源或库</w:t>
      </w:r>
      <w:r w:rsidRPr="003D1F30">
        <w:rPr>
          <w:rFonts w:eastAsia="SimSun" w:cs="Arial"/>
        </w:rPr>
        <w:t xml:space="preserve"> URL</w:t>
      </w:r>
      <w:r w:rsidRPr="003D1F30">
        <w:rPr>
          <w:rFonts w:eastAsia="SimSun" w:cs="Arial"/>
        </w:rPr>
        <w:t>、来自此类</w:t>
      </w:r>
      <w:r w:rsidRPr="003D1F30">
        <w:rPr>
          <w:rFonts w:eastAsia="SimSun" w:cs="Arial"/>
        </w:rPr>
        <w:t xml:space="preserve"> URL </w:t>
      </w:r>
      <w:r w:rsidRPr="003D1F30">
        <w:rPr>
          <w:rFonts w:eastAsia="SimSun" w:cs="Arial"/>
        </w:rPr>
        <w:t>的任何源或库、其中包含的信息或您通过此类源或库引用或访问的任何软件应用程序或包，微软不做任何声明、保证或保障。微软不授予您对使用功能获得的第三方软件应用程序或包的任何许可权利。</w:t>
      </w:r>
    </w:p>
    <w:p w14:paraId="339866B1" w14:textId="77777777" w:rsidR="003E01FF" w:rsidRPr="003D1F30" w:rsidRDefault="003E01FF" w:rsidP="003E01FF">
      <w:pPr>
        <w:pStyle w:val="PURBlueStrong-Indented"/>
        <w:rPr>
          <w:rFonts w:eastAsia="SimSun" w:cs="Arial"/>
        </w:rPr>
      </w:pPr>
      <w:r w:rsidRPr="003D1F30">
        <w:rPr>
          <w:rFonts w:eastAsia="SimSun" w:cs="Arial"/>
        </w:rPr>
        <w:t>第三方软件</w:t>
      </w:r>
    </w:p>
    <w:p w14:paraId="78A864D8" w14:textId="09029F80" w:rsidR="003E01FF" w:rsidRPr="003D1F30" w:rsidRDefault="003E01FF" w:rsidP="003E01FF">
      <w:pPr>
        <w:pStyle w:val="PURBody-Indented"/>
        <w:rPr>
          <w:rFonts w:eastAsia="SimSun" w:cs="Arial"/>
        </w:rPr>
      </w:pPr>
      <w:r w:rsidRPr="003D1F30">
        <w:rPr>
          <w:rFonts w:eastAsia="SimSun" w:cs="Arial"/>
        </w:rPr>
        <w:t>软件附带的</w:t>
      </w:r>
      <w:r w:rsidRPr="003D1F30">
        <w:rPr>
          <w:rFonts w:eastAsia="SimSun" w:cs="Arial"/>
        </w:rPr>
        <w:t xml:space="preserve"> ThirdPartyNotices </w:t>
      </w:r>
      <w:r w:rsidRPr="003D1F30">
        <w:rPr>
          <w:rFonts w:eastAsia="SimSun" w:cs="Arial"/>
        </w:rPr>
        <w:t>文件规定了适用于软件中此类部分的附加法律声明和许可条款。除了</w:t>
      </w:r>
      <w:r w:rsidRPr="003D1F30">
        <w:rPr>
          <w:rFonts w:eastAsia="SimSun" w:cs="Arial"/>
        </w:rPr>
        <w:t xml:space="preserve"> ThirdPartyNotices </w:t>
      </w:r>
      <w:r w:rsidRPr="003D1F30">
        <w:rPr>
          <w:rFonts w:eastAsia="SimSun" w:cs="Arial"/>
        </w:rPr>
        <w:t>文件中列出的任何第三方许可的任何条款和条件之外，本协议中的免责声明和损害责任限制及排除条款适用于整个软件。</w:t>
      </w:r>
    </w:p>
    <w:p w14:paraId="6F31BCC9" w14:textId="4B93ED13" w:rsidR="003E01FF" w:rsidRPr="003D1F30" w:rsidRDefault="003E01FF" w:rsidP="003E01FF">
      <w:pPr>
        <w:pStyle w:val="PURBlueStrong-Indented"/>
        <w:rPr>
          <w:rFonts w:eastAsia="SimSun" w:cs="Arial"/>
        </w:rPr>
      </w:pPr>
      <w:r w:rsidRPr="003D1F30">
        <w:rPr>
          <w:rFonts w:eastAsia="SimSun" w:cs="Arial"/>
        </w:rPr>
        <w:t>技术限制</w:t>
      </w:r>
    </w:p>
    <w:p w14:paraId="622450D8" w14:textId="77777777" w:rsidR="003E01FF" w:rsidRPr="00E47FB8" w:rsidRDefault="003E01FF" w:rsidP="003E01FF">
      <w:pPr>
        <w:pStyle w:val="PURBody-Indented"/>
        <w:rPr>
          <w:rFonts w:eastAsia="SimSun" w:cs="Arial"/>
          <w:spacing w:val="-2"/>
        </w:rPr>
      </w:pPr>
      <w:r w:rsidRPr="00E47FB8">
        <w:rPr>
          <w:rFonts w:eastAsia="SimSun" w:cs="Arial"/>
          <w:spacing w:val="-2"/>
        </w:rPr>
        <w:t>您不得对软件进行反向工程、反向编译或反汇编，或以其他方式试图获取软件源代码，除非并仅限于以下情形：</w:t>
      </w:r>
      <w:r w:rsidRPr="00E47FB8">
        <w:rPr>
          <w:rFonts w:eastAsia="SimSun" w:cs="Arial"/>
          <w:spacing w:val="-2"/>
        </w:rPr>
        <w:t xml:space="preserve">(i) </w:t>
      </w:r>
      <w:r w:rsidRPr="00E47FB8">
        <w:rPr>
          <w:rFonts w:eastAsia="SimSun" w:cs="Arial"/>
          <w:spacing w:val="-2"/>
        </w:rPr>
        <w:t>尽管存在此限制，但适用的法律允许；或</w:t>
      </w:r>
      <w:r w:rsidRPr="00E47FB8">
        <w:rPr>
          <w:rFonts w:eastAsia="SimSun" w:cs="Arial"/>
          <w:spacing w:val="-2"/>
        </w:rPr>
        <w:t xml:space="preserve"> (ii) </w:t>
      </w:r>
      <w:r w:rsidRPr="00E47FB8">
        <w:rPr>
          <w:rFonts w:eastAsia="SimSun" w:cs="Arial"/>
          <w:spacing w:val="-2"/>
        </w:rPr>
        <w:t>需要对获得</w:t>
      </w:r>
      <w:r w:rsidRPr="00E47FB8">
        <w:rPr>
          <w:rFonts w:eastAsia="SimSun" w:cs="Arial"/>
          <w:spacing w:val="-2"/>
        </w:rPr>
        <w:t xml:space="preserve"> GNU Lesser General Public License </w:t>
      </w:r>
      <w:r w:rsidRPr="00E47FB8">
        <w:rPr>
          <w:rFonts w:eastAsia="SimSun" w:cs="Arial"/>
          <w:spacing w:val="-2"/>
        </w:rPr>
        <w:t>授权的库（包含在软件内或与软件存在关联）进行调试更改。</w:t>
      </w:r>
    </w:p>
    <w:p w14:paraId="263E68FA" w14:textId="355DB59F" w:rsidR="003E01FF" w:rsidRPr="003D1F30" w:rsidRDefault="003E01FF" w:rsidP="003E01FF">
      <w:pPr>
        <w:pStyle w:val="PURBody-Indented"/>
        <w:rPr>
          <w:rFonts w:eastAsia="SimSun" w:cs="Arial"/>
        </w:rPr>
      </w:pPr>
      <w:r w:rsidRPr="003D1F30">
        <w:rPr>
          <w:rFonts w:eastAsia="SimSun" w:cs="Arial"/>
          <w:smallCaps/>
          <w:color w:val="00467F" w:themeColor="text2"/>
        </w:rPr>
        <w:t>Microsoft SharePoint</w:t>
      </w:r>
      <w:r w:rsidRPr="003D1F30">
        <w:rPr>
          <w:rFonts w:eastAsia="SimSun" w:cs="Arial"/>
          <w:smallCaps/>
          <w:color w:val="00467F" w:themeColor="text2"/>
        </w:rPr>
        <w:t>、</w:t>
      </w:r>
      <w:r w:rsidRPr="003D1F30">
        <w:rPr>
          <w:rFonts w:eastAsia="SimSun" w:cs="Arial"/>
          <w:smallCaps/>
          <w:color w:val="00467F" w:themeColor="text2"/>
        </w:rPr>
        <w:t xml:space="preserve">Windows </w:t>
      </w:r>
      <w:r w:rsidRPr="003D1F30">
        <w:rPr>
          <w:rFonts w:eastAsia="SimSun" w:cs="Arial"/>
          <w:smallCaps/>
          <w:color w:val="00467F" w:themeColor="text2"/>
        </w:rPr>
        <w:t>软件开发工具包</w:t>
      </w:r>
      <w:r w:rsidRPr="003D1F30">
        <w:rPr>
          <w:rFonts w:eastAsia="SimSun" w:cs="Arial"/>
          <w:smallCaps/>
          <w:color w:val="00467F" w:themeColor="text2"/>
        </w:rPr>
        <w:t xml:space="preserve"> (Windows SDK) </w:t>
      </w:r>
      <w:r w:rsidRPr="003D1F30">
        <w:rPr>
          <w:rFonts w:eastAsia="SimSun" w:cs="Arial"/>
          <w:smallCaps/>
          <w:color w:val="00467F" w:themeColor="text2"/>
        </w:rPr>
        <w:t>和</w:t>
      </w:r>
      <w:r w:rsidRPr="003D1F30">
        <w:rPr>
          <w:rFonts w:eastAsia="SimSun" w:cs="Arial"/>
          <w:smallCaps/>
          <w:color w:val="00467F" w:themeColor="text2"/>
        </w:rPr>
        <w:t xml:space="preserve"> Microsoft Office </w:t>
      </w:r>
      <w:r w:rsidRPr="003D1F30">
        <w:rPr>
          <w:rFonts w:eastAsia="SimSun" w:cs="Arial"/>
          <w:smallCaps/>
          <w:color w:val="00467F" w:themeColor="text2"/>
        </w:rPr>
        <w:t>组件</w:t>
      </w:r>
    </w:p>
    <w:p w14:paraId="434E17FC" w14:textId="1E666903" w:rsidR="003E01FF" w:rsidRPr="003D1F30" w:rsidRDefault="003E01FF" w:rsidP="003E01FF">
      <w:pPr>
        <w:pStyle w:val="PURBody-Indented"/>
        <w:rPr>
          <w:rFonts w:eastAsia="SimSun" w:cs="Arial"/>
        </w:rPr>
      </w:pPr>
      <w:r w:rsidRPr="003D1F30">
        <w:rPr>
          <w:rFonts w:eastAsia="SimSun" w:cs="Arial"/>
        </w:rPr>
        <w:t>本软件附带提供</w:t>
      </w:r>
      <w:r w:rsidRPr="003D1F30">
        <w:rPr>
          <w:rFonts w:eastAsia="SimSun" w:cs="Arial"/>
        </w:rPr>
        <w:t xml:space="preserve"> Microsoft SharePoint </w:t>
      </w:r>
      <w:r w:rsidRPr="003D1F30">
        <w:rPr>
          <w:rFonts w:eastAsia="SimSun" w:cs="Arial"/>
        </w:rPr>
        <w:t>软件（包括</w:t>
      </w:r>
      <w:r w:rsidRPr="003D1F30">
        <w:rPr>
          <w:rFonts w:eastAsia="SimSun" w:cs="Arial"/>
        </w:rPr>
        <w:t xml:space="preserve"> SharePoint Windows </w:t>
      </w:r>
      <w:r w:rsidRPr="003D1F30">
        <w:rPr>
          <w:rFonts w:eastAsia="SimSun" w:cs="Arial"/>
        </w:rPr>
        <w:t>身份验证基础扩展）、</w:t>
      </w:r>
      <w:r w:rsidRPr="003D1F30">
        <w:rPr>
          <w:rFonts w:eastAsia="SimSun" w:cs="Arial"/>
        </w:rPr>
        <w:t xml:space="preserve">Microsoft Office </w:t>
      </w:r>
      <w:r w:rsidRPr="003D1F30">
        <w:rPr>
          <w:rFonts w:eastAsia="SimSun" w:cs="Arial"/>
        </w:rPr>
        <w:t>软件（包括</w:t>
      </w:r>
      <w:r w:rsidRPr="003D1F30">
        <w:rPr>
          <w:rFonts w:eastAsia="SimSun" w:cs="Arial"/>
        </w:rPr>
        <w:t xml:space="preserve"> Office Primary Interop Assemblies </w:t>
      </w:r>
      <w:r w:rsidRPr="003D1F30">
        <w:rPr>
          <w:rFonts w:eastAsia="SimSun" w:cs="Arial"/>
        </w:rPr>
        <w:t>和</w:t>
      </w:r>
      <w:r w:rsidRPr="003D1F30">
        <w:rPr>
          <w:rFonts w:eastAsia="SimSun" w:cs="Arial"/>
        </w:rPr>
        <w:t xml:space="preserve"> Windows SDK</w:t>
      </w:r>
      <w:r w:rsidRPr="003D1F30">
        <w:rPr>
          <w:rFonts w:eastAsia="SimSun" w:cs="Arial"/>
        </w:rPr>
        <w:t>），所有这些都须依据其自身的条款向您授予许可。这些软件组件的许可条款位于安装软件目录中的</w:t>
      </w:r>
      <w:r w:rsidRPr="003D1F30">
        <w:rPr>
          <w:rFonts w:eastAsia="SimSun" w:cs="Arial"/>
        </w:rPr>
        <w:t>“Licenses”</w:t>
      </w:r>
      <w:r w:rsidRPr="003D1F30">
        <w:rPr>
          <w:rFonts w:eastAsia="SimSun" w:cs="Arial"/>
        </w:rPr>
        <w:t>文件夹中。如果您不同意这些软件组件的许可条款，则不能使用这些组件。</w:t>
      </w:r>
    </w:p>
    <w:p w14:paraId="25FAFE3B" w14:textId="77777777" w:rsidR="003E01FF" w:rsidRPr="003D1F30" w:rsidRDefault="003E01FF" w:rsidP="003E01FF">
      <w:pPr>
        <w:pStyle w:val="PURBlueStrong-Indented"/>
        <w:rPr>
          <w:rFonts w:eastAsia="SimSun" w:cs="Arial"/>
        </w:rPr>
      </w:pPr>
      <w:r w:rsidRPr="003D1F30">
        <w:rPr>
          <w:rFonts w:eastAsia="SimSun" w:cs="Arial"/>
        </w:rPr>
        <w:t>Microsoft Advertising SDK</w:t>
      </w:r>
    </w:p>
    <w:p w14:paraId="28F7F58D" w14:textId="52EFE040" w:rsidR="003E01FF" w:rsidRPr="00FA73E2" w:rsidRDefault="003E01FF" w:rsidP="00377F92">
      <w:pPr>
        <w:pStyle w:val="PURBullet-Indented"/>
        <w:numPr>
          <w:ilvl w:val="0"/>
          <w:numId w:val="0"/>
        </w:numPr>
        <w:spacing w:line="240" w:lineRule="auto"/>
        <w:ind w:left="288"/>
        <w:rPr>
          <w:rFonts w:eastAsia="SimSun" w:cs="Arial"/>
        </w:rPr>
      </w:pPr>
      <w:r w:rsidRPr="00FA73E2">
        <w:rPr>
          <w:rFonts w:eastAsia="SimSun" w:cs="Arial"/>
        </w:rPr>
        <w:t>如果您向</w:t>
      </w:r>
      <w:r w:rsidRPr="00FA73E2">
        <w:rPr>
          <w:rFonts w:eastAsia="SimSun" w:cs="Arial"/>
        </w:rPr>
        <w:t xml:space="preserve"> Microsoft Advertising SDK for Windows Phone </w:t>
      </w:r>
      <w:r w:rsidRPr="00FA73E2">
        <w:rPr>
          <w:rFonts w:eastAsia="SimSun" w:cs="Arial"/>
        </w:rPr>
        <w:t>传送精确的位置数据或其他用户相关数据（例如用户标识符、配置信息、用户行为的跟踪数据等），那么您的程序必须</w:t>
      </w:r>
      <w:r w:rsidRPr="00FA73E2">
        <w:rPr>
          <w:rFonts w:eastAsia="SimSun" w:cs="Arial"/>
        </w:rPr>
        <w:t xml:space="preserve"> (a) </w:t>
      </w:r>
      <w:r w:rsidRPr="00FA73E2">
        <w:rPr>
          <w:rFonts w:eastAsia="SimSun" w:cs="Arial"/>
        </w:rPr>
        <w:t>通知最终用户它将收集和使用用户相关信息，并将此信息提供给微软以用于微软的广告服务，并且</w:t>
      </w:r>
      <w:r w:rsidRPr="00FA73E2">
        <w:rPr>
          <w:rFonts w:eastAsia="SimSun" w:cs="Arial"/>
        </w:rPr>
        <w:t xml:space="preserve"> (b) </w:t>
      </w:r>
      <w:r w:rsidRPr="00FA73E2">
        <w:rPr>
          <w:rFonts w:eastAsia="SimSun" w:cs="Arial"/>
        </w:rPr>
        <w:t>在用户下载软件和</w:t>
      </w:r>
      <w:r w:rsidRPr="00FA73E2">
        <w:rPr>
          <w:rFonts w:eastAsia="SimSun" w:cs="Arial"/>
        </w:rPr>
        <w:t>/</w:t>
      </w:r>
      <w:r w:rsidRPr="00FA73E2">
        <w:rPr>
          <w:rFonts w:eastAsia="SimSun" w:cs="Arial"/>
        </w:rPr>
        <w:t>或应用程序时即明确获取用户的同意（例如，用户必须单击</w:t>
      </w:r>
      <w:r w:rsidRPr="00FA73E2">
        <w:rPr>
          <w:rFonts w:ascii="SimSun" w:eastAsia="SimSun" w:hAnsi="SimSun" w:cs="Arial"/>
        </w:rPr>
        <w:t>“</w:t>
      </w:r>
      <w:r w:rsidRPr="00FA73E2">
        <w:rPr>
          <w:rFonts w:eastAsia="SimSun" w:cs="Arial"/>
        </w:rPr>
        <w:t>接受</w:t>
      </w:r>
      <w:r w:rsidRPr="00FA73E2">
        <w:rPr>
          <w:rFonts w:ascii="SimSun" w:eastAsia="SimSun" w:hAnsi="SimSun" w:cs="Arial"/>
        </w:rPr>
        <w:t>”</w:t>
      </w:r>
      <w:r w:rsidRPr="00FA73E2">
        <w:rPr>
          <w:rFonts w:eastAsia="SimSun" w:cs="Arial"/>
        </w:rPr>
        <w:t>或继续单击</w:t>
      </w:r>
      <w:r w:rsidRPr="00FA73E2">
        <w:rPr>
          <w:rFonts w:ascii="SimSun" w:eastAsia="SimSun" w:hAnsi="SimSun" w:cs="Arial"/>
        </w:rPr>
        <w:t>“</w:t>
      </w:r>
      <w:r w:rsidRPr="00FA73E2">
        <w:rPr>
          <w:rFonts w:eastAsia="SimSun" w:cs="Arial"/>
        </w:rPr>
        <w:t>安装</w:t>
      </w:r>
      <w:r w:rsidRPr="00FA73E2">
        <w:rPr>
          <w:rFonts w:ascii="SimSun" w:eastAsia="SimSun" w:hAnsi="SimSun" w:cs="Arial"/>
        </w:rPr>
        <w:t>”</w:t>
      </w:r>
      <w:r w:rsidRPr="00FA73E2">
        <w:rPr>
          <w:rFonts w:eastAsia="SimSun" w:cs="Arial"/>
        </w:rPr>
        <w:t>按钮）。此外，您同意：</w:t>
      </w:r>
      <w:r w:rsidRPr="00FA73E2">
        <w:rPr>
          <w:rFonts w:eastAsia="SimSun" w:cs="Arial"/>
        </w:rPr>
        <w:t xml:space="preserve">(a) </w:t>
      </w:r>
      <w:r w:rsidRPr="00FA73E2">
        <w:rPr>
          <w:rFonts w:eastAsia="SimSun" w:cs="Arial"/>
        </w:rPr>
        <w:t>遵守</w:t>
      </w:r>
      <w:r w:rsidRPr="00FA73E2">
        <w:rPr>
          <w:rFonts w:eastAsia="SimSun" w:cs="Arial"/>
        </w:rPr>
        <w:t xml:space="preserve"> Windows Phone </w:t>
      </w:r>
      <w:r w:rsidRPr="00FA73E2">
        <w:rPr>
          <w:rFonts w:eastAsia="SimSun" w:cs="Arial"/>
        </w:rPr>
        <w:t>的认证和其他要求；</w:t>
      </w:r>
      <w:r w:rsidRPr="00FA73E2">
        <w:rPr>
          <w:rFonts w:eastAsia="SimSun" w:cs="Arial"/>
        </w:rPr>
        <w:t xml:space="preserve">(b) </w:t>
      </w:r>
      <w:r w:rsidRPr="00FA73E2">
        <w:rPr>
          <w:rFonts w:eastAsia="SimSun" w:cs="Arial"/>
        </w:rPr>
        <w:t>在用户数据的收集和使用过程中遵守微软的隐私政策和其他政策；</w:t>
      </w:r>
      <w:r w:rsidRPr="00FA73E2">
        <w:rPr>
          <w:rFonts w:eastAsia="SimSun" w:cs="Arial"/>
        </w:rPr>
        <w:t xml:space="preserve">(c) </w:t>
      </w:r>
      <w:r w:rsidRPr="00FA73E2">
        <w:rPr>
          <w:rFonts w:eastAsia="SimSun" w:cs="Arial"/>
        </w:rPr>
        <w:t>您可以在使用该服务的过程中将微软创建或提供给您的用户标识符传送给微软广告服务，除此之外，您不得收集和使用任何这些标识符以用于任何其他目的；和</w:t>
      </w:r>
      <w:r w:rsidRPr="00FA73E2">
        <w:rPr>
          <w:rFonts w:eastAsia="SimSun" w:cs="Arial"/>
        </w:rPr>
        <w:t xml:space="preserve"> (d) </w:t>
      </w:r>
      <w:r w:rsidRPr="00FA73E2">
        <w:rPr>
          <w:rFonts w:eastAsia="SimSun" w:cs="Arial"/>
        </w:rPr>
        <w:t>在您的隐私政策和</w:t>
      </w:r>
      <w:r w:rsidRPr="00FA73E2">
        <w:rPr>
          <w:rFonts w:eastAsia="SimSun" w:cs="Arial"/>
        </w:rPr>
        <w:t>/</w:t>
      </w:r>
      <w:r w:rsidRPr="00FA73E2">
        <w:rPr>
          <w:rFonts w:eastAsia="SimSun" w:cs="Arial"/>
        </w:rPr>
        <w:t>或条款中包含一个链接，以允许用户访问以下位置，选择禁用基于微软利益的广告服务：</w:t>
      </w:r>
      <w:hyperlink r:id="rId170" w:history="1">
        <w:r w:rsidRPr="00FA73E2">
          <w:rPr>
            <w:rStyle w:val="Hyperlink"/>
            <w:rFonts w:eastAsia="SimSun" w:cs="Arial"/>
          </w:rPr>
          <w:t>https://choice.live.com/AdvertisementChoice/</w:t>
        </w:r>
      </w:hyperlink>
      <w:r w:rsidRPr="00FA73E2">
        <w:rPr>
          <w:rFonts w:eastAsia="SimSun" w:cs="Arial"/>
        </w:rPr>
        <w:t>。</w:t>
      </w:r>
    </w:p>
    <w:p w14:paraId="4F711C3D" w14:textId="77777777" w:rsidR="00DD1638" w:rsidRPr="003D1F30" w:rsidRDefault="00DD1638" w:rsidP="00DD1638">
      <w:pPr>
        <w:pStyle w:val="PURBlueStrong-Indented"/>
        <w:rPr>
          <w:rFonts w:eastAsia="SimSun" w:cs="Arial"/>
        </w:rPr>
      </w:pPr>
      <w:r w:rsidRPr="003D1F30">
        <w:rPr>
          <w:rFonts w:eastAsia="SimSun" w:cs="Arial"/>
        </w:rPr>
        <w:t xml:space="preserve">Microsoft SQL Server </w:t>
      </w:r>
      <w:r w:rsidRPr="003D1F30">
        <w:rPr>
          <w:rFonts w:eastAsia="SimSun" w:cs="Arial"/>
        </w:rPr>
        <w:t>产品组件和</w:t>
      </w:r>
      <w:r w:rsidRPr="003D1F30">
        <w:rPr>
          <w:rFonts w:eastAsia="SimSun" w:cs="Arial"/>
        </w:rPr>
        <w:t xml:space="preserve"> Windows </w:t>
      </w:r>
      <w:r w:rsidRPr="003D1F30">
        <w:rPr>
          <w:rFonts w:eastAsia="SimSun" w:cs="Arial"/>
        </w:rPr>
        <w:t>软件开发工具包</w:t>
      </w:r>
      <w:r w:rsidRPr="003D1F30">
        <w:rPr>
          <w:rFonts w:eastAsia="SimSun" w:cs="Arial"/>
        </w:rPr>
        <w:t xml:space="preserve"> (Windows SDK)</w:t>
      </w:r>
    </w:p>
    <w:p w14:paraId="415524E8" w14:textId="16E9D19A" w:rsidR="00DD1638" w:rsidRPr="003D1F30" w:rsidRDefault="00DD1638" w:rsidP="00DD1638">
      <w:pPr>
        <w:pStyle w:val="PURBody-Indented"/>
        <w:rPr>
          <w:rFonts w:eastAsia="SimSun" w:cs="Arial"/>
        </w:rPr>
      </w:pPr>
      <w:r w:rsidRPr="003D1F30">
        <w:rPr>
          <w:rFonts w:eastAsia="SimSun" w:cs="Arial"/>
        </w:rPr>
        <w:t>本软件可能会附带</w:t>
      </w:r>
      <w:r w:rsidRPr="003D1F30">
        <w:rPr>
          <w:rFonts w:eastAsia="SimSun" w:cs="Arial"/>
        </w:rPr>
        <w:t xml:space="preserve"> Microsoft SQL Server </w:t>
      </w:r>
      <w:r w:rsidRPr="003D1F30">
        <w:rPr>
          <w:rFonts w:eastAsia="SimSun" w:cs="Arial"/>
        </w:rPr>
        <w:t>组件和</w:t>
      </w:r>
      <w:r w:rsidRPr="003D1F30">
        <w:rPr>
          <w:rFonts w:eastAsia="SimSun" w:cs="Arial"/>
        </w:rPr>
        <w:t xml:space="preserve"> Windows SDK</w:t>
      </w:r>
      <w:r w:rsidRPr="003D1F30">
        <w:rPr>
          <w:rFonts w:eastAsia="SimSun" w:cs="Arial"/>
        </w:rPr>
        <w:t>，二者均依据位于</w:t>
      </w:r>
      <w:r w:rsidRPr="003D1F30">
        <w:rPr>
          <w:rFonts w:eastAsia="SimSun" w:cs="Arial"/>
        </w:rPr>
        <w:t>“Licenses”</w:t>
      </w:r>
      <w:r w:rsidRPr="003D1F30">
        <w:rPr>
          <w:rFonts w:eastAsia="SimSun" w:cs="Arial"/>
        </w:rPr>
        <w:t>文件夹下其各自的条款来向您授予许可。您只能在使用该软件时使用这些组件。如果您不同意组件的许可条款，则不能使用这些组件。</w:t>
      </w:r>
    </w:p>
    <w:p w14:paraId="7A759C76" w14:textId="77777777" w:rsidR="00DD1638" w:rsidRPr="003D1F30" w:rsidRDefault="00DD1638" w:rsidP="00DD1638">
      <w:pPr>
        <w:pStyle w:val="PURBlueStrong-Indented"/>
        <w:rPr>
          <w:rFonts w:eastAsia="SimSun" w:cs="Arial"/>
        </w:rPr>
      </w:pPr>
      <w:r w:rsidRPr="003D1F30">
        <w:rPr>
          <w:rFonts w:eastAsia="SimSun" w:cs="Arial"/>
        </w:rPr>
        <w:t xml:space="preserve">Windows </w:t>
      </w:r>
      <w:r w:rsidRPr="003D1F30">
        <w:rPr>
          <w:rFonts w:eastAsia="SimSun" w:cs="Arial"/>
        </w:rPr>
        <w:t>软件组件</w:t>
      </w:r>
    </w:p>
    <w:p w14:paraId="0D006650" w14:textId="5A7892A8" w:rsidR="00DD1638" w:rsidRPr="003D1F30" w:rsidRDefault="00DD1638" w:rsidP="00DD1638">
      <w:pPr>
        <w:pStyle w:val="PURBody-Indented"/>
        <w:rPr>
          <w:rFonts w:eastAsia="SimSun" w:cs="Arial"/>
        </w:rPr>
      </w:pPr>
      <w:r w:rsidRPr="003D1F30">
        <w:rPr>
          <w:rFonts w:eastAsia="SimSun" w:cs="Arial"/>
        </w:rPr>
        <w:t>此软件可能包含</w:t>
      </w:r>
      <w:r w:rsidRPr="003D1F30">
        <w:rPr>
          <w:rFonts w:eastAsia="SimSun" w:cs="Arial"/>
        </w:rPr>
        <w:t xml:space="preserve"> Microsoft .NET Framework</w:t>
      </w:r>
      <w:r w:rsidRPr="003D1F30">
        <w:rPr>
          <w:rFonts w:eastAsia="SimSun" w:cs="Arial"/>
        </w:rPr>
        <w:t>、</w:t>
      </w:r>
      <w:r w:rsidRPr="003D1F30">
        <w:rPr>
          <w:rFonts w:eastAsia="SimSun" w:cs="Arial"/>
        </w:rPr>
        <w:t xml:space="preserve">Microsoft Data Access Components </w:t>
      </w:r>
      <w:r w:rsidRPr="003D1F30">
        <w:rPr>
          <w:rFonts w:eastAsia="SimSun" w:cs="Arial"/>
        </w:rPr>
        <w:t>和某些与</w:t>
      </w:r>
      <w:r w:rsidRPr="003D1F30">
        <w:rPr>
          <w:rFonts w:eastAsia="SimSun" w:cs="Arial"/>
        </w:rPr>
        <w:t xml:space="preserve"> Microsoft Build </w:t>
      </w:r>
      <w:r w:rsidRPr="003D1F30">
        <w:rPr>
          <w:rFonts w:eastAsia="SimSun" w:cs="Arial"/>
        </w:rPr>
        <w:t>技术相关的</w:t>
      </w:r>
      <w:r w:rsidRPr="003D1F30">
        <w:rPr>
          <w:rFonts w:eastAsia="SimSun" w:cs="Arial"/>
        </w:rPr>
        <w:t xml:space="preserve"> .dll </w:t>
      </w:r>
      <w:r w:rsidRPr="003D1F30">
        <w:rPr>
          <w:rFonts w:eastAsia="SimSun" w:cs="Arial"/>
        </w:rPr>
        <w:t>文件；</w:t>
      </w:r>
      <w:r w:rsidRPr="003D1F30">
        <w:rPr>
          <w:rFonts w:eastAsia="SimSun" w:cs="Arial"/>
        </w:rPr>
        <w:t xml:space="preserve">Microsoft Internet Information Services (IIS) Express </w:t>
      </w:r>
      <w:r w:rsidRPr="003D1F30">
        <w:rPr>
          <w:rFonts w:eastAsia="SimSun" w:cs="Arial"/>
        </w:rPr>
        <w:t>和</w:t>
      </w:r>
      <w:r w:rsidRPr="003D1F30">
        <w:rPr>
          <w:rFonts w:eastAsia="SimSun" w:cs="Arial"/>
        </w:rPr>
        <w:t xml:space="preserve"> Windows JavaScript </w:t>
      </w:r>
      <w:r w:rsidRPr="003D1F30">
        <w:rPr>
          <w:rFonts w:eastAsia="SimSun" w:cs="Arial"/>
        </w:rPr>
        <w:t>库组件。所有这些组件都是</w:t>
      </w:r>
      <w:r w:rsidRPr="003D1F30">
        <w:rPr>
          <w:rFonts w:eastAsia="SimSun" w:cs="Arial"/>
        </w:rPr>
        <w:t xml:space="preserve"> Windows </w:t>
      </w:r>
      <w:r w:rsidRPr="003D1F30">
        <w:rPr>
          <w:rFonts w:eastAsia="SimSun" w:cs="Arial"/>
        </w:rPr>
        <w:t>软件的一部分，适用于</w:t>
      </w:r>
      <w:r w:rsidRPr="003D1F30">
        <w:rPr>
          <w:rFonts w:eastAsia="SimSun" w:cs="Arial"/>
        </w:rPr>
        <w:t xml:space="preserve"> Windows </w:t>
      </w:r>
      <w:r w:rsidRPr="003D1F30">
        <w:rPr>
          <w:rFonts w:eastAsia="SimSun" w:cs="Arial"/>
        </w:rPr>
        <w:t>的许可条款均适用于对这些组件的使用。</w:t>
      </w:r>
    </w:p>
    <w:p w14:paraId="6361BFE3" w14:textId="77777777" w:rsidR="00DD1638" w:rsidRPr="003D1F30" w:rsidRDefault="00DD1638" w:rsidP="00DD1638">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380B437A" w14:textId="67EF7305" w:rsidR="00DD1638" w:rsidRPr="003D1F30" w:rsidRDefault="00DD1638" w:rsidP="00DD1638">
      <w:pPr>
        <w:pStyle w:val="PURBody-Indented"/>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w:t>
      </w:r>
      <w:r w:rsidR="00E47FB8">
        <w:rPr>
          <w:rFonts w:eastAsia="SimSun" w:cs="Arial"/>
        </w:rPr>
        <w:t> </w:t>
      </w:r>
      <w:r w:rsidRPr="003D1F30">
        <w:rPr>
          <w:rFonts w:eastAsia="SimSun" w:cs="Arial"/>
        </w:rPr>
        <w:t>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23287B42" w14:textId="7C316964" w:rsidR="00DD1638"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630D67F2" w14:textId="7F5DD786" w:rsidR="00DD1638" w:rsidRPr="003D1F30" w:rsidRDefault="00DD1638" w:rsidP="00DD1638">
      <w:pPr>
        <w:pStyle w:val="PURProductName"/>
        <w:rPr>
          <w:rFonts w:eastAsia="SimSun" w:cs="Arial"/>
        </w:rPr>
      </w:pPr>
      <w:bookmarkStart w:id="892" w:name="_Toc347044734"/>
      <w:bookmarkStart w:id="893" w:name="_Toc347045414"/>
      <w:bookmarkStart w:id="894" w:name="_Toc355093390"/>
      <w:bookmarkStart w:id="895" w:name="_Toc355093535"/>
      <w:bookmarkStart w:id="896" w:name="_Toc363552824"/>
      <w:bookmarkStart w:id="897" w:name="_Toc363552887"/>
      <w:bookmarkStart w:id="898" w:name="_Toc378682186"/>
      <w:bookmarkStart w:id="899" w:name="_Toc378682288"/>
      <w:bookmarkStart w:id="900" w:name="_Toc371268300"/>
      <w:bookmarkStart w:id="901" w:name="_Toc371268366"/>
      <w:bookmarkStart w:id="902" w:name="_Toc379278503"/>
      <w:bookmarkStart w:id="903" w:name="_Toc379278565"/>
      <w:bookmarkStart w:id="904" w:name="_Toc388523013"/>
      <w:bookmarkStart w:id="905" w:name="_Toc388600043"/>
      <w:r w:rsidRPr="003D1F30">
        <w:rPr>
          <w:rFonts w:eastAsia="SimSun" w:cs="Arial"/>
        </w:rPr>
        <w:t>Visual Studio Ultimate 2013</w:t>
      </w:r>
      <w:bookmarkEnd w:id="892"/>
      <w:bookmarkEnd w:id="893"/>
      <w:bookmarkEnd w:id="894"/>
      <w:bookmarkEnd w:id="895"/>
      <w:bookmarkEnd w:id="896"/>
      <w:bookmarkEnd w:id="897"/>
      <w:bookmarkEnd w:id="898"/>
      <w:bookmarkEnd w:id="899"/>
      <w:bookmarkEnd w:id="900"/>
      <w:bookmarkEnd w:id="901"/>
      <w:bookmarkEnd w:id="902"/>
      <w:bookmarkEnd w:id="903"/>
      <w:bookmarkEnd w:id="904"/>
      <w:bookmarkEnd w:id="905"/>
      <w:r w:rsidRPr="003D1F30">
        <w:rPr>
          <w:rFonts w:eastAsia="SimSun" w:cs="Arial"/>
        </w:rPr>
        <w:fldChar w:fldCharType="begin"/>
      </w:r>
      <w:r w:rsidRPr="003D1F30">
        <w:rPr>
          <w:rFonts w:eastAsia="SimSun" w:cs="Arial"/>
        </w:rPr>
        <w:instrText>XE "Visual Studio Ultimate 2013"</w:instrText>
      </w:r>
      <w:r w:rsidRPr="003D1F30">
        <w:rPr>
          <w:rFonts w:eastAsia="SimSun" w:cs="Arial"/>
        </w:rPr>
        <w:fldChar w:fldCharType="end"/>
      </w:r>
    </w:p>
    <w:p w14:paraId="14598802" w14:textId="77777777" w:rsidR="00DD1638" w:rsidRPr="003D1F30" w:rsidRDefault="00DD1638" w:rsidP="00DD1638">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884"/>
        <w:gridCol w:w="6146"/>
      </w:tblGrid>
      <w:tr w:rsidR="00DD1638" w:rsidRPr="00E47FB8" w14:paraId="50DB8D57" w14:textId="77777777" w:rsidTr="00EF6E8D">
        <w:tc>
          <w:tcPr>
            <w:tcW w:w="2214" w:type="pct"/>
            <w:tcBorders>
              <w:top w:val="single" w:sz="4" w:space="0" w:color="auto"/>
              <w:bottom w:val="nil"/>
            </w:tcBorders>
          </w:tcPr>
          <w:p w14:paraId="49C36714" w14:textId="77777777" w:rsidR="00DD1638" w:rsidRPr="00E47FB8" w:rsidRDefault="00DD1638" w:rsidP="00224512">
            <w:pPr>
              <w:pStyle w:val="PURLMSH"/>
              <w:rPr>
                <w:rFonts w:eastAsia="SimSun" w:cs="Arial"/>
              </w:rPr>
            </w:pPr>
            <w:r w:rsidRPr="00E47FB8">
              <w:rPr>
                <w:rFonts w:eastAsia="SimSun" w:cs="Arial"/>
              </w:rPr>
              <w:t xml:space="preserve">SAL </w:t>
            </w:r>
            <w:r w:rsidRPr="00E47FB8">
              <w:rPr>
                <w:rFonts w:eastAsia="SimSun" w:cs="Arial"/>
              </w:rPr>
              <w:t>一般条款的适用部分：</w:t>
            </w:r>
            <w:hyperlink w:anchor="SALTerms_Desktop" w:history="1">
              <w:r w:rsidRPr="00E47FB8">
                <w:rPr>
                  <w:rStyle w:val="Hyperlink"/>
                  <w:rFonts w:eastAsia="SimSun" w:cs="Arial"/>
                </w:rPr>
                <w:t>桌面应用程序</w:t>
              </w:r>
            </w:hyperlink>
          </w:p>
        </w:tc>
        <w:tc>
          <w:tcPr>
            <w:tcW w:w="2786" w:type="pct"/>
            <w:tcBorders>
              <w:top w:val="single" w:sz="4" w:space="0" w:color="auto"/>
              <w:bottom w:val="nil"/>
            </w:tcBorders>
          </w:tcPr>
          <w:p w14:paraId="68564680" w14:textId="5CD80D5C" w:rsidR="00DD1638" w:rsidRPr="00E47FB8" w:rsidRDefault="00DD1638" w:rsidP="00224512">
            <w:pPr>
              <w:pStyle w:val="PURLMSH"/>
              <w:rPr>
                <w:rFonts w:eastAsia="SimSun" w:cs="Arial"/>
                <w:i/>
              </w:rPr>
            </w:pPr>
            <w:r w:rsidRPr="00E47FB8">
              <w:rPr>
                <w:rFonts w:eastAsia="SimSun" w:cs="Arial"/>
              </w:rPr>
              <w:t>请参阅适用声明：</w:t>
            </w:r>
            <w:r w:rsidRPr="00E47FB8">
              <w:rPr>
                <w:rFonts w:eastAsia="SimSun" w:cs="Arial"/>
                <w:b/>
              </w:rPr>
              <w:t>数据传输、</w:t>
            </w:r>
            <w:r w:rsidRPr="00E47FB8">
              <w:rPr>
                <w:rFonts w:eastAsia="SimSun" w:cs="Arial"/>
                <w:b/>
              </w:rPr>
              <w:t>Bing Maps</w:t>
            </w:r>
            <w:r w:rsidRPr="00E47FB8">
              <w:rPr>
                <w:rFonts w:eastAsia="SimSun" w:cs="Arial"/>
                <w:b/>
              </w:rPr>
              <w:t>、位置框架、地图</w:t>
            </w:r>
            <w:r w:rsidRPr="00E47FB8">
              <w:rPr>
                <w:rFonts w:eastAsia="SimSun" w:cs="Arial"/>
                <w:b/>
              </w:rPr>
              <w:t xml:space="preserve"> API</w:t>
            </w:r>
            <w:r w:rsidRPr="00E47FB8">
              <w:rPr>
                <w:rFonts w:eastAsia="SimSun" w:cs="Arial"/>
                <w:b/>
              </w:rPr>
              <w:t>、</w:t>
            </w:r>
            <w:r w:rsidR="00EF6E8D">
              <w:rPr>
                <w:rFonts w:eastAsia="SimSun" w:cs="Arial"/>
                <w:b/>
              </w:rPr>
              <w:br/>
            </w:r>
            <w:r w:rsidRPr="00E47FB8">
              <w:rPr>
                <w:rFonts w:eastAsia="SimSun" w:cs="Arial"/>
                <w:b/>
              </w:rPr>
              <w:t xml:space="preserve">Visual Studio </w:t>
            </w:r>
            <w:r w:rsidRPr="00E47FB8">
              <w:rPr>
                <w:rFonts w:eastAsia="SimSun" w:cs="Arial"/>
                <w:b/>
              </w:rPr>
              <w:t>中的微软帐户、</w:t>
            </w:r>
            <w:r w:rsidRPr="00E47FB8">
              <w:rPr>
                <w:rFonts w:eastAsia="SimSun" w:cs="Arial"/>
                <w:b/>
              </w:rPr>
              <w:t xml:space="preserve">H.264/MPEG-4 AVC </w:t>
            </w:r>
            <w:r w:rsidRPr="00E47FB8">
              <w:rPr>
                <w:rFonts w:eastAsia="SimSun" w:cs="Arial"/>
                <w:b/>
              </w:rPr>
              <w:t>和</w:t>
            </w:r>
            <w:r w:rsidRPr="00E47FB8">
              <w:rPr>
                <w:rFonts w:eastAsia="SimSun" w:cs="Arial"/>
                <w:b/>
              </w:rPr>
              <w:t>/</w:t>
            </w:r>
            <w:r w:rsidRPr="00E47FB8">
              <w:rPr>
                <w:rFonts w:eastAsia="SimSun" w:cs="Arial"/>
                <w:b/>
              </w:rPr>
              <w:t>或</w:t>
            </w:r>
            <w:r w:rsidRPr="00E47FB8">
              <w:rPr>
                <w:rFonts w:eastAsia="SimSun" w:cs="Arial"/>
                <w:b/>
              </w:rPr>
              <w:t xml:space="preserve"> VC-1</w:t>
            </w:r>
            <w:r w:rsidRPr="00E47FB8">
              <w:rPr>
                <w:rFonts w:eastAsia="SimSun" w:cs="Arial"/>
                <w:i/>
              </w:rPr>
              <w:t>（请参阅</w:t>
            </w:r>
            <w:hyperlink w:anchor="Appendix2" w:history="1">
              <w:r w:rsidRPr="00E47FB8">
                <w:rPr>
                  <w:rStyle w:val="Hyperlink"/>
                  <w:rFonts w:eastAsia="SimSun" w:cs="Arial"/>
                  <w:i/>
                </w:rPr>
                <w:t>附录</w:t>
              </w:r>
              <w:r w:rsidRPr="00E47FB8">
                <w:rPr>
                  <w:rStyle w:val="Hyperlink"/>
                  <w:rFonts w:eastAsia="SimSun" w:cs="Arial"/>
                  <w:i/>
                </w:rPr>
                <w:t xml:space="preserve"> 2</w:t>
              </w:r>
            </w:hyperlink>
            <w:r w:rsidRPr="00E47FB8">
              <w:rPr>
                <w:rFonts w:eastAsia="SimSun" w:cs="Arial"/>
                <w:i/>
              </w:rPr>
              <w:t>）</w:t>
            </w:r>
          </w:p>
        </w:tc>
      </w:tr>
      <w:tr w:rsidR="00DD1638" w:rsidRPr="00E47FB8" w14:paraId="7123B18C" w14:textId="77777777" w:rsidTr="00EF6E8D">
        <w:tc>
          <w:tcPr>
            <w:tcW w:w="2214" w:type="pct"/>
            <w:tcBorders>
              <w:top w:val="nil"/>
              <w:bottom w:val="nil"/>
            </w:tcBorders>
          </w:tcPr>
          <w:p w14:paraId="11CA3194" w14:textId="0179C45B" w:rsidR="00785537" w:rsidRPr="00E47FB8" w:rsidRDefault="00DD1638" w:rsidP="007331A1">
            <w:pPr>
              <w:pStyle w:val="PURLMSH"/>
              <w:rPr>
                <w:rFonts w:eastAsia="SimSun" w:cs="Arial"/>
                <w:b/>
              </w:rPr>
            </w:pPr>
            <w:r w:rsidRPr="00E47FB8">
              <w:rPr>
                <w:rFonts w:eastAsia="SimSun" w:cs="Arial"/>
              </w:rPr>
              <w:t>客户端</w:t>
            </w:r>
            <w:r w:rsidRPr="00E47FB8">
              <w:rPr>
                <w:rFonts w:eastAsia="SimSun" w:cs="Arial"/>
              </w:rPr>
              <w:t>/</w:t>
            </w:r>
            <w:r w:rsidRPr="00E47FB8">
              <w:rPr>
                <w:rFonts w:eastAsia="SimSun" w:cs="Arial"/>
              </w:rPr>
              <w:t>附加软件：</w:t>
            </w:r>
            <w:r w:rsidRPr="00E47FB8">
              <w:rPr>
                <w:rFonts w:eastAsia="SimSun" w:cs="Arial"/>
                <w:b/>
              </w:rPr>
              <w:t>否</w:t>
            </w:r>
          </w:p>
        </w:tc>
        <w:tc>
          <w:tcPr>
            <w:tcW w:w="2786" w:type="pct"/>
            <w:tcBorders>
              <w:top w:val="nil"/>
              <w:bottom w:val="nil"/>
            </w:tcBorders>
          </w:tcPr>
          <w:p w14:paraId="14DCAE9E" w14:textId="2EBB6851" w:rsidR="00DD1638" w:rsidRPr="00E47FB8" w:rsidRDefault="00DD1638" w:rsidP="00224512">
            <w:pPr>
              <w:pStyle w:val="PURLMSH"/>
              <w:rPr>
                <w:rFonts w:eastAsia="SimSun" w:cs="Arial"/>
              </w:rPr>
            </w:pPr>
            <w:r w:rsidRPr="00E47FB8">
              <w:rPr>
                <w:rFonts w:eastAsia="SimSun" w:cs="Arial"/>
              </w:rPr>
              <w:t>所含技术：</w:t>
            </w:r>
            <w:r w:rsidRPr="00E47FB8">
              <w:rPr>
                <w:rFonts w:eastAsia="SimSun" w:cs="Arial"/>
                <w:b/>
              </w:rPr>
              <w:t>是</w:t>
            </w:r>
            <w:r w:rsidRPr="00E47FB8">
              <w:rPr>
                <w:rFonts w:eastAsia="SimSun" w:cs="Arial"/>
              </w:rPr>
              <w:t xml:space="preserve"> </w:t>
            </w:r>
            <w:r w:rsidRPr="00E47FB8">
              <w:rPr>
                <w:rFonts w:eastAsia="SimSun" w:cs="Arial"/>
                <w:i/>
              </w:rPr>
              <w:t>（请参阅</w:t>
            </w:r>
            <w:r w:rsidRPr="00E47FB8">
              <w:rPr>
                <w:rFonts w:eastAsia="SimSun" w:cs="Arial"/>
                <w:i/>
              </w:rPr>
              <w:t xml:space="preserve"> </w:t>
            </w:r>
            <w:r w:rsidRPr="00E47FB8">
              <w:rPr>
                <w:rFonts w:eastAsia="SimSun" w:cs="Arial"/>
                <w:i/>
                <w:color w:val="00467F"/>
                <w:u w:val="single"/>
              </w:rPr>
              <w:fldChar w:fldCharType="begin"/>
            </w:r>
            <w:r w:rsidR="00E9269A" w:rsidRPr="00E47FB8">
              <w:rPr>
                <w:rFonts w:eastAsia="SimSun" w:cs="Arial"/>
                <w:i/>
                <w:color w:val="00467F"/>
                <w:u w:val="single"/>
              </w:rPr>
              <w:instrText xml:space="preserve"> REF  SQLServerTechnology \h  \* MERGEFORMAT </w:instrText>
            </w:r>
            <w:r w:rsidRPr="00E47FB8">
              <w:rPr>
                <w:rFonts w:eastAsia="SimSun" w:cs="Arial"/>
                <w:i/>
                <w:color w:val="00467F"/>
                <w:u w:val="single"/>
              </w:rPr>
            </w:r>
            <w:r w:rsidRPr="00E47FB8">
              <w:rPr>
                <w:rFonts w:eastAsia="SimSun" w:cs="Arial"/>
                <w:i/>
                <w:color w:val="00467F"/>
                <w:u w:val="single"/>
              </w:rPr>
              <w:fldChar w:fldCharType="separate"/>
            </w:r>
            <w:r w:rsidR="00F178BE" w:rsidRPr="00F178BE">
              <w:rPr>
                <w:rFonts w:eastAsia="SimSun" w:cs="Arial"/>
                <w:i/>
                <w:color w:val="00467F"/>
                <w:u w:val="single"/>
              </w:rPr>
              <w:t>SQL</w:t>
            </w:r>
            <w:r w:rsidR="00F178BE" w:rsidRPr="00F178BE">
              <w:rPr>
                <w:i/>
                <w:color w:val="00467F"/>
                <w:u w:val="single"/>
              </w:rPr>
              <w:t xml:space="preserve"> Server </w:t>
            </w:r>
            <w:r w:rsidR="00F178BE" w:rsidRPr="00F178BE">
              <w:rPr>
                <w:i/>
                <w:color w:val="00467F"/>
                <w:u w:val="single"/>
              </w:rPr>
              <w:t>技</w:t>
            </w:r>
            <w:r w:rsidR="00F178BE" w:rsidRPr="00F178BE">
              <w:rPr>
                <w:rFonts w:ascii="MingLiU" w:eastAsia="MingLiU" w:hAnsi="MingLiU" w:cs="MingLiU" w:hint="eastAsia"/>
                <w:i/>
                <w:color w:val="00467F"/>
                <w:u w:val="single"/>
              </w:rPr>
              <w:t>术</w:t>
            </w:r>
            <w:r w:rsidRPr="00E47FB8">
              <w:rPr>
                <w:rFonts w:eastAsia="SimSun" w:cs="Arial"/>
              </w:rPr>
              <w:fldChar w:fldCharType="end"/>
            </w:r>
            <w:r w:rsidRPr="00E47FB8">
              <w:rPr>
                <w:rFonts w:eastAsia="SimSun" w:cs="Arial"/>
                <w:i/>
              </w:rPr>
              <w:t>）</w:t>
            </w:r>
          </w:p>
        </w:tc>
      </w:tr>
      <w:tr w:rsidR="007331A1" w:rsidRPr="00E47FB8" w14:paraId="10034243" w14:textId="77777777" w:rsidTr="00EF6E8D">
        <w:tc>
          <w:tcPr>
            <w:tcW w:w="2214" w:type="pct"/>
            <w:tcBorders>
              <w:top w:val="nil"/>
              <w:bottom w:val="nil"/>
            </w:tcBorders>
          </w:tcPr>
          <w:p w14:paraId="0BA14EAA" w14:textId="77777777" w:rsidR="007331A1" w:rsidRPr="00E47FB8" w:rsidRDefault="007331A1" w:rsidP="00224512">
            <w:pPr>
              <w:pStyle w:val="PURLMSH"/>
              <w:rPr>
                <w:rFonts w:eastAsia="SimSun" w:cs="Arial"/>
              </w:rPr>
            </w:pPr>
          </w:p>
        </w:tc>
        <w:tc>
          <w:tcPr>
            <w:tcW w:w="2786" w:type="pct"/>
            <w:tcBorders>
              <w:top w:val="nil"/>
              <w:bottom w:val="nil"/>
            </w:tcBorders>
          </w:tcPr>
          <w:p w14:paraId="46539837" w14:textId="6BADB15A" w:rsidR="007331A1" w:rsidRPr="00E47FB8" w:rsidRDefault="007331A1" w:rsidP="00224512">
            <w:pPr>
              <w:pStyle w:val="PURLMSH"/>
              <w:rPr>
                <w:rFonts w:eastAsia="SimSun" w:cs="Arial"/>
              </w:rPr>
            </w:pPr>
            <w:r w:rsidRPr="00E47FB8">
              <w:rPr>
                <w:rFonts w:eastAsia="SimSun" w:cs="Arial"/>
              </w:rPr>
              <w:t>有资格通过数据中心提供商的服务器享受软件服务：</w:t>
            </w:r>
            <w:r w:rsidRPr="00E47FB8">
              <w:rPr>
                <w:rFonts w:eastAsia="SimSun" w:cs="Arial"/>
                <w:b/>
              </w:rPr>
              <w:t>是</w:t>
            </w:r>
          </w:p>
        </w:tc>
      </w:tr>
      <w:tr w:rsidR="00DD1638" w:rsidRPr="003D1F30"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7777777" w:rsidR="00DD1638" w:rsidRPr="003D1F30" w:rsidRDefault="00DD1638" w:rsidP="00224512">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lastRenderedPageBreak/>
              <w:t>订户访问许可</w:t>
            </w:r>
            <w:r w:rsidRPr="003D1F30">
              <w:rPr>
                <w:rFonts w:eastAsia="SimSun" w:cs="Arial"/>
                <w:i w:val="0"/>
                <w:color w:val="404040" w:themeColor="text1" w:themeTint="BF"/>
              </w:rPr>
              <w:t xml:space="preserve"> (SAL)</w:t>
            </w:r>
          </w:p>
        </w:tc>
      </w:tr>
      <w:tr w:rsidR="00DD1638" w:rsidRPr="003D1F30"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3D1F30" w:rsidRDefault="00DD1638" w:rsidP="00224512">
            <w:pPr>
              <w:pStyle w:val="PURBody"/>
              <w:rPr>
                <w:rFonts w:eastAsia="SimSun" w:cs="Arial"/>
              </w:rPr>
            </w:pPr>
            <w:r w:rsidRPr="003D1F30">
              <w:rPr>
                <w:rFonts w:eastAsia="SimSun" w:cs="Arial"/>
                <w:b/>
              </w:rPr>
              <w:t>您需要：</w:t>
            </w:r>
          </w:p>
          <w:p w14:paraId="304EFA2F" w14:textId="4E222D55" w:rsidR="00DD1638" w:rsidRPr="003D1F30" w:rsidRDefault="00DD1638" w:rsidP="003E01FF">
            <w:pPr>
              <w:pStyle w:val="PURBullet-Indented"/>
              <w:rPr>
                <w:rFonts w:eastAsia="SimSun" w:cs="Arial"/>
                <w:b/>
                <w:bCs/>
              </w:rPr>
            </w:pPr>
            <w:r w:rsidRPr="003D1F30">
              <w:rPr>
                <w:rFonts w:eastAsia="SimSun" w:cs="Arial"/>
              </w:rPr>
              <w:t>Visual Studio Ultimate 2013 SAL</w:t>
            </w:r>
          </w:p>
        </w:tc>
      </w:tr>
    </w:tbl>
    <w:p w14:paraId="2374F31E" w14:textId="77777777" w:rsidR="00DD1638" w:rsidRPr="003D1F30" w:rsidRDefault="00DD1638" w:rsidP="00DD1638">
      <w:pPr>
        <w:pStyle w:val="PURADDITIONALTERMSHEADERMB"/>
        <w:rPr>
          <w:rFonts w:eastAsia="SimSun" w:cs="Arial"/>
        </w:rPr>
      </w:pPr>
      <w:r w:rsidRPr="003D1F30">
        <w:rPr>
          <w:rFonts w:eastAsia="SimSun" w:cs="Arial"/>
        </w:rPr>
        <w:t>附加条款：</w:t>
      </w:r>
    </w:p>
    <w:p w14:paraId="589F9B3E" w14:textId="77777777" w:rsidR="00DD1638" w:rsidRPr="003D1F30" w:rsidRDefault="00DD1638" w:rsidP="00DD1638">
      <w:pPr>
        <w:pStyle w:val="PURBlueStrong"/>
        <w:rPr>
          <w:rFonts w:eastAsia="SimSun" w:cs="Arial"/>
        </w:rPr>
      </w:pPr>
      <w:r w:rsidRPr="003D1F30">
        <w:rPr>
          <w:rFonts w:eastAsia="SimSun" w:cs="Arial"/>
        </w:rPr>
        <w:t xml:space="preserve">BUILDSERVER.TXT </w:t>
      </w:r>
      <w:r w:rsidRPr="003D1F30">
        <w:rPr>
          <w:rFonts w:eastAsia="SimSun" w:cs="Arial"/>
        </w:rPr>
        <w:t>文件</w:t>
      </w:r>
    </w:p>
    <w:p w14:paraId="7E136F17" w14:textId="291AFAB5" w:rsidR="00DD1638" w:rsidRPr="00EF6E8D" w:rsidRDefault="00DD1638" w:rsidP="00DD1638">
      <w:pPr>
        <w:pStyle w:val="PURBody-Indented"/>
        <w:rPr>
          <w:rFonts w:eastAsia="SimSun" w:cs="Arial"/>
          <w:spacing w:val="-2"/>
        </w:rPr>
      </w:pPr>
      <w:r w:rsidRPr="00EF6E8D">
        <w:rPr>
          <w:rFonts w:eastAsia="SimSun" w:cs="Arial"/>
          <w:spacing w:val="-2"/>
        </w:rPr>
        <w:t>请访问</w:t>
      </w:r>
      <w:r w:rsidRPr="00EF6E8D">
        <w:rPr>
          <w:rFonts w:eastAsia="SimSun" w:cs="Arial"/>
          <w:spacing w:val="-2"/>
        </w:rPr>
        <w:t xml:space="preserve"> </w:t>
      </w:r>
      <w:hyperlink r:id="rId171" w:history="1">
        <w:r w:rsidRPr="00EF6E8D">
          <w:rPr>
            <w:rStyle w:val="Hyperlink"/>
            <w:rFonts w:eastAsia="SimSun" w:cs="Arial"/>
            <w:spacing w:val="-2"/>
          </w:rPr>
          <w:t>http://go.microsoft.com/fwlink/?LinkId=286955</w:t>
        </w:r>
      </w:hyperlink>
      <w:r w:rsidRPr="00EF6E8D">
        <w:rPr>
          <w:rFonts w:eastAsia="SimSun" w:cs="Arial"/>
          <w:spacing w:val="-2"/>
        </w:rPr>
        <w:t>，查看</w:t>
      </w:r>
      <w:r w:rsidRPr="00EF6E8D">
        <w:rPr>
          <w:rFonts w:eastAsia="SimSun" w:cs="Arial"/>
          <w:spacing w:val="-2"/>
        </w:rPr>
        <w:t xml:space="preserve"> BuildServer </w:t>
      </w:r>
      <w:r w:rsidRPr="00EF6E8D">
        <w:rPr>
          <w:rFonts w:eastAsia="SimSun" w:cs="Arial"/>
          <w:spacing w:val="-2"/>
        </w:rPr>
        <w:t>列表。您可以在生成计算机上安装该列表中所列文件的副本。您只能为在您的生成计算机上编译、生成、验证和归档您的程序或将质量或性能测试作为生成过程的一部分运行而执行此操作。我们在</w:t>
      </w:r>
      <w:r w:rsidRPr="00EF6E8D">
        <w:rPr>
          <w:rFonts w:eastAsia="SimSun" w:cs="Arial"/>
          <w:spacing w:val="-2"/>
        </w:rPr>
        <w:t xml:space="preserve"> </w:t>
      </w:r>
      <w:hyperlink r:id="rId172" w:history="1">
        <w:r w:rsidRPr="00EF6E8D">
          <w:rPr>
            <w:rFonts w:eastAsia="SimSun" w:cs="Arial"/>
            <w:spacing w:val="-2"/>
          </w:rPr>
          <w:t>http://go.microsoft.com/fwlink/?LinkId=247624</w:t>
        </w:r>
      </w:hyperlink>
      <w:r w:rsidRPr="00EF6E8D">
        <w:rPr>
          <w:rFonts w:eastAsia="SimSun" w:cs="Arial"/>
          <w:spacing w:val="-2"/>
        </w:rPr>
        <w:t xml:space="preserve"> </w:t>
      </w:r>
      <w:r w:rsidRPr="00EF6E8D">
        <w:rPr>
          <w:rFonts w:eastAsia="SimSun" w:cs="Arial"/>
          <w:spacing w:val="-2"/>
        </w:rPr>
        <w:t>中列出了用于此相同用途的其他文件。</w:t>
      </w:r>
    </w:p>
    <w:p w14:paraId="4A99AFD4" w14:textId="77777777" w:rsidR="00DD1638" w:rsidRPr="003D1F30" w:rsidRDefault="00DD1638" w:rsidP="00DD1638">
      <w:pPr>
        <w:pStyle w:val="PURBlueStrong"/>
        <w:rPr>
          <w:rFonts w:eastAsia="SimSun" w:cs="Arial"/>
        </w:rPr>
      </w:pPr>
      <w:r w:rsidRPr="003D1F30">
        <w:rPr>
          <w:rFonts w:eastAsia="SimSun" w:cs="Arial"/>
        </w:rPr>
        <w:t>实用程序</w:t>
      </w:r>
    </w:p>
    <w:p w14:paraId="04FB3634" w14:textId="43B4FFFF" w:rsidR="00DD1638" w:rsidRPr="003D1F30" w:rsidRDefault="00DD1638" w:rsidP="00DD1638">
      <w:pPr>
        <w:pStyle w:val="PURBody-Indented"/>
        <w:rPr>
          <w:rFonts w:eastAsia="SimSun" w:cs="Arial"/>
        </w:rPr>
      </w:pPr>
      <w:r w:rsidRPr="003D1F30">
        <w:rPr>
          <w:rFonts w:eastAsia="SimSun" w:cs="Arial"/>
        </w:rPr>
        <w:t>请访问</w:t>
      </w:r>
      <w:r w:rsidRPr="003D1F30">
        <w:rPr>
          <w:rFonts w:eastAsia="SimSun" w:cs="Arial"/>
        </w:rPr>
        <w:t xml:space="preserve"> </w:t>
      </w:r>
      <w:hyperlink r:id="rId173" w:history="1">
        <w:r w:rsidRPr="003D1F30">
          <w:rPr>
            <w:rStyle w:val="Hyperlink"/>
            <w:rFonts w:eastAsia="SimSun" w:cs="Arial"/>
          </w:rPr>
          <w:t>http://go.microsoft.com/fwlink/?LinkId=286955</w:t>
        </w:r>
      </w:hyperlink>
      <w:r w:rsidRPr="003D1F30">
        <w:rPr>
          <w:rFonts w:eastAsia="SimSun" w:cs="Arial"/>
        </w:rPr>
        <w:t>，查看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3D1F30">
        <w:rPr>
          <w:rFonts w:eastAsia="SimSun" w:cs="Arial"/>
        </w:rPr>
        <w:t xml:space="preserve"> 30 </w:t>
      </w:r>
      <w:r w:rsidRPr="003D1F30">
        <w:rPr>
          <w:rFonts w:eastAsia="SimSun" w:cs="Arial"/>
        </w:rPr>
        <w:t>天。</w:t>
      </w:r>
    </w:p>
    <w:p w14:paraId="345B28BB" w14:textId="77777777" w:rsidR="00DD1638" w:rsidRPr="003D1F30" w:rsidRDefault="00DD1638" w:rsidP="00DD1638">
      <w:pPr>
        <w:pStyle w:val="PURBlueStrong-Indented"/>
        <w:rPr>
          <w:rFonts w:eastAsia="SimSun" w:cs="Arial"/>
        </w:rPr>
      </w:pPr>
      <w:r w:rsidRPr="003D1F30">
        <w:rPr>
          <w:rFonts w:eastAsia="SimSun" w:cs="Arial"/>
        </w:rPr>
        <w:t>第三方程序和声明。</w:t>
      </w:r>
    </w:p>
    <w:p w14:paraId="28365E7C" w14:textId="330896C5" w:rsidR="00DD1638" w:rsidRPr="003D1F30" w:rsidRDefault="00DD1638" w:rsidP="00DD1638">
      <w:pPr>
        <w:pStyle w:val="PURBody-Indented"/>
        <w:rPr>
          <w:rFonts w:eastAsia="SimSun" w:cs="Arial"/>
        </w:rPr>
      </w:pPr>
      <w:r w:rsidRPr="003D1F30">
        <w:rPr>
          <w:rFonts w:eastAsia="SimSun" w:cs="Arial"/>
        </w:rPr>
        <w:t>对此软件中包含的某些第三方代码的许可将由微软依据此许可协议向您授予，而不是由第三方依据某些其他许可条款向您授予。</w:t>
      </w:r>
      <w:r w:rsidRPr="003D1F30">
        <w:rPr>
          <w:rFonts w:eastAsia="SimSun" w:cs="Arial"/>
        </w:rPr>
        <w:t xml:space="preserve">ThirdPartyNotices.txt </w:t>
      </w:r>
      <w:r w:rsidRPr="003D1F30">
        <w:rPr>
          <w:rFonts w:eastAsia="SimSun" w:cs="Arial"/>
        </w:rPr>
        <w:t>文件或此软件的文档中可找到此软件中包含的第三方代码的声明（如果有）。</w:t>
      </w:r>
    </w:p>
    <w:p w14:paraId="48D378A3" w14:textId="77777777" w:rsidR="00DD1638" w:rsidRPr="003D1F30" w:rsidRDefault="00DD1638" w:rsidP="00DD1638">
      <w:pPr>
        <w:pStyle w:val="PURBlueStrong-Indented"/>
        <w:rPr>
          <w:rFonts w:eastAsia="SimSun" w:cs="Arial"/>
        </w:rPr>
      </w:pPr>
      <w:r w:rsidRPr="003D1F30">
        <w:rPr>
          <w:rFonts w:eastAsia="SimSun" w:cs="Arial"/>
        </w:rPr>
        <w:t>扩展和程序包管理器功能</w:t>
      </w:r>
    </w:p>
    <w:p w14:paraId="73C7EAE4" w14:textId="674EC7E3" w:rsidR="00DD1638" w:rsidRPr="003D1F30" w:rsidRDefault="00DD1638" w:rsidP="00DD1638">
      <w:pPr>
        <w:pStyle w:val="PURBody-Indented"/>
        <w:rPr>
          <w:rFonts w:eastAsia="SimSun" w:cs="Arial"/>
        </w:rPr>
      </w:pPr>
      <w:r w:rsidRPr="003D1F30">
        <w:rPr>
          <w:rFonts w:eastAsia="SimSun" w:cs="Arial"/>
        </w:rPr>
        <w:t>此软件包含以下功能（每项均为一个</w:t>
      </w:r>
      <w:r w:rsidRPr="007F20CC">
        <w:rPr>
          <w:rFonts w:ascii="SimSun" w:eastAsia="SimSun" w:hAnsi="SimSun" w:cs="Arial"/>
        </w:rPr>
        <w:t>“</w:t>
      </w:r>
      <w:r w:rsidRPr="003D1F30">
        <w:rPr>
          <w:rFonts w:eastAsia="SimSun" w:cs="Arial"/>
        </w:rPr>
        <w:t>功能</w:t>
      </w:r>
      <w:r w:rsidRPr="007F20CC">
        <w:rPr>
          <w:rFonts w:ascii="SimSun" w:eastAsia="SimSun" w:hAnsi="SimSun" w:cs="Arial"/>
        </w:rPr>
        <w:t>”</w:t>
      </w:r>
      <w:r w:rsidRPr="003D1F30">
        <w:rPr>
          <w:rFonts w:eastAsia="SimSun" w:cs="Arial"/>
        </w:rPr>
        <w:t>），其中每项功能都使您能够通过</w:t>
      </w:r>
      <w:r w:rsidRPr="003D1F30">
        <w:rPr>
          <w:rFonts w:eastAsia="SimSun" w:cs="Arial"/>
        </w:rPr>
        <w:t xml:space="preserve"> Internet </w:t>
      </w:r>
      <w:r w:rsidRPr="003D1F30">
        <w:rPr>
          <w:rFonts w:eastAsia="SimSun" w:cs="Arial"/>
        </w:rPr>
        <w:t>从其他来源获取软件应用程序或包：扩展管理器、新建项目对话框、</w:t>
      </w:r>
      <w:r w:rsidRPr="003D1F30">
        <w:rPr>
          <w:rFonts w:eastAsia="SimSun" w:cs="Arial"/>
        </w:rPr>
        <w:t xml:space="preserve">Web </w:t>
      </w:r>
      <w:r w:rsidRPr="003D1F30">
        <w:rPr>
          <w:rFonts w:eastAsia="SimSun" w:cs="Arial"/>
        </w:rPr>
        <w:t>平台安装程序、基于</w:t>
      </w:r>
      <w:r w:rsidRPr="003D1F30">
        <w:rPr>
          <w:rFonts w:eastAsia="SimSun" w:cs="Arial"/>
        </w:rPr>
        <w:t xml:space="preserve"> Microsoft NuGet </w:t>
      </w:r>
      <w:r w:rsidRPr="003D1F30">
        <w:rPr>
          <w:rFonts w:eastAsia="SimSun" w:cs="Arial"/>
        </w:rPr>
        <w:t>的程序包管理器和</w:t>
      </w:r>
      <w:r w:rsidRPr="003D1F30">
        <w:rPr>
          <w:rFonts w:eastAsia="SimSun" w:cs="Arial"/>
        </w:rPr>
        <w:t xml:space="preserve"> Microsoft ASP.NET Web Pages </w:t>
      </w:r>
      <w:r w:rsidRPr="003D1F30">
        <w:rPr>
          <w:rFonts w:eastAsia="SimSun" w:cs="Arial"/>
        </w:rPr>
        <w:t>的程序包管理器功能。虽然这些软件应用程序和包有时由第三方提供和分发，有时由微软提供和分发，但其中每个应用程序和包均依据其自身的许可条款。微软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3D1F30">
        <w:rPr>
          <w:rFonts w:eastAsia="SimSun" w:cs="Arial"/>
        </w:rPr>
        <w:t xml:space="preserve">URL </w:t>
      </w:r>
      <w:r w:rsidRPr="003D1F30">
        <w:rPr>
          <w:rFonts w:eastAsia="SimSun" w:cs="Arial"/>
        </w:rPr>
        <w:t>或阅读包中的嵌入式声明或许可条款的责任。对于源或库</w:t>
      </w:r>
      <w:r w:rsidRPr="003D1F30">
        <w:rPr>
          <w:rFonts w:eastAsia="SimSun" w:cs="Arial"/>
        </w:rPr>
        <w:t xml:space="preserve"> URL</w:t>
      </w:r>
      <w:r w:rsidRPr="003D1F30">
        <w:rPr>
          <w:rFonts w:eastAsia="SimSun" w:cs="Arial"/>
        </w:rPr>
        <w:t>、来自此类</w:t>
      </w:r>
      <w:r w:rsidRPr="003D1F30">
        <w:rPr>
          <w:rFonts w:eastAsia="SimSun" w:cs="Arial"/>
        </w:rPr>
        <w:t xml:space="preserve"> URL </w:t>
      </w:r>
      <w:r w:rsidRPr="003D1F30">
        <w:rPr>
          <w:rFonts w:eastAsia="SimSun" w:cs="Arial"/>
        </w:rPr>
        <w:t>的任何源或库、其中包含的信息或您通过此类源或库引用或访问的任何软件应用程序或包，微软不做任何声明、保证或保障。微软不授予您对使用功能获得的第三方软件应用程序或包的任何许可权利。</w:t>
      </w:r>
    </w:p>
    <w:p w14:paraId="659044B3" w14:textId="77777777" w:rsidR="003E01FF" w:rsidRPr="003D1F30" w:rsidRDefault="003E01FF" w:rsidP="003E01FF">
      <w:pPr>
        <w:pStyle w:val="PURBlueStrong-Indented"/>
        <w:rPr>
          <w:rFonts w:eastAsia="SimSun" w:cs="Arial"/>
        </w:rPr>
      </w:pPr>
      <w:r w:rsidRPr="003D1F30">
        <w:rPr>
          <w:rFonts w:eastAsia="SimSun" w:cs="Arial"/>
        </w:rPr>
        <w:t>第三方软件</w:t>
      </w:r>
    </w:p>
    <w:p w14:paraId="6AA8783E" w14:textId="41611F85" w:rsidR="003E01FF" w:rsidRPr="003D1F30" w:rsidRDefault="003E01FF" w:rsidP="003E01FF">
      <w:pPr>
        <w:pStyle w:val="PURBody-Indented"/>
        <w:rPr>
          <w:rFonts w:eastAsia="SimSun" w:cs="Arial"/>
        </w:rPr>
      </w:pPr>
      <w:r w:rsidRPr="003D1F30">
        <w:rPr>
          <w:rFonts w:eastAsia="SimSun" w:cs="Arial"/>
        </w:rPr>
        <w:t>软件附带的</w:t>
      </w:r>
      <w:r w:rsidRPr="003D1F30">
        <w:rPr>
          <w:rFonts w:eastAsia="SimSun" w:cs="Arial"/>
        </w:rPr>
        <w:t xml:space="preserve"> ThirdPartyNotices </w:t>
      </w:r>
      <w:r w:rsidRPr="003D1F30">
        <w:rPr>
          <w:rFonts w:eastAsia="SimSun" w:cs="Arial"/>
        </w:rPr>
        <w:t>文件规定了适用于软件中此类部分的附加法律声明和许可条款。除了</w:t>
      </w:r>
      <w:r w:rsidRPr="003D1F30">
        <w:rPr>
          <w:rFonts w:eastAsia="SimSun" w:cs="Arial"/>
        </w:rPr>
        <w:t xml:space="preserve"> ThirdPartyNotices </w:t>
      </w:r>
      <w:r w:rsidRPr="003D1F30">
        <w:rPr>
          <w:rFonts w:eastAsia="SimSun" w:cs="Arial"/>
        </w:rPr>
        <w:t>文件中列出的任何第三方许可的任何条款和条件之外，本协议中的免责声明和损害责任限制及排除条款适用于整个软件。</w:t>
      </w:r>
    </w:p>
    <w:p w14:paraId="5C19CDF8" w14:textId="1FAA7E03" w:rsidR="003E01FF" w:rsidRPr="003D1F30" w:rsidRDefault="003E01FF" w:rsidP="003E01FF">
      <w:pPr>
        <w:pStyle w:val="PURBlueStrong-Indented"/>
        <w:rPr>
          <w:rFonts w:eastAsia="SimSun" w:cs="Arial"/>
        </w:rPr>
      </w:pPr>
      <w:r w:rsidRPr="003D1F30">
        <w:rPr>
          <w:rFonts w:eastAsia="SimSun" w:cs="Arial"/>
        </w:rPr>
        <w:t>技术限制</w:t>
      </w:r>
    </w:p>
    <w:p w14:paraId="64FF8F10" w14:textId="77777777" w:rsidR="003E01FF" w:rsidRPr="00EF6E8D" w:rsidRDefault="003E01FF" w:rsidP="003E01FF">
      <w:pPr>
        <w:pStyle w:val="PURBody-Indented"/>
        <w:rPr>
          <w:rFonts w:eastAsia="SimSun" w:cs="Arial"/>
          <w:spacing w:val="-2"/>
        </w:rPr>
      </w:pPr>
      <w:r w:rsidRPr="00EF6E8D">
        <w:rPr>
          <w:rFonts w:eastAsia="SimSun" w:cs="Arial"/>
          <w:spacing w:val="-2"/>
        </w:rPr>
        <w:t>您不得对软件进行反向工程、反向编译或反汇编，或以其他方式试图获取软件源代码，除非并仅限于以下情形：</w:t>
      </w:r>
      <w:r w:rsidRPr="00EF6E8D">
        <w:rPr>
          <w:rFonts w:eastAsia="SimSun" w:cs="Arial"/>
          <w:spacing w:val="-2"/>
        </w:rPr>
        <w:t xml:space="preserve">(i) </w:t>
      </w:r>
      <w:r w:rsidRPr="00EF6E8D">
        <w:rPr>
          <w:rFonts w:eastAsia="SimSun" w:cs="Arial"/>
          <w:spacing w:val="-2"/>
        </w:rPr>
        <w:t>尽管存在此限制，但适用的法律允许；或</w:t>
      </w:r>
      <w:r w:rsidRPr="00EF6E8D">
        <w:rPr>
          <w:rFonts w:eastAsia="SimSun" w:cs="Arial"/>
          <w:spacing w:val="-2"/>
        </w:rPr>
        <w:t xml:space="preserve"> (ii) </w:t>
      </w:r>
      <w:r w:rsidRPr="00EF6E8D">
        <w:rPr>
          <w:rFonts w:eastAsia="SimSun" w:cs="Arial"/>
          <w:spacing w:val="-2"/>
        </w:rPr>
        <w:t>需要对获得</w:t>
      </w:r>
      <w:r w:rsidRPr="00EF6E8D">
        <w:rPr>
          <w:rFonts w:eastAsia="SimSun" w:cs="Arial"/>
          <w:spacing w:val="-2"/>
        </w:rPr>
        <w:t xml:space="preserve"> GNU Lesser General Public License </w:t>
      </w:r>
      <w:r w:rsidRPr="00EF6E8D">
        <w:rPr>
          <w:rFonts w:eastAsia="SimSun" w:cs="Arial"/>
          <w:spacing w:val="-2"/>
        </w:rPr>
        <w:t>授权的库（包含在软件内或与软件存在关联）进行调试更改。</w:t>
      </w:r>
    </w:p>
    <w:p w14:paraId="3B204F33" w14:textId="09C662E7" w:rsidR="003E01FF" w:rsidRPr="003D1F30" w:rsidRDefault="003E01FF" w:rsidP="003E01FF">
      <w:pPr>
        <w:pStyle w:val="PURBody-Indented"/>
        <w:rPr>
          <w:rFonts w:eastAsia="SimSun" w:cs="Arial"/>
        </w:rPr>
      </w:pPr>
      <w:r w:rsidRPr="003D1F30">
        <w:rPr>
          <w:rFonts w:eastAsia="SimSun" w:cs="Arial"/>
          <w:smallCaps/>
          <w:color w:val="00467F" w:themeColor="text2"/>
        </w:rPr>
        <w:t>Microsoft SharePoint</w:t>
      </w:r>
      <w:r w:rsidRPr="003D1F30">
        <w:rPr>
          <w:rFonts w:eastAsia="SimSun" w:cs="Arial"/>
          <w:smallCaps/>
          <w:color w:val="00467F" w:themeColor="text2"/>
        </w:rPr>
        <w:t>、</w:t>
      </w:r>
      <w:r w:rsidRPr="003D1F30">
        <w:rPr>
          <w:rFonts w:eastAsia="SimSun" w:cs="Arial"/>
          <w:smallCaps/>
          <w:color w:val="00467F" w:themeColor="text2"/>
        </w:rPr>
        <w:t xml:space="preserve">Windows </w:t>
      </w:r>
      <w:r w:rsidRPr="003D1F30">
        <w:rPr>
          <w:rFonts w:eastAsia="SimSun" w:cs="Arial"/>
          <w:smallCaps/>
          <w:color w:val="00467F" w:themeColor="text2"/>
        </w:rPr>
        <w:t>软件开发工具包</w:t>
      </w:r>
      <w:r w:rsidRPr="003D1F30">
        <w:rPr>
          <w:rFonts w:eastAsia="SimSun" w:cs="Arial"/>
          <w:smallCaps/>
          <w:color w:val="00467F" w:themeColor="text2"/>
        </w:rPr>
        <w:t xml:space="preserve"> (Windows SDK) </w:t>
      </w:r>
      <w:r w:rsidRPr="003D1F30">
        <w:rPr>
          <w:rFonts w:eastAsia="SimSun" w:cs="Arial"/>
          <w:smallCaps/>
          <w:color w:val="00467F" w:themeColor="text2"/>
        </w:rPr>
        <w:t>和</w:t>
      </w:r>
      <w:r w:rsidRPr="003D1F30">
        <w:rPr>
          <w:rFonts w:eastAsia="SimSun" w:cs="Arial"/>
          <w:smallCaps/>
          <w:color w:val="00467F" w:themeColor="text2"/>
        </w:rPr>
        <w:t xml:space="preserve"> Microsoft Office </w:t>
      </w:r>
      <w:r w:rsidRPr="003D1F30">
        <w:rPr>
          <w:rFonts w:eastAsia="SimSun" w:cs="Arial"/>
          <w:smallCaps/>
          <w:color w:val="00467F" w:themeColor="text2"/>
        </w:rPr>
        <w:t>组件</w:t>
      </w:r>
    </w:p>
    <w:p w14:paraId="618B3111" w14:textId="34F06602" w:rsidR="003E01FF" w:rsidRPr="003D1F30" w:rsidRDefault="003E01FF" w:rsidP="003E01FF">
      <w:pPr>
        <w:pStyle w:val="PURBody-Indented"/>
        <w:rPr>
          <w:rFonts w:eastAsia="SimSun" w:cs="Arial"/>
        </w:rPr>
      </w:pPr>
      <w:r w:rsidRPr="003D1F30">
        <w:rPr>
          <w:rFonts w:eastAsia="SimSun" w:cs="Arial"/>
        </w:rPr>
        <w:t>本软件附带提供</w:t>
      </w:r>
      <w:r w:rsidRPr="003D1F30">
        <w:rPr>
          <w:rFonts w:eastAsia="SimSun" w:cs="Arial"/>
        </w:rPr>
        <w:t xml:space="preserve"> Microsoft SharePoint </w:t>
      </w:r>
      <w:r w:rsidRPr="003D1F30">
        <w:rPr>
          <w:rFonts w:eastAsia="SimSun" w:cs="Arial"/>
        </w:rPr>
        <w:t>软件（包括</w:t>
      </w:r>
      <w:r w:rsidRPr="003D1F30">
        <w:rPr>
          <w:rFonts w:eastAsia="SimSun" w:cs="Arial"/>
        </w:rPr>
        <w:t xml:space="preserve"> SharePoint Windows </w:t>
      </w:r>
      <w:r w:rsidRPr="003D1F30">
        <w:rPr>
          <w:rFonts w:eastAsia="SimSun" w:cs="Arial"/>
        </w:rPr>
        <w:t>身份验证基础扩展）、</w:t>
      </w:r>
      <w:r w:rsidRPr="003D1F30">
        <w:rPr>
          <w:rFonts w:eastAsia="SimSun" w:cs="Arial"/>
        </w:rPr>
        <w:t xml:space="preserve">Microsoft Office </w:t>
      </w:r>
      <w:r w:rsidRPr="003D1F30">
        <w:rPr>
          <w:rFonts w:eastAsia="SimSun" w:cs="Arial"/>
        </w:rPr>
        <w:t>软件（包括</w:t>
      </w:r>
      <w:r w:rsidRPr="003D1F30">
        <w:rPr>
          <w:rFonts w:eastAsia="SimSun" w:cs="Arial"/>
        </w:rPr>
        <w:t xml:space="preserve"> Office Primary Interop Assemblies </w:t>
      </w:r>
      <w:r w:rsidRPr="003D1F30">
        <w:rPr>
          <w:rFonts w:eastAsia="SimSun" w:cs="Arial"/>
        </w:rPr>
        <w:t>和</w:t>
      </w:r>
      <w:r w:rsidRPr="003D1F30">
        <w:rPr>
          <w:rFonts w:eastAsia="SimSun" w:cs="Arial"/>
        </w:rPr>
        <w:t xml:space="preserve"> Windows SDK</w:t>
      </w:r>
      <w:r w:rsidRPr="003D1F30">
        <w:rPr>
          <w:rFonts w:eastAsia="SimSun" w:cs="Arial"/>
        </w:rPr>
        <w:t>），所有这些都须依据其自身的条款向您授予许可。这些软件组件的许可条款位于安装软件目录中的</w:t>
      </w:r>
      <w:r w:rsidRPr="003D1F30">
        <w:rPr>
          <w:rFonts w:eastAsia="SimSun" w:cs="Arial"/>
        </w:rPr>
        <w:t>“Licenses”</w:t>
      </w:r>
      <w:r w:rsidRPr="003D1F30">
        <w:rPr>
          <w:rFonts w:eastAsia="SimSun" w:cs="Arial"/>
        </w:rPr>
        <w:t>文件夹中。如果您不同意这些软件组件的许可条款，则不能使用这些组件。</w:t>
      </w:r>
    </w:p>
    <w:p w14:paraId="33E63557" w14:textId="77777777" w:rsidR="003E01FF" w:rsidRPr="003D1F30" w:rsidRDefault="003E01FF" w:rsidP="003E01FF">
      <w:pPr>
        <w:pStyle w:val="PURBlueStrong-Indented"/>
        <w:rPr>
          <w:rFonts w:eastAsia="SimSun" w:cs="Arial"/>
        </w:rPr>
      </w:pPr>
      <w:r w:rsidRPr="003D1F30">
        <w:rPr>
          <w:rFonts w:eastAsia="SimSun" w:cs="Arial"/>
        </w:rPr>
        <w:t>Microsoft Advertising SDK</w:t>
      </w:r>
    </w:p>
    <w:p w14:paraId="21990E1E" w14:textId="488117B1" w:rsidR="003E01FF" w:rsidRPr="00EF6E8D" w:rsidRDefault="003E01FF" w:rsidP="00377F92">
      <w:pPr>
        <w:pStyle w:val="PURBullet-Indented"/>
        <w:numPr>
          <w:ilvl w:val="0"/>
          <w:numId w:val="0"/>
        </w:numPr>
        <w:spacing w:line="240" w:lineRule="auto"/>
        <w:ind w:left="288"/>
        <w:rPr>
          <w:rFonts w:eastAsia="SimSun" w:cs="Arial"/>
          <w:spacing w:val="-4"/>
        </w:rPr>
      </w:pPr>
      <w:r w:rsidRPr="00EF6E8D">
        <w:rPr>
          <w:rFonts w:eastAsia="SimSun" w:cs="Arial"/>
          <w:spacing w:val="-4"/>
        </w:rPr>
        <w:t>如果您向</w:t>
      </w:r>
      <w:r w:rsidRPr="00EF6E8D">
        <w:rPr>
          <w:rFonts w:eastAsia="SimSun" w:cs="Arial"/>
          <w:spacing w:val="-4"/>
        </w:rPr>
        <w:t xml:space="preserve"> Microsoft Advertising SDK for Windows Phone </w:t>
      </w:r>
      <w:r w:rsidRPr="00EF6E8D">
        <w:rPr>
          <w:rFonts w:eastAsia="SimSun" w:cs="Arial"/>
          <w:spacing w:val="-4"/>
        </w:rPr>
        <w:t>传送精确的位置数据或其他用户相关数据（例如用户标识符、配置信息、用户行为的跟踪数据等），那么您的程序必须</w:t>
      </w:r>
      <w:r w:rsidRPr="00EF6E8D">
        <w:rPr>
          <w:rFonts w:eastAsia="SimSun" w:cs="Arial"/>
          <w:spacing w:val="-4"/>
        </w:rPr>
        <w:t xml:space="preserve"> (a) </w:t>
      </w:r>
      <w:r w:rsidRPr="00EF6E8D">
        <w:rPr>
          <w:rFonts w:eastAsia="SimSun" w:cs="Arial"/>
          <w:spacing w:val="-4"/>
        </w:rPr>
        <w:t>通知最终用户它将收集和使用用户相关信息，并将此信息提供给微软以用于微软的广告服务，并且</w:t>
      </w:r>
      <w:r w:rsidRPr="00EF6E8D">
        <w:rPr>
          <w:rFonts w:eastAsia="SimSun" w:cs="Arial"/>
          <w:spacing w:val="-4"/>
        </w:rPr>
        <w:t xml:space="preserve"> (b) </w:t>
      </w:r>
      <w:r w:rsidRPr="00EF6E8D">
        <w:rPr>
          <w:rFonts w:eastAsia="SimSun" w:cs="Arial"/>
          <w:spacing w:val="-4"/>
        </w:rPr>
        <w:t>在用户下载软件和</w:t>
      </w:r>
      <w:r w:rsidRPr="00EF6E8D">
        <w:rPr>
          <w:rFonts w:eastAsia="SimSun" w:cs="Arial"/>
          <w:spacing w:val="-4"/>
        </w:rPr>
        <w:t>/</w:t>
      </w:r>
      <w:r w:rsidRPr="00EF6E8D">
        <w:rPr>
          <w:rFonts w:eastAsia="SimSun" w:cs="Arial"/>
          <w:spacing w:val="-4"/>
        </w:rPr>
        <w:t>或应用程序时即明确获取用户的同意（例如，用户必须单击</w:t>
      </w:r>
      <w:r w:rsidRPr="00EF6E8D">
        <w:rPr>
          <w:rFonts w:ascii="SimSun" w:eastAsia="SimSun" w:hAnsi="SimSun" w:cs="Arial"/>
          <w:spacing w:val="-4"/>
        </w:rPr>
        <w:t>“</w:t>
      </w:r>
      <w:r w:rsidRPr="00EF6E8D">
        <w:rPr>
          <w:rFonts w:eastAsia="SimSun" w:cs="Arial"/>
          <w:spacing w:val="-4"/>
        </w:rPr>
        <w:t>接受</w:t>
      </w:r>
      <w:r w:rsidRPr="00EF6E8D">
        <w:rPr>
          <w:rFonts w:ascii="SimSun" w:eastAsia="SimSun" w:hAnsi="SimSun" w:cs="Arial"/>
          <w:spacing w:val="-4"/>
        </w:rPr>
        <w:t>”</w:t>
      </w:r>
      <w:r w:rsidRPr="00EF6E8D">
        <w:rPr>
          <w:rFonts w:eastAsia="SimSun" w:cs="Arial"/>
          <w:spacing w:val="-4"/>
        </w:rPr>
        <w:t>或继续单击</w:t>
      </w:r>
      <w:r w:rsidRPr="00EF6E8D">
        <w:rPr>
          <w:rFonts w:ascii="SimSun" w:eastAsia="SimSun" w:hAnsi="SimSun" w:cs="Arial"/>
          <w:spacing w:val="-4"/>
        </w:rPr>
        <w:t>“</w:t>
      </w:r>
      <w:r w:rsidRPr="00EF6E8D">
        <w:rPr>
          <w:rFonts w:eastAsia="SimSun" w:cs="Arial"/>
          <w:spacing w:val="-4"/>
        </w:rPr>
        <w:t>安装</w:t>
      </w:r>
      <w:r w:rsidRPr="00EF6E8D">
        <w:rPr>
          <w:rFonts w:ascii="SimSun" w:eastAsia="SimSun" w:hAnsi="SimSun" w:cs="Arial"/>
          <w:spacing w:val="-4"/>
        </w:rPr>
        <w:t>”</w:t>
      </w:r>
      <w:r w:rsidRPr="00EF6E8D">
        <w:rPr>
          <w:rFonts w:eastAsia="SimSun" w:cs="Arial"/>
          <w:spacing w:val="-4"/>
        </w:rPr>
        <w:t>按钮）。此外，您同意：</w:t>
      </w:r>
      <w:r w:rsidRPr="00EF6E8D">
        <w:rPr>
          <w:rFonts w:eastAsia="SimSun" w:cs="Arial"/>
          <w:spacing w:val="-4"/>
        </w:rPr>
        <w:t xml:space="preserve">(a) </w:t>
      </w:r>
      <w:r w:rsidRPr="00EF6E8D">
        <w:rPr>
          <w:rFonts w:eastAsia="SimSun" w:cs="Arial"/>
          <w:spacing w:val="-4"/>
        </w:rPr>
        <w:t>遵守</w:t>
      </w:r>
      <w:r w:rsidRPr="00EF6E8D">
        <w:rPr>
          <w:rFonts w:eastAsia="SimSun" w:cs="Arial"/>
          <w:spacing w:val="-4"/>
        </w:rPr>
        <w:t xml:space="preserve"> Windows Phone </w:t>
      </w:r>
      <w:r w:rsidRPr="00EF6E8D">
        <w:rPr>
          <w:rFonts w:eastAsia="SimSun" w:cs="Arial"/>
          <w:spacing w:val="-4"/>
        </w:rPr>
        <w:t>的认证和其他要求；</w:t>
      </w:r>
      <w:r w:rsidRPr="00EF6E8D">
        <w:rPr>
          <w:rFonts w:eastAsia="SimSun" w:cs="Arial"/>
          <w:spacing w:val="-4"/>
        </w:rPr>
        <w:t xml:space="preserve">(b) </w:t>
      </w:r>
      <w:r w:rsidRPr="00EF6E8D">
        <w:rPr>
          <w:rFonts w:eastAsia="SimSun" w:cs="Arial"/>
          <w:spacing w:val="-4"/>
        </w:rPr>
        <w:t>在用户数据的收集和使用过程中遵守微软的隐私政策和其他政策；</w:t>
      </w:r>
      <w:r w:rsidRPr="00EF6E8D">
        <w:rPr>
          <w:rFonts w:eastAsia="SimSun" w:cs="Arial"/>
          <w:spacing w:val="-4"/>
        </w:rPr>
        <w:t xml:space="preserve">(c) </w:t>
      </w:r>
      <w:r w:rsidRPr="00EF6E8D">
        <w:rPr>
          <w:rFonts w:eastAsia="SimSun" w:cs="Arial"/>
          <w:spacing w:val="-4"/>
        </w:rPr>
        <w:t>您可以在使用该服务的过程中将微软创建或提供给您的用户标识符传送给微软广告服务，除此之外，您不得收集和使用任何这些标识符以用于任何其他目的；和</w:t>
      </w:r>
      <w:r w:rsidRPr="00EF6E8D">
        <w:rPr>
          <w:rFonts w:eastAsia="SimSun" w:cs="Arial"/>
          <w:spacing w:val="-4"/>
        </w:rPr>
        <w:t xml:space="preserve"> (d) </w:t>
      </w:r>
      <w:r w:rsidRPr="00EF6E8D">
        <w:rPr>
          <w:rFonts w:eastAsia="SimSun" w:cs="Arial"/>
          <w:spacing w:val="-4"/>
        </w:rPr>
        <w:t>在您的隐私政策和</w:t>
      </w:r>
      <w:r w:rsidRPr="00EF6E8D">
        <w:rPr>
          <w:rFonts w:eastAsia="SimSun" w:cs="Arial"/>
          <w:spacing w:val="-4"/>
        </w:rPr>
        <w:t>/</w:t>
      </w:r>
      <w:r w:rsidRPr="00EF6E8D">
        <w:rPr>
          <w:rFonts w:eastAsia="SimSun" w:cs="Arial"/>
          <w:spacing w:val="-4"/>
        </w:rPr>
        <w:t>或条款中包含一个链接，以允许用户访问以下位置，选择禁用基于微软利益的广告服务：</w:t>
      </w:r>
      <w:hyperlink r:id="rId174" w:history="1">
        <w:r w:rsidRPr="00EF6E8D">
          <w:rPr>
            <w:rStyle w:val="Hyperlink"/>
            <w:rFonts w:eastAsia="SimSun" w:cs="Arial"/>
            <w:spacing w:val="-4"/>
          </w:rPr>
          <w:t>https://choice.live.com/AdvertisementChoice/</w:t>
        </w:r>
      </w:hyperlink>
      <w:r w:rsidRPr="00EF6E8D">
        <w:rPr>
          <w:rFonts w:eastAsia="SimSun" w:cs="Arial"/>
          <w:spacing w:val="-4"/>
        </w:rPr>
        <w:t>。</w:t>
      </w:r>
    </w:p>
    <w:p w14:paraId="578B1953" w14:textId="77777777" w:rsidR="00DD1638" w:rsidRPr="003D1F30" w:rsidRDefault="00DD1638" w:rsidP="00DD1638">
      <w:pPr>
        <w:pStyle w:val="PURBlueStrong-Indented"/>
        <w:rPr>
          <w:rFonts w:eastAsia="SimSun" w:cs="Arial"/>
        </w:rPr>
      </w:pPr>
      <w:r w:rsidRPr="003D1F30">
        <w:rPr>
          <w:rFonts w:eastAsia="SimSun" w:cs="Arial"/>
        </w:rPr>
        <w:t xml:space="preserve">Microsoft SQL Server </w:t>
      </w:r>
      <w:r w:rsidRPr="003D1F30">
        <w:rPr>
          <w:rFonts w:eastAsia="SimSun" w:cs="Arial"/>
        </w:rPr>
        <w:t>产品组件和</w:t>
      </w:r>
      <w:r w:rsidRPr="003D1F30">
        <w:rPr>
          <w:rFonts w:eastAsia="SimSun" w:cs="Arial"/>
        </w:rPr>
        <w:t xml:space="preserve"> Windows </w:t>
      </w:r>
      <w:r w:rsidRPr="003D1F30">
        <w:rPr>
          <w:rFonts w:eastAsia="SimSun" w:cs="Arial"/>
        </w:rPr>
        <w:t>软件开发工具包</w:t>
      </w:r>
      <w:r w:rsidRPr="003D1F30">
        <w:rPr>
          <w:rFonts w:eastAsia="SimSun" w:cs="Arial"/>
        </w:rPr>
        <w:t xml:space="preserve"> (Windows SDK)</w:t>
      </w:r>
    </w:p>
    <w:p w14:paraId="0E575F98" w14:textId="4EDC46FD" w:rsidR="00DD1638" w:rsidRPr="003D1F30" w:rsidRDefault="00DD1638" w:rsidP="00DD1638">
      <w:pPr>
        <w:pStyle w:val="PURBody-Indented"/>
        <w:rPr>
          <w:rFonts w:eastAsia="SimSun" w:cs="Arial"/>
        </w:rPr>
      </w:pPr>
      <w:r w:rsidRPr="003D1F30">
        <w:rPr>
          <w:rFonts w:eastAsia="SimSun" w:cs="Arial"/>
        </w:rPr>
        <w:t>本软件可能会附带</w:t>
      </w:r>
      <w:r w:rsidRPr="003D1F30">
        <w:rPr>
          <w:rFonts w:eastAsia="SimSun" w:cs="Arial"/>
        </w:rPr>
        <w:t xml:space="preserve"> Microsoft SQL Server </w:t>
      </w:r>
      <w:r w:rsidRPr="003D1F30">
        <w:rPr>
          <w:rFonts w:eastAsia="SimSun" w:cs="Arial"/>
        </w:rPr>
        <w:t>组件和</w:t>
      </w:r>
      <w:r w:rsidRPr="003D1F30">
        <w:rPr>
          <w:rFonts w:eastAsia="SimSun" w:cs="Arial"/>
        </w:rPr>
        <w:t xml:space="preserve"> Windows SDK</w:t>
      </w:r>
      <w:r w:rsidRPr="003D1F30">
        <w:rPr>
          <w:rFonts w:eastAsia="SimSun" w:cs="Arial"/>
        </w:rPr>
        <w:t>，二者均依据位于</w:t>
      </w:r>
      <w:r w:rsidRPr="003D1F30">
        <w:rPr>
          <w:rFonts w:eastAsia="SimSun" w:cs="Arial"/>
        </w:rPr>
        <w:t>“Licenses”</w:t>
      </w:r>
      <w:r w:rsidRPr="003D1F30">
        <w:rPr>
          <w:rFonts w:eastAsia="SimSun" w:cs="Arial"/>
        </w:rPr>
        <w:t>文件夹下其各自的条款来向您授予许可。您只能在使用该软件时使用这些组件。如果您不同意组件的许可条款，则不能使用这些组件。</w:t>
      </w:r>
    </w:p>
    <w:p w14:paraId="48FB06E9" w14:textId="77777777" w:rsidR="00DD1638" w:rsidRPr="003D1F30" w:rsidRDefault="00DD1638" w:rsidP="00DD1638">
      <w:pPr>
        <w:pStyle w:val="PURBlueStrong-Indented"/>
        <w:rPr>
          <w:rFonts w:eastAsia="SimSun" w:cs="Arial"/>
        </w:rPr>
      </w:pPr>
      <w:r w:rsidRPr="003D1F30">
        <w:rPr>
          <w:rFonts w:eastAsia="SimSun" w:cs="Arial"/>
        </w:rPr>
        <w:lastRenderedPageBreak/>
        <w:t xml:space="preserve">Windows </w:t>
      </w:r>
      <w:r w:rsidRPr="003D1F30">
        <w:rPr>
          <w:rFonts w:eastAsia="SimSun" w:cs="Arial"/>
        </w:rPr>
        <w:t>软件组件</w:t>
      </w:r>
    </w:p>
    <w:p w14:paraId="6144F76D" w14:textId="5881047A" w:rsidR="00DD1638" w:rsidRPr="003D1F30" w:rsidRDefault="00DD1638" w:rsidP="00AE676C">
      <w:pPr>
        <w:pStyle w:val="PURBody-Indented"/>
        <w:spacing w:after="80"/>
        <w:ind w:left="274"/>
        <w:rPr>
          <w:rFonts w:eastAsia="SimSun" w:cs="Arial"/>
        </w:rPr>
      </w:pPr>
      <w:r w:rsidRPr="003D1F30">
        <w:rPr>
          <w:rFonts w:eastAsia="SimSun" w:cs="Arial"/>
        </w:rPr>
        <w:t>此软件可能包含</w:t>
      </w:r>
      <w:r w:rsidRPr="003D1F30">
        <w:rPr>
          <w:rFonts w:eastAsia="SimSun" w:cs="Arial"/>
        </w:rPr>
        <w:t xml:space="preserve"> Microsoft .NET Framework</w:t>
      </w:r>
      <w:r w:rsidRPr="003D1F30">
        <w:rPr>
          <w:rFonts w:eastAsia="SimSun" w:cs="Arial"/>
        </w:rPr>
        <w:t>、</w:t>
      </w:r>
      <w:r w:rsidRPr="003D1F30">
        <w:rPr>
          <w:rFonts w:eastAsia="SimSun" w:cs="Arial"/>
        </w:rPr>
        <w:t xml:space="preserve">Microsoft Data Access Components </w:t>
      </w:r>
      <w:r w:rsidRPr="003D1F30">
        <w:rPr>
          <w:rFonts w:eastAsia="SimSun" w:cs="Arial"/>
        </w:rPr>
        <w:t>和某些与</w:t>
      </w:r>
      <w:r w:rsidRPr="003D1F30">
        <w:rPr>
          <w:rFonts w:eastAsia="SimSun" w:cs="Arial"/>
        </w:rPr>
        <w:t xml:space="preserve"> Microsoft Build </w:t>
      </w:r>
      <w:r w:rsidRPr="003D1F30">
        <w:rPr>
          <w:rFonts w:eastAsia="SimSun" w:cs="Arial"/>
        </w:rPr>
        <w:t>技术相关的</w:t>
      </w:r>
      <w:r w:rsidRPr="003D1F30">
        <w:rPr>
          <w:rFonts w:eastAsia="SimSun" w:cs="Arial"/>
        </w:rPr>
        <w:t xml:space="preserve"> .dll </w:t>
      </w:r>
      <w:r w:rsidRPr="003D1F30">
        <w:rPr>
          <w:rFonts w:eastAsia="SimSun" w:cs="Arial"/>
        </w:rPr>
        <w:t>文件；</w:t>
      </w:r>
      <w:r w:rsidRPr="003D1F30">
        <w:rPr>
          <w:rFonts w:eastAsia="SimSun" w:cs="Arial"/>
        </w:rPr>
        <w:t xml:space="preserve">Microsoft Internet Information Services (IIS) Express </w:t>
      </w:r>
      <w:r w:rsidRPr="003D1F30">
        <w:rPr>
          <w:rFonts w:eastAsia="SimSun" w:cs="Arial"/>
        </w:rPr>
        <w:t>和</w:t>
      </w:r>
      <w:r w:rsidRPr="003D1F30">
        <w:rPr>
          <w:rFonts w:eastAsia="SimSun" w:cs="Arial"/>
        </w:rPr>
        <w:t xml:space="preserve"> Windows JavaScript </w:t>
      </w:r>
      <w:r w:rsidRPr="003D1F30">
        <w:rPr>
          <w:rFonts w:eastAsia="SimSun" w:cs="Arial"/>
        </w:rPr>
        <w:t>库组件。</w:t>
      </w:r>
      <w:bookmarkStart w:id="906" w:name="_Toc355093391"/>
      <w:bookmarkStart w:id="907" w:name="_Toc355093536"/>
      <w:r w:rsidRPr="003D1F30">
        <w:rPr>
          <w:rFonts w:eastAsia="SimSun" w:cs="Arial"/>
        </w:rPr>
        <w:t>所有这些组件都是</w:t>
      </w:r>
      <w:r w:rsidRPr="003D1F30">
        <w:rPr>
          <w:rFonts w:eastAsia="SimSun" w:cs="Arial"/>
        </w:rPr>
        <w:t xml:space="preserve"> Windows </w:t>
      </w:r>
      <w:r w:rsidRPr="003D1F30">
        <w:rPr>
          <w:rFonts w:eastAsia="SimSun" w:cs="Arial"/>
        </w:rPr>
        <w:t>软件的一部分，适用于</w:t>
      </w:r>
      <w:r w:rsidRPr="003D1F30">
        <w:rPr>
          <w:rFonts w:eastAsia="SimSun" w:cs="Arial"/>
        </w:rPr>
        <w:t xml:space="preserve"> Windows </w:t>
      </w:r>
      <w:r w:rsidRPr="003D1F30">
        <w:rPr>
          <w:rFonts w:eastAsia="SimSun" w:cs="Arial"/>
        </w:rPr>
        <w:t>的许可条款均适用于对这些组件的使用。</w:t>
      </w:r>
    </w:p>
    <w:p w14:paraId="2DD5082F" w14:textId="77777777" w:rsidR="00DD1638" w:rsidRPr="003D1F30" w:rsidRDefault="00DD1638" w:rsidP="00DD1638">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60A7C904" w14:textId="6B513DF3" w:rsidR="00DD1638" w:rsidRPr="003D1F30" w:rsidRDefault="00DD1638" w:rsidP="00AE676C">
      <w:pPr>
        <w:pStyle w:val="PURBody-Indented"/>
        <w:spacing w:after="80"/>
        <w:ind w:left="274"/>
        <w:rPr>
          <w:rFonts w:eastAsia="SimSun" w:cs="Arial"/>
        </w:rPr>
      </w:pPr>
      <w:r w:rsidRPr="003D1F30">
        <w:rPr>
          <w:rFonts w:eastAsia="SimSun" w:cs="Arial"/>
        </w:rPr>
        <w:t>该产品的软件包含</w:t>
      </w:r>
      <w:r w:rsidRPr="003D1F30">
        <w:rPr>
          <w:rFonts w:eastAsia="SimSun" w:cs="Arial"/>
        </w:rPr>
        <w:t xml:space="preserve"> Microsoft .NET Framework </w:t>
      </w:r>
      <w:r w:rsidRPr="003D1F30">
        <w:rPr>
          <w:rFonts w:eastAsia="SimSun" w:cs="Arial"/>
        </w:rPr>
        <w:t>软件，而且还可能包含</w:t>
      </w:r>
      <w:r w:rsidRPr="003D1F30">
        <w:rPr>
          <w:rFonts w:eastAsia="SimSun" w:cs="Arial"/>
        </w:rPr>
        <w:t xml:space="preserve"> PowerShell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 Framework</w:t>
      </w:r>
      <w:r w:rsidRPr="003D1F30">
        <w:rPr>
          <w:rFonts w:eastAsia="SimSun" w:cs="Arial"/>
        </w:rPr>
        <w:t>、</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1FD78568" w14:textId="6ED37DDC" w:rsidR="00DD1638"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2A25B04A" w14:textId="0162EF86" w:rsidR="00DD1638" w:rsidRPr="003D1F30" w:rsidRDefault="00DD1638" w:rsidP="0028224D">
      <w:pPr>
        <w:pStyle w:val="PURProductName"/>
        <w:rPr>
          <w:rFonts w:eastAsia="SimSun" w:cs="Arial"/>
        </w:rPr>
      </w:pPr>
      <w:bookmarkStart w:id="908" w:name="_Toc347044735"/>
      <w:bookmarkStart w:id="909" w:name="_Toc347045415"/>
      <w:bookmarkStart w:id="910" w:name="_Toc363552825"/>
      <w:bookmarkStart w:id="911" w:name="_Toc363552888"/>
      <w:bookmarkStart w:id="912" w:name="_Toc378682187"/>
      <w:bookmarkStart w:id="913" w:name="_Toc378682289"/>
      <w:bookmarkStart w:id="914" w:name="_Toc371268301"/>
      <w:bookmarkStart w:id="915" w:name="_Toc371268367"/>
      <w:bookmarkStart w:id="916" w:name="_Toc379278504"/>
      <w:bookmarkStart w:id="917" w:name="_Toc379278566"/>
      <w:bookmarkStart w:id="918" w:name="_Toc388523014"/>
      <w:bookmarkStart w:id="919" w:name="_Toc388600044"/>
      <w:r w:rsidRPr="003D1F30">
        <w:rPr>
          <w:rFonts w:eastAsia="SimSun" w:cs="Arial"/>
        </w:rPr>
        <w:t>采用</w:t>
      </w:r>
      <w:r w:rsidRPr="003D1F30">
        <w:rPr>
          <w:rFonts w:eastAsia="SimSun" w:cs="Arial"/>
        </w:rPr>
        <w:t xml:space="preserve"> SQL Server 2014 </w:t>
      </w:r>
      <w:r w:rsidRPr="003D1F30">
        <w:rPr>
          <w:rFonts w:eastAsia="SimSun" w:cs="Arial"/>
        </w:rPr>
        <w:t>技术的</w:t>
      </w:r>
      <w:r w:rsidRPr="003D1F30">
        <w:rPr>
          <w:rFonts w:eastAsia="SimSun" w:cs="Arial"/>
        </w:rPr>
        <w:t xml:space="preserve"> Visual Studio Team Foundation Server 2013</w:t>
      </w:r>
      <w:bookmarkEnd w:id="906"/>
      <w:bookmarkEnd w:id="907"/>
      <w:bookmarkEnd w:id="908"/>
      <w:bookmarkEnd w:id="909"/>
      <w:bookmarkEnd w:id="910"/>
      <w:bookmarkEnd w:id="911"/>
      <w:bookmarkEnd w:id="912"/>
      <w:bookmarkEnd w:id="913"/>
      <w:bookmarkEnd w:id="914"/>
      <w:bookmarkEnd w:id="915"/>
      <w:bookmarkEnd w:id="916"/>
      <w:bookmarkEnd w:id="917"/>
      <w:bookmarkEnd w:id="918"/>
      <w:bookmarkEnd w:id="919"/>
      <w:r w:rsidRPr="003D1F30">
        <w:rPr>
          <w:rFonts w:eastAsia="SimSun" w:cs="Arial"/>
        </w:rPr>
        <w:fldChar w:fldCharType="begin"/>
      </w:r>
      <w:r w:rsidRPr="003D1F30">
        <w:rPr>
          <w:rFonts w:eastAsia="SimSun" w:cs="Arial"/>
        </w:rPr>
        <w:instrText>XE "</w:instrText>
      </w:r>
      <w:r w:rsidRPr="003D1F30">
        <w:rPr>
          <w:rFonts w:eastAsia="SimSun" w:cs="Arial"/>
        </w:rPr>
        <w:instrText>采用</w:instrText>
      </w:r>
      <w:r w:rsidRPr="003D1F30">
        <w:rPr>
          <w:rFonts w:eastAsia="SimSun" w:cs="Arial"/>
        </w:rPr>
        <w:instrText xml:space="preserve"> SQL Server 2014 </w:instrText>
      </w:r>
      <w:r w:rsidRPr="003D1F30">
        <w:rPr>
          <w:rFonts w:eastAsia="SimSun" w:cs="Arial"/>
        </w:rPr>
        <w:instrText>技术的</w:instrText>
      </w:r>
      <w:r w:rsidRPr="003D1F30">
        <w:rPr>
          <w:rFonts w:eastAsia="SimSun" w:cs="Arial"/>
        </w:rPr>
        <w:instrText xml:space="preserve"> Visual Studio Team Foundation Server 2013"</w:instrText>
      </w:r>
      <w:r w:rsidRPr="003D1F30">
        <w:rPr>
          <w:rFonts w:eastAsia="SimSun" w:cs="Arial"/>
        </w:rPr>
        <w:fldChar w:fldCharType="end"/>
      </w:r>
    </w:p>
    <w:p w14:paraId="02E8C1A1" w14:textId="77777777" w:rsidR="00DD1638" w:rsidRPr="003D1F30" w:rsidRDefault="00DD1638" w:rsidP="00DD1638">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EF6E8D" w14:paraId="600F3A11" w14:textId="77777777" w:rsidTr="00224512">
        <w:tc>
          <w:tcPr>
            <w:tcW w:w="2477" w:type="pct"/>
            <w:tcBorders>
              <w:top w:val="single" w:sz="4" w:space="0" w:color="auto"/>
              <w:bottom w:val="nil"/>
            </w:tcBorders>
          </w:tcPr>
          <w:p w14:paraId="3659008D" w14:textId="77777777" w:rsidR="00DD1638" w:rsidRPr="00EF6E8D" w:rsidRDefault="00DD1638" w:rsidP="00224512">
            <w:pPr>
              <w:pStyle w:val="PURLMSH"/>
              <w:rPr>
                <w:rFonts w:eastAsia="SimSun" w:cs="Arial"/>
              </w:rPr>
            </w:pPr>
            <w:r w:rsidRPr="00EF6E8D">
              <w:rPr>
                <w:rFonts w:eastAsia="SimSun" w:cs="Arial"/>
              </w:rPr>
              <w:t xml:space="preserve">SAL </w:t>
            </w:r>
            <w:r w:rsidRPr="00EF6E8D">
              <w:rPr>
                <w:rFonts w:eastAsia="SimSun" w:cs="Arial"/>
              </w:rPr>
              <w:t>一般条款的适用部分：</w:t>
            </w:r>
            <w:hyperlink w:anchor="SALTerms_Server" w:history="1">
              <w:r w:rsidRPr="00EF6E8D">
                <w:rPr>
                  <w:rStyle w:val="Hyperlink"/>
                  <w:rFonts w:eastAsia="SimSun" w:cs="Arial"/>
                </w:rPr>
                <w:t>服务器软件</w:t>
              </w:r>
            </w:hyperlink>
          </w:p>
        </w:tc>
        <w:tc>
          <w:tcPr>
            <w:tcW w:w="2523" w:type="pct"/>
            <w:tcBorders>
              <w:top w:val="single" w:sz="4" w:space="0" w:color="auto"/>
              <w:bottom w:val="nil"/>
            </w:tcBorders>
          </w:tcPr>
          <w:p w14:paraId="0F76EA82" w14:textId="77777777" w:rsidR="00DD1638" w:rsidRPr="00EF6E8D" w:rsidRDefault="00DD1638" w:rsidP="00224512">
            <w:pPr>
              <w:pStyle w:val="PURLMSH"/>
              <w:rPr>
                <w:rFonts w:eastAsia="SimSun" w:cs="Arial"/>
              </w:rPr>
            </w:pPr>
            <w:r w:rsidRPr="00EF6E8D">
              <w:rPr>
                <w:rFonts w:eastAsia="SimSun" w:cs="Arial"/>
              </w:rPr>
              <w:t>请参阅适用声明：</w:t>
            </w:r>
            <w:r w:rsidRPr="00EF6E8D">
              <w:rPr>
                <w:rFonts w:eastAsia="SimSun" w:cs="Arial"/>
                <w:b/>
              </w:rPr>
              <w:t>否</w:t>
            </w:r>
          </w:p>
        </w:tc>
      </w:tr>
      <w:tr w:rsidR="00DD1638" w:rsidRPr="00EF6E8D" w14:paraId="4524F876" w14:textId="77777777" w:rsidTr="00224512">
        <w:tc>
          <w:tcPr>
            <w:tcW w:w="2477" w:type="pct"/>
            <w:tcBorders>
              <w:top w:val="nil"/>
            </w:tcBorders>
          </w:tcPr>
          <w:p w14:paraId="43338AE6" w14:textId="559A611F" w:rsidR="00785537" w:rsidRPr="00EF6E8D" w:rsidRDefault="00DD1638" w:rsidP="007331A1">
            <w:pPr>
              <w:pStyle w:val="PURLMSH"/>
              <w:rPr>
                <w:rFonts w:eastAsia="SimSun" w:cs="Arial"/>
                <w:i/>
              </w:rPr>
            </w:pPr>
            <w:r w:rsidRPr="00EF6E8D">
              <w:rPr>
                <w:rFonts w:eastAsia="SimSun" w:cs="Arial"/>
              </w:rPr>
              <w:t>客户端</w:t>
            </w:r>
            <w:r w:rsidRPr="00EF6E8D">
              <w:rPr>
                <w:rFonts w:eastAsia="SimSun" w:cs="Arial"/>
              </w:rPr>
              <w:t>/</w:t>
            </w:r>
            <w:r w:rsidRPr="00EF6E8D">
              <w:rPr>
                <w:rFonts w:eastAsia="SimSun" w:cs="Arial"/>
              </w:rPr>
              <w:t>附加软件：</w:t>
            </w:r>
            <w:r w:rsidRPr="00EF6E8D">
              <w:rPr>
                <w:rFonts w:eastAsia="SimSun" w:cs="Arial"/>
                <w:b/>
              </w:rPr>
              <w:t>是</w:t>
            </w:r>
            <w:r w:rsidRPr="00EF6E8D">
              <w:rPr>
                <w:rFonts w:eastAsia="SimSun" w:cs="Arial"/>
                <w:i/>
              </w:rPr>
              <w:t>（请参阅</w:t>
            </w:r>
            <w:hyperlink w:anchor="Appendix1" w:history="1">
              <w:r w:rsidRPr="00EF6E8D">
                <w:rPr>
                  <w:rStyle w:val="Hyperlink"/>
                  <w:rFonts w:eastAsia="SimSun" w:cs="Arial"/>
                  <w:i/>
                </w:rPr>
                <w:t>附录</w:t>
              </w:r>
              <w:r w:rsidRPr="00EF6E8D">
                <w:rPr>
                  <w:rStyle w:val="Hyperlink"/>
                  <w:rFonts w:eastAsia="SimSun" w:cs="Arial"/>
                  <w:i/>
                </w:rPr>
                <w:t xml:space="preserve"> 1</w:t>
              </w:r>
            </w:hyperlink>
            <w:r w:rsidRPr="00EF6E8D">
              <w:rPr>
                <w:rFonts w:eastAsia="SimSun" w:cs="Arial"/>
                <w:i/>
              </w:rPr>
              <w:t>）</w:t>
            </w:r>
          </w:p>
        </w:tc>
        <w:tc>
          <w:tcPr>
            <w:tcW w:w="2523" w:type="pct"/>
            <w:tcBorders>
              <w:top w:val="nil"/>
            </w:tcBorders>
          </w:tcPr>
          <w:p w14:paraId="2B646289" w14:textId="0B0181FD" w:rsidR="00DD1638" w:rsidRPr="00EF6E8D" w:rsidRDefault="00DD1638" w:rsidP="00224512">
            <w:pPr>
              <w:pStyle w:val="PURLMSH"/>
              <w:rPr>
                <w:rFonts w:eastAsia="SimSun" w:cs="Arial"/>
              </w:rPr>
            </w:pPr>
            <w:r w:rsidRPr="00EF6E8D">
              <w:rPr>
                <w:rFonts w:eastAsia="SimSun" w:cs="Arial"/>
              </w:rPr>
              <w:t>所含技术：</w:t>
            </w:r>
            <w:r w:rsidRPr="00EF6E8D">
              <w:rPr>
                <w:rFonts w:eastAsia="SimSun" w:cs="Arial"/>
                <w:b/>
              </w:rPr>
              <w:t>是</w:t>
            </w:r>
            <w:r w:rsidRPr="00EF6E8D">
              <w:rPr>
                <w:rFonts w:eastAsia="SimSun" w:cs="Arial"/>
              </w:rPr>
              <w:t xml:space="preserve"> </w:t>
            </w:r>
            <w:r w:rsidRPr="00EF6E8D">
              <w:rPr>
                <w:rFonts w:eastAsia="SimSun" w:cs="Arial"/>
                <w:i/>
              </w:rPr>
              <w:t>（请参阅</w:t>
            </w:r>
            <w:r w:rsidRPr="00EF6E8D">
              <w:rPr>
                <w:rFonts w:eastAsia="SimSun" w:cs="Arial"/>
                <w:i/>
              </w:rPr>
              <w:t xml:space="preserve"> </w:t>
            </w:r>
            <w:r w:rsidRPr="00EF6E8D">
              <w:rPr>
                <w:rFonts w:eastAsia="SimSun" w:cs="Arial"/>
                <w:i/>
                <w:color w:val="00467F"/>
                <w:u w:val="single"/>
              </w:rPr>
              <w:fldChar w:fldCharType="begin"/>
            </w:r>
            <w:r w:rsidR="00E9269A" w:rsidRPr="00EF6E8D">
              <w:rPr>
                <w:rFonts w:eastAsia="SimSun" w:cs="Arial"/>
                <w:i/>
                <w:color w:val="00467F"/>
                <w:u w:val="single"/>
              </w:rPr>
              <w:instrText xml:space="preserve"> REF  SQLServerTechnology \h  \* MERGEFORMAT </w:instrText>
            </w:r>
            <w:r w:rsidRPr="00EF6E8D">
              <w:rPr>
                <w:rFonts w:eastAsia="SimSun" w:cs="Arial"/>
                <w:i/>
                <w:color w:val="00467F"/>
                <w:u w:val="single"/>
              </w:rPr>
            </w:r>
            <w:r w:rsidRPr="00EF6E8D">
              <w:rPr>
                <w:rFonts w:eastAsia="SimSun" w:cs="Arial"/>
                <w:i/>
                <w:color w:val="00467F"/>
                <w:u w:val="single"/>
              </w:rPr>
              <w:fldChar w:fldCharType="separate"/>
            </w:r>
            <w:r w:rsidR="00F178BE" w:rsidRPr="00F178BE">
              <w:rPr>
                <w:rFonts w:eastAsia="SimSun" w:cs="Arial"/>
                <w:i/>
                <w:color w:val="00467F"/>
                <w:u w:val="single"/>
              </w:rPr>
              <w:t>SQL</w:t>
            </w:r>
            <w:r w:rsidR="00F178BE" w:rsidRPr="00F178BE">
              <w:rPr>
                <w:i/>
                <w:color w:val="00467F"/>
                <w:u w:val="single"/>
              </w:rPr>
              <w:t xml:space="preserve"> Server </w:t>
            </w:r>
            <w:r w:rsidR="00F178BE" w:rsidRPr="00F178BE">
              <w:rPr>
                <w:i/>
                <w:color w:val="00467F"/>
                <w:u w:val="single"/>
              </w:rPr>
              <w:t>技</w:t>
            </w:r>
            <w:r w:rsidR="00F178BE" w:rsidRPr="00F178BE">
              <w:rPr>
                <w:rFonts w:ascii="MingLiU" w:eastAsia="MingLiU" w:hAnsi="MingLiU" w:cs="MingLiU" w:hint="eastAsia"/>
                <w:i/>
                <w:color w:val="00467F"/>
                <w:u w:val="single"/>
              </w:rPr>
              <w:t>术</w:t>
            </w:r>
            <w:r w:rsidRPr="00EF6E8D">
              <w:rPr>
                <w:rFonts w:eastAsia="SimSun" w:cs="Arial"/>
              </w:rPr>
              <w:fldChar w:fldCharType="end"/>
            </w:r>
            <w:r w:rsidRPr="00EF6E8D">
              <w:rPr>
                <w:rFonts w:eastAsia="SimSun" w:cs="Arial"/>
                <w:i/>
              </w:rPr>
              <w:t>）</w:t>
            </w:r>
          </w:p>
        </w:tc>
      </w:tr>
      <w:tr w:rsidR="007331A1" w:rsidRPr="00EF6E8D" w14:paraId="4CDB907F" w14:textId="77777777" w:rsidTr="00224512">
        <w:tc>
          <w:tcPr>
            <w:tcW w:w="2477" w:type="pct"/>
            <w:tcBorders>
              <w:top w:val="nil"/>
            </w:tcBorders>
          </w:tcPr>
          <w:p w14:paraId="2E132372" w14:textId="77777777" w:rsidR="007331A1" w:rsidRPr="00EF6E8D" w:rsidRDefault="007331A1" w:rsidP="00224512">
            <w:pPr>
              <w:pStyle w:val="PURLMSH"/>
              <w:rPr>
                <w:rFonts w:eastAsia="SimSun" w:cs="Arial"/>
              </w:rPr>
            </w:pPr>
          </w:p>
        </w:tc>
        <w:tc>
          <w:tcPr>
            <w:tcW w:w="2523" w:type="pct"/>
            <w:tcBorders>
              <w:top w:val="nil"/>
            </w:tcBorders>
          </w:tcPr>
          <w:p w14:paraId="2F438895" w14:textId="50131C3B" w:rsidR="007331A1" w:rsidRPr="00EF6E8D" w:rsidRDefault="007331A1" w:rsidP="00224512">
            <w:pPr>
              <w:pStyle w:val="PURLMSH"/>
              <w:rPr>
                <w:rFonts w:eastAsia="SimSun" w:cs="Arial"/>
              </w:rPr>
            </w:pPr>
            <w:r w:rsidRPr="00EF6E8D">
              <w:rPr>
                <w:rFonts w:eastAsia="SimSun" w:cs="Arial"/>
              </w:rPr>
              <w:t>有资格通过数据中心提供商的服务器享受软件服务：</w:t>
            </w:r>
            <w:r w:rsidRPr="00EF6E8D">
              <w:rPr>
                <w:rFonts w:eastAsia="SimSun" w:cs="Arial"/>
                <w:b/>
              </w:rPr>
              <w:t>是</w:t>
            </w:r>
          </w:p>
        </w:tc>
      </w:tr>
      <w:tr w:rsidR="00DD1638" w:rsidRPr="003D1F30"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3D1F30" w:rsidRDefault="00DD1638" w:rsidP="00224512">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DD1638" w:rsidRPr="003D1F30"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3D1F30" w:rsidRDefault="00DD1638" w:rsidP="00224512">
            <w:pPr>
              <w:pStyle w:val="PURBody"/>
              <w:rPr>
                <w:rFonts w:eastAsia="SimSun" w:cs="Arial"/>
              </w:rPr>
            </w:pPr>
            <w:r w:rsidRPr="003D1F30">
              <w:rPr>
                <w:rFonts w:eastAsia="SimSun" w:cs="Arial"/>
                <w:b/>
              </w:rPr>
              <w:t>您需要：</w:t>
            </w:r>
          </w:p>
          <w:p w14:paraId="3FDE278F" w14:textId="7584A1B6" w:rsidR="00DD1638" w:rsidRPr="003D1F30" w:rsidRDefault="00DD1638" w:rsidP="00224512">
            <w:pPr>
              <w:pStyle w:val="PURBullet-Indented"/>
              <w:rPr>
                <w:rFonts w:eastAsia="SimSun" w:cs="Arial"/>
              </w:rPr>
            </w:pPr>
            <w:r w:rsidRPr="003D1F30">
              <w:rPr>
                <w:rFonts w:eastAsia="SimSun" w:cs="Arial"/>
              </w:rPr>
              <w:t>Visual Studio Team Foundation Server 2013 SAL</w:t>
            </w:r>
            <w:r w:rsidRPr="003D1F30">
              <w:rPr>
                <w:rFonts w:eastAsia="SimSun" w:cs="Arial"/>
              </w:rPr>
              <w:t>，</w:t>
            </w:r>
            <w:r w:rsidRPr="003D1F30">
              <w:rPr>
                <w:rFonts w:eastAsia="SimSun" w:cs="Arial"/>
                <w:b/>
              </w:rPr>
              <w:t>或</w:t>
            </w:r>
          </w:p>
          <w:p w14:paraId="48A07A5B" w14:textId="7C3CB96D" w:rsidR="00DD1638" w:rsidRPr="003D1F30" w:rsidRDefault="00DD1638" w:rsidP="00224512">
            <w:pPr>
              <w:pStyle w:val="PURBullet-Indented"/>
              <w:rPr>
                <w:rFonts w:eastAsia="SimSun" w:cs="Arial"/>
              </w:rPr>
            </w:pPr>
            <w:r w:rsidRPr="003D1F30">
              <w:rPr>
                <w:rFonts w:eastAsia="SimSun" w:cs="Arial"/>
              </w:rPr>
              <w:t>Visual Studio Team Foundation Server 2013 Basic SAL</w:t>
            </w:r>
            <w:r w:rsidRPr="003D1F30">
              <w:rPr>
                <w:rFonts w:eastAsia="SimSun" w:cs="Arial"/>
              </w:rPr>
              <w:t>（适用于基本配置），</w:t>
            </w:r>
            <w:r w:rsidRPr="003D1F30">
              <w:rPr>
                <w:rFonts w:eastAsia="SimSun" w:cs="Arial"/>
                <w:b/>
              </w:rPr>
              <w:t>或</w:t>
            </w:r>
          </w:p>
          <w:p w14:paraId="07F67B14" w14:textId="77777777" w:rsidR="003E01FF" w:rsidRPr="003D1F30" w:rsidRDefault="003E01FF" w:rsidP="003E01FF">
            <w:pPr>
              <w:pStyle w:val="PURBullet-Indented"/>
              <w:rPr>
                <w:rFonts w:eastAsia="SimSun" w:cs="Arial"/>
              </w:rPr>
            </w:pPr>
            <w:r w:rsidRPr="003D1F30">
              <w:rPr>
                <w:rFonts w:eastAsia="SimSun" w:cs="Arial"/>
              </w:rPr>
              <w:t>Visual Studio Premium 2013 SAL</w:t>
            </w:r>
            <w:r w:rsidRPr="003D1F30">
              <w:rPr>
                <w:rFonts w:eastAsia="SimSun" w:cs="Arial"/>
              </w:rPr>
              <w:t>，</w:t>
            </w:r>
            <w:r w:rsidRPr="003D1F30">
              <w:rPr>
                <w:rFonts w:eastAsia="SimSun" w:cs="Arial"/>
                <w:b/>
              </w:rPr>
              <w:t>或</w:t>
            </w:r>
          </w:p>
          <w:p w14:paraId="15DC5994" w14:textId="77777777" w:rsidR="003E01FF" w:rsidRPr="003D1F30" w:rsidRDefault="003E01FF" w:rsidP="003E01FF">
            <w:pPr>
              <w:pStyle w:val="PURBullet-Indented"/>
              <w:rPr>
                <w:rFonts w:eastAsia="SimSun" w:cs="Arial"/>
              </w:rPr>
            </w:pPr>
            <w:r w:rsidRPr="003D1F30">
              <w:rPr>
                <w:rFonts w:eastAsia="SimSun" w:cs="Arial"/>
              </w:rPr>
              <w:t>Visual Studio Ultimate 2013 SAL</w:t>
            </w:r>
            <w:r w:rsidRPr="003D1F30">
              <w:rPr>
                <w:rFonts w:eastAsia="SimSun" w:cs="Arial"/>
              </w:rPr>
              <w:t>，</w:t>
            </w:r>
            <w:r w:rsidRPr="003D1F30">
              <w:rPr>
                <w:rFonts w:eastAsia="SimSun" w:cs="Arial"/>
                <w:b/>
              </w:rPr>
              <w:t>或</w:t>
            </w:r>
          </w:p>
          <w:p w14:paraId="31B2055A" w14:textId="416535CB" w:rsidR="003E01FF" w:rsidRPr="003D1F30" w:rsidRDefault="003E01FF" w:rsidP="003E01FF">
            <w:pPr>
              <w:pStyle w:val="PURBullet-Indented"/>
              <w:rPr>
                <w:rFonts w:eastAsia="SimSun" w:cs="Arial"/>
              </w:rPr>
            </w:pPr>
            <w:r w:rsidRPr="003D1F30">
              <w:rPr>
                <w:rFonts w:eastAsia="SimSun" w:cs="Arial"/>
              </w:rPr>
              <w:t>Visual Studio Test Professional 2013 SAL</w:t>
            </w:r>
          </w:p>
          <w:p w14:paraId="4F82D3FE" w14:textId="77777777" w:rsidR="00DD1638" w:rsidRPr="003D1F30" w:rsidRDefault="00DD1638" w:rsidP="00224512">
            <w:pPr>
              <w:pStyle w:val="PURBullet-Indented"/>
              <w:numPr>
                <w:ilvl w:val="0"/>
                <w:numId w:val="0"/>
              </w:numPr>
              <w:rPr>
                <w:rFonts w:eastAsia="SimSun" w:cs="Arial"/>
              </w:rPr>
            </w:pPr>
          </w:p>
        </w:tc>
      </w:tr>
    </w:tbl>
    <w:p w14:paraId="7C96EE06" w14:textId="77777777" w:rsidR="00DD1638" w:rsidRPr="003D1F30" w:rsidRDefault="00DD1638" w:rsidP="00DD1638">
      <w:pPr>
        <w:pStyle w:val="PURADDITIONALTERMSHEADERMB"/>
        <w:rPr>
          <w:rFonts w:eastAsia="SimSun" w:cs="Arial"/>
        </w:rPr>
      </w:pPr>
      <w:r w:rsidRPr="003D1F30">
        <w:rPr>
          <w:rFonts w:eastAsia="SimSun" w:cs="Arial"/>
        </w:rPr>
        <w:t>附加条款：</w:t>
      </w:r>
    </w:p>
    <w:p w14:paraId="21F98FB7" w14:textId="77777777" w:rsidR="003E01FF" w:rsidRPr="003D1F30" w:rsidRDefault="003E01FF" w:rsidP="003E01FF">
      <w:pPr>
        <w:pStyle w:val="PURBlueStrong"/>
        <w:rPr>
          <w:rFonts w:eastAsia="SimSun" w:cs="Arial"/>
        </w:rPr>
      </w:pPr>
      <w:r w:rsidRPr="003D1F30">
        <w:rPr>
          <w:rFonts w:eastAsia="SimSun" w:cs="Arial"/>
        </w:rPr>
        <w:t>Visual Studio Premium 2013 SAL</w:t>
      </w:r>
      <w:r w:rsidRPr="003D1F30">
        <w:rPr>
          <w:rFonts w:eastAsia="SimSun" w:cs="Arial"/>
        </w:rPr>
        <w:t>、</w:t>
      </w:r>
      <w:r w:rsidRPr="003D1F30">
        <w:rPr>
          <w:rFonts w:eastAsia="SimSun" w:cs="Arial"/>
        </w:rPr>
        <w:t xml:space="preserve">Visual Studio Ultimate 2013 SAL </w:t>
      </w:r>
      <w:r w:rsidRPr="003D1F30">
        <w:rPr>
          <w:rFonts w:eastAsia="SimSun" w:cs="Arial"/>
        </w:rPr>
        <w:t>及</w:t>
      </w:r>
      <w:r w:rsidRPr="003D1F30">
        <w:rPr>
          <w:rFonts w:eastAsia="SimSun" w:cs="Arial"/>
        </w:rPr>
        <w:t xml:space="preserve"> Visual Studio Test Professional 2013 SAL </w:t>
      </w:r>
      <w:r w:rsidRPr="003D1F30">
        <w:rPr>
          <w:rFonts w:eastAsia="SimSun" w:cs="Arial"/>
        </w:rPr>
        <w:t>的使用限制。</w:t>
      </w:r>
    </w:p>
    <w:p w14:paraId="7E0B3485" w14:textId="77777777" w:rsidR="003E01FF" w:rsidRPr="003D1F30" w:rsidRDefault="003E01FF" w:rsidP="00AE676C">
      <w:pPr>
        <w:pStyle w:val="PURBullet-Indented"/>
        <w:numPr>
          <w:ilvl w:val="0"/>
          <w:numId w:val="0"/>
        </w:numPr>
        <w:spacing w:after="80" w:line="240" w:lineRule="auto"/>
        <w:ind w:left="274"/>
        <w:contextualSpacing w:val="0"/>
        <w:rPr>
          <w:rFonts w:eastAsia="SimSun" w:cs="Arial"/>
        </w:rPr>
      </w:pPr>
      <w:r w:rsidRPr="003D1F30">
        <w:rPr>
          <w:rFonts w:eastAsia="SimSun" w:cs="Arial"/>
        </w:rPr>
        <w:t>您为其获取了</w:t>
      </w:r>
      <w:r w:rsidRPr="003D1F30">
        <w:rPr>
          <w:rFonts w:eastAsia="SimSun" w:cs="Arial"/>
        </w:rPr>
        <w:t xml:space="preserve"> Visual Studio Premium 2013 SAL</w:t>
      </w:r>
      <w:r w:rsidRPr="003D1F30">
        <w:rPr>
          <w:rFonts w:eastAsia="SimSun" w:cs="Arial"/>
        </w:rPr>
        <w:t>、</w:t>
      </w:r>
      <w:r w:rsidRPr="003D1F30">
        <w:rPr>
          <w:rFonts w:eastAsia="SimSun" w:cs="Arial"/>
        </w:rPr>
        <w:t xml:space="preserve">Visual Studio Ultimate 2013 SAL </w:t>
      </w:r>
      <w:r w:rsidRPr="003D1F30">
        <w:rPr>
          <w:rFonts w:eastAsia="SimSun" w:cs="Arial"/>
        </w:rPr>
        <w:t>或</w:t>
      </w:r>
      <w:r w:rsidRPr="003D1F30">
        <w:rPr>
          <w:rFonts w:eastAsia="SimSun" w:cs="Arial"/>
          <w:b/>
        </w:rPr>
        <w:t xml:space="preserve"> </w:t>
      </w:r>
      <w:r w:rsidRPr="003D1F30">
        <w:rPr>
          <w:rFonts w:eastAsia="SimSun" w:cs="Arial"/>
        </w:rPr>
        <w:t xml:space="preserve">Visual Studio Test Professional 2013 SAL </w:t>
      </w:r>
      <w:r w:rsidRPr="003D1F30">
        <w:rPr>
          <w:rFonts w:eastAsia="SimSun" w:cs="Arial"/>
        </w:rPr>
        <w:t>的每个用户都可以使用服务器软件的下列功能：</w:t>
      </w:r>
    </w:p>
    <w:p w14:paraId="0EEAD8BE" w14:textId="77777777" w:rsidR="003E01FF" w:rsidRPr="003D1F30" w:rsidRDefault="003E01FF" w:rsidP="007331A1">
      <w:pPr>
        <w:pStyle w:val="PURBullet"/>
        <w:numPr>
          <w:ilvl w:val="0"/>
          <w:numId w:val="25"/>
        </w:numPr>
        <w:rPr>
          <w:rFonts w:eastAsia="SimSun" w:cs="Arial"/>
        </w:rPr>
      </w:pPr>
      <w:r w:rsidRPr="003D1F30">
        <w:rPr>
          <w:rFonts w:eastAsia="SimSun" w:cs="Arial"/>
        </w:rPr>
        <w:t>请求和管理反馈</w:t>
      </w:r>
    </w:p>
    <w:p w14:paraId="62899F67" w14:textId="77777777" w:rsidR="003E01FF" w:rsidRPr="003D1F30" w:rsidRDefault="003E01FF" w:rsidP="007331A1">
      <w:pPr>
        <w:pStyle w:val="PURBullet"/>
        <w:numPr>
          <w:ilvl w:val="0"/>
          <w:numId w:val="25"/>
        </w:numPr>
        <w:rPr>
          <w:rFonts w:eastAsia="SimSun" w:cs="Arial"/>
        </w:rPr>
      </w:pPr>
      <w:r w:rsidRPr="003D1F30">
        <w:rPr>
          <w:rFonts w:eastAsia="SimSun" w:cs="Arial"/>
        </w:rPr>
        <w:t>测试管理</w:t>
      </w:r>
    </w:p>
    <w:p w14:paraId="54B51CF7" w14:textId="77777777" w:rsidR="003E01FF" w:rsidRPr="003D1F30" w:rsidRDefault="003E01FF" w:rsidP="007331A1">
      <w:pPr>
        <w:pStyle w:val="PURBullet"/>
        <w:numPr>
          <w:ilvl w:val="0"/>
          <w:numId w:val="25"/>
        </w:numPr>
        <w:rPr>
          <w:rFonts w:eastAsia="SimSun" w:cs="Arial"/>
        </w:rPr>
      </w:pPr>
      <w:r w:rsidRPr="003D1F30">
        <w:rPr>
          <w:rFonts w:eastAsia="SimSun" w:cs="Arial"/>
        </w:rPr>
        <w:t>敏捷组合管理</w:t>
      </w:r>
    </w:p>
    <w:p w14:paraId="432514CF" w14:textId="77777777" w:rsidR="003E01FF" w:rsidRPr="003D1F30" w:rsidRDefault="003E01FF" w:rsidP="007331A1">
      <w:pPr>
        <w:pStyle w:val="PURBullet"/>
        <w:numPr>
          <w:ilvl w:val="0"/>
          <w:numId w:val="25"/>
        </w:numPr>
        <w:rPr>
          <w:rFonts w:eastAsia="SimSun" w:cs="Arial"/>
        </w:rPr>
      </w:pPr>
      <w:r w:rsidRPr="003D1F30">
        <w:rPr>
          <w:rFonts w:eastAsia="SimSun" w:cs="Arial"/>
        </w:rPr>
        <w:t>团队工作室</w:t>
      </w:r>
    </w:p>
    <w:p w14:paraId="009C2451" w14:textId="77777777" w:rsidR="003E01FF" w:rsidRPr="003D1F30" w:rsidRDefault="003E01FF" w:rsidP="007331A1">
      <w:pPr>
        <w:pStyle w:val="PURBullet"/>
        <w:numPr>
          <w:ilvl w:val="0"/>
          <w:numId w:val="25"/>
        </w:numPr>
        <w:rPr>
          <w:rFonts w:eastAsia="SimSun" w:cs="Arial"/>
        </w:rPr>
      </w:pPr>
      <w:r w:rsidRPr="003D1F30">
        <w:rPr>
          <w:rFonts w:eastAsia="SimSun" w:cs="Arial"/>
        </w:rPr>
        <w:t>工作项目图表创作</w:t>
      </w:r>
    </w:p>
    <w:p w14:paraId="0129E61C" w14:textId="77777777" w:rsidR="003E01FF" w:rsidRPr="003D1F30" w:rsidRDefault="003E01FF" w:rsidP="003E01FF">
      <w:pPr>
        <w:pStyle w:val="PURBlueStrong-Indented"/>
        <w:rPr>
          <w:rFonts w:eastAsia="SimSun" w:cs="Arial"/>
        </w:rPr>
      </w:pPr>
      <w:r w:rsidRPr="003D1F30">
        <w:rPr>
          <w:rFonts w:eastAsia="SimSun" w:cs="Arial"/>
        </w:rPr>
        <w:t>第三方软件</w:t>
      </w:r>
    </w:p>
    <w:p w14:paraId="3F6D79DE" w14:textId="71A6C135" w:rsidR="003E01FF" w:rsidRPr="003D1F30" w:rsidRDefault="003E01FF" w:rsidP="00AE676C">
      <w:pPr>
        <w:pStyle w:val="PURBody-Indented"/>
        <w:spacing w:after="80"/>
        <w:ind w:left="274"/>
        <w:rPr>
          <w:rFonts w:eastAsia="SimSun" w:cs="Arial"/>
        </w:rPr>
      </w:pPr>
      <w:r w:rsidRPr="003D1F30">
        <w:rPr>
          <w:rFonts w:eastAsia="SimSun" w:cs="Arial"/>
        </w:rPr>
        <w:t>软件附带的</w:t>
      </w:r>
      <w:r w:rsidRPr="003D1F30">
        <w:rPr>
          <w:rFonts w:eastAsia="SimSun" w:cs="Arial"/>
        </w:rPr>
        <w:t xml:space="preserve"> ThirdPartyNotices </w:t>
      </w:r>
      <w:r w:rsidRPr="003D1F30">
        <w:rPr>
          <w:rFonts w:eastAsia="SimSun" w:cs="Arial"/>
        </w:rPr>
        <w:t>文件规定了适用于软件中此类部分的附加法律声明和许可条款。除了</w:t>
      </w:r>
      <w:r w:rsidRPr="003D1F30">
        <w:rPr>
          <w:rFonts w:eastAsia="SimSun" w:cs="Arial"/>
        </w:rPr>
        <w:t xml:space="preserve"> ThirdPartyNotices </w:t>
      </w:r>
      <w:r w:rsidRPr="003D1F30">
        <w:rPr>
          <w:rFonts w:eastAsia="SimSun" w:cs="Arial"/>
        </w:rPr>
        <w:t>文件中列出的任何第三方许可的任何条款和条件之外，本协议中的免责声明和损害责任限制及排除条款适用于整个软件。</w:t>
      </w:r>
    </w:p>
    <w:p w14:paraId="65E919BD" w14:textId="5D01A487" w:rsidR="003E01FF" w:rsidRPr="003D1F30" w:rsidRDefault="003E01FF" w:rsidP="003E01FF">
      <w:pPr>
        <w:pStyle w:val="PURBlueStrong-Indented"/>
        <w:rPr>
          <w:rFonts w:eastAsia="SimSun" w:cs="Arial"/>
        </w:rPr>
      </w:pPr>
      <w:r w:rsidRPr="003D1F30">
        <w:rPr>
          <w:rFonts w:eastAsia="SimSun" w:cs="Arial"/>
        </w:rPr>
        <w:t>技术限制</w:t>
      </w:r>
    </w:p>
    <w:p w14:paraId="3A8D6252" w14:textId="77777777" w:rsidR="003E01FF" w:rsidRPr="00EF6E8D" w:rsidRDefault="003E01FF" w:rsidP="00AE676C">
      <w:pPr>
        <w:pStyle w:val="PURBody-Indented"/>
        <w:spacing w:after="80"/>
        <w:ind w:left="274"/>
        <w:rPr>
          <w:rFonts w:eastAsia="SimSun" w:cs="Arial"/>
          <w:spacing w:val="-2"/>
        </w:rPr>
      </w:pPr>
      <w:r w:rsidRPr="00EF6E8D">
        <w:rPr>
          <w:rFonts w:eastAsia="SimSun" w:cs="Arial"/>
          <w:spacing w:val="-2"/>
        </w:rPr>
        <w:t>您不得对软件进行反向工程、反向编译或反汇编，或以其他方式试图获取软件源代码，除非并仅限于以下情形：</w:t>
      </w:r>
      <w:r w:rsidRPr="00EF6E8D">
        <w:rPr>
          <w:rFonts w:eastAsia="SimSun" w:cs="Arial"/>
          <w:spacing w:val="-2"/>
        </w:rPr>
        <w:t xml:space="preserve">(i) </w:t>
      </w:r>
      <w:r w:rsidRPr="00EF6E8D">
        <w:rPr>
          <w:rFonts w:eastAsia="SimSun" w:cs="Arial"/>
          <w:spacing w:val="-2"/>
        </w:rPr>
        <w:t>尽管存在此限制，但适用的法律允许；或</w:t>
      </w:r>
      <w:r w:rsidRPr="00EF6E8D">
        <w:rPr>
          <w:rFonts w:eastAsia="SimSun" w:cs="Arial"/>
          <w:spacing w:val="-2"/>
        </w:rPr>
        <w:t xml:space="preserve"> (ii) </w:t>
      </w:r>
      <w:r w:rsidRPr="00EF6E8D">
        <w:rPr>
          <w:rFonts w:eastAsia="SimSun" w:cs="Arial"/>
          <w:spacing w:val="-2"/>
        </w:rPr>
        <w:t>需要对获得</w:t>
      </w:r>
      <w:r w:rsidRPr="00EF6E8D">
        <w:rPr>
          <w:rFonts w:eastAsia="SimSun" w:cs="Arial"/>
          <w:spacing w:val="-2"/>
        </w:rPr>
        <w:t xml:space="preserve"> GNU Lesser General Public License </w:t>
      </w:r>
      <w:r w:rsidRPr="00EF6E8D">
        <w:rPr>
          <w:rFonts w:eastAsia="SimSun" w:cs="Arial"/>
          <w:spacing w:val="-2"/>
        </w:rPr>
        <w:t>授权的库（包含在软件内或与软件存在关联）进行调试更改。</w:t>
      </w:r>
    </w:p>
    <w:p w14:paraId="453643E1" w14:textId="77777777" w:rsidR="00DD1638" w:rsidRPr="003D1F30" w:rsidRDefault="00DD1638" w:rsidP="00AE676C">
      <w:pPr>
        <w:pStyle w:val="PURBlueStrong-Indented"/>
        <w:spacing w:after="20"/>
        <w:ind w:left="274"/>
        <w:rPr>
          <w:rFonts w:eastAsia="SimSun" w:cs="Arial"/>
        </w:rPr>
      </w:pPr>
      <w:r w:rsidRPr="003D1F30">
        <w:rPr>
          <w:rFonts w:eastAsia="SimSun" w:cs="Arial"/>
        </w:rPr>
        <w:t xml:space="preserve">Microsoft SQL Server </w:t>
      </w:r>
      <w:r w:rsidRPr="003D1F30">
        <w:rPr>
          <w:rFonts w:eastAsia="SimSun" w:cs="Arial"/>
        </w:rPr>
        <w:t>软件组件</w:t>
      </w:r>
    </w:p>
    <w:p w14:paraId="4DD6F790" w14:textId="12C7F7DD" w:rsidR="00DD1638" w:rsidRPr="00EF6E8D" w:rsidRDefault="00DD1638" w:rsidP="00AE676C">
      <w:pPr>
        <w:pStyle w:val="PURBody-Indented"/>
        <w:spacing w:after="80"/>
        <w:ind w:left="274"/>
        <w:rPr>
          <w:rFonts w:eastAsia="SimSun" w:cs="Arial"/>
          <w:spacing w:val="-2"/>
        </w:rPr>
      </w:pPr>
      <w:r w:rsidRPr="00EF6E8D">
        <w:rPr>
          <w:rFonts w:eastAsia="SimSun" w:cs="Arial"/>
          <w:spacing w:val="-2"/>
        </w:rPr>
        <w:t>本软件附带提供</w:t>
      </w:r>
      <w:r w:rsidRPr="00EF6E8D">
        <w:rPr>
          <w:rFonts w:eastAsia="SimSun" w:cs="Arial"/>
          <w:spacing w:val="-2"/>
        </w:rPr>
        <w:t xml:space="preserve"> Microsoft SQL Server </w:t>
      </w:r>
      <w:r w:rsidRPr="00EF6E8D">
        <w:rPr>
          <w:rFonts w:eastAsia="SimSun" w:cs="Arial"/>
          <w:spacing w:val="-2"/>
        </w:rPr>
        <w:t>软件组件，这些组件依据位于</w:t>
      </w:r>
      <w:r w:rsidRPr="00EF6E8D">
        <w:rPr>
          <w:rFonts w:eastAsia="SimSun" w:cs="Arial"/>
          <w:spacing w:val="-2"/>
        </w:rPr>
        <w:t>“License”</w:t>
      </w:r>
      <w:r w:rsidRPr="00EF6E8D">
        <w:rPr>
          <w:rFonts w:eastAsia="SimSun" w:cs="Arial"/>
          <w:spacing w:val="-2"/>
        </w:rPr>
        <w:t>文件夹中各个</w:t>
      </w:r>
      <w:r w:rsidRPr="00EF6E8D">
        <w:rPr>
          <w:rFonts w:eastAsia="SimSun" w:cs="Arial"/>
          <w:spacing w:val="-2"/>
        </w:rPr>
        <w:t xml:space="preserve"> SQL Server </w:t>
      </w:r>
      <w:r w:rsidRPr="00EF6E8D">
        <w:rPr>
          <w:rFonts w:eastAsia="SimSun" w:cs="Arial"/>
          <w:spacing w:val="-2"/>
        </w:rPr>
        <w:t>的许可条款来向您授予许可。</w:t>
      </w:r>
    </w:p>
    <w:p w14:paraId="4AE42D92" w14:textId="4B7B0B33" w:rsidR="00DD1638" w:rsidRPr="003D1F30" w:rsidRDefault="00DD1638" w:rsidP="00AE676C">
      <w:pPr>
        <w:pStyle w:val="PURBlueStrong-Indented"/>
        <w:spacing w:after="20"/>
        <w:ind w:left="274"/>
        <w:rPr>
          <w:rFonts w:eastAsia="SimSun" w:cs="Arial"/>
        </w:rPr>
      </w:pPr>
      <w:r w:rsidRPr="003D1F30">
        <w:rPr>
          <w:rFonts w:eastAsia="SimSun" w:cs="Arial"/>
        </w:rPr>
        <w:t xml:space="preserve">Microsoft SharePoint Foundation 2013 </w:t>
      </w:r>
      <w:r w:rsidRPr="003D1F30">
        <w:rPr>
          <w:rFonts w:eastAsia="SimSun" w:cs="Arial"/>
        </w:rPr>
        <w:t>许可条款</w:t>
      </w:r>
    </w:p>
    <w:p w14:paraId="2EB52736" w14:textId="237E2FA3" w:rsidR="00DD1638" w:rsidRPr="003D1F30" w:rsidRDefault="00DD1638" w:rsidP="00AE676C">
      <w:pPr>
        <w:pStyle w:val="PURBody-Indented"/>
        <w:spacing w:after="80"/>
        <w:ind w:left="274"/>
        <w:rPr>
          <w:rFonts w:eastAsia="SimSun" w:cs="Arial"/>
        </w:rPr>
      </w:pPr>
      <w:r w:rsidRPr="003D1F30">
        <w:rPr>
          <w:rFonts w:eastAsia="SimSun" w:cs="Arial"/>
        </w:rPr>
        <w:t>本软件附带提供</w:t>
      </w:r>
      <w:r w:rsidRPr="003D1F30">
        <w:rPr>
          <w:rFonts w:eastAsia="SimSun" w:cs="Arial"/>
        </w:rPr>
        <w:t xml:space="preserve"> Microsoft SharePoint Foundation 2013</w:t>
      </w:r>
      <w:r w:rsidRPr="003D1F30">
        <w:rPr>
          <w:rFonts w:eastAsia="SimSun" w:cs="Arial"/>
        </w:rPr>
        <w:t>，后者依据其自身的条款向您授予许可。这些独立许可条款的副本位于</w:t>
      </w:r>
      <w:r w:rsidRPr="003D1F30">
        <w:rPr>
          <w:rFonts w:eastAsia="SimSun" w:cs="Arial"/>
        </w:rPr>
        <w:t>“Licenses”</w:t>
      </w:r>
      <w:r w:rsidRPr="003D1F30">
        <w:rPr>
          <w:rFonts w:eastAsia="SimSun" w:cs="Arial"/>
        </w:rPr>
        <w:t>文件夹中。</w:t>
      </w:r>
    </w:p>
    <w:p w14:paraId="76AE0F0B" w14:textId="77777777" w:rsidR="00DD1638" w:rsidRPr="003D1F30" w:rsidRDefault="00DD1638" w:rsidP="00DD1638">
      <w:pPr>
        <w:pStyle w:val="PURBlueStrong-Indented"/>
        <w:rPr>
          <w:rFonts w:eastAsia="SimSun" w:cs="Arial"/>
        </w:rPr>
      </w:pPr>
      <w:bookmarkStart w:id="920" w:name="_Toc355093392"/>
      <w:bookmarkStart w:id="921" w:name="_Toc355093537"/>
      <w:r w:rsidRPr="003D1F30">
        <w:rPr>
          <w:rFonts w:eastAsia="SimSun" w:cs="Arial"/>
        </w:rPr>
        <w:t xml:space="preserve">.NET Framework </w:t>
      </w:r>
      <w:r w:rsidRPr="003D1F30">
        <w:rPr>
          <w:rFonts w:eastAsia="SimSun" w:cs="Arial"/>
        </w:rPr>
        <w:t>软件</w:t>
      </w:r>
    </w:p>
    <w:p w14:paraId="0E83FD54" w14:textId="26C276A2" w:rsidR="00DD1638" w:rsidRPr="00EF6E8D" w:rsidRDefault="00DD1638" w:rsidP="00AE676C">
      <w:pPr>
        <w:pStyle w:val="PURBody-Indented"/>
        <w:spacing w:after="80"/>
        <w:ind w:left="274"/>
        <w:rPr>
          <w:rFonts w:eastAsia="SimSun" w:cs="Arial"/>
          <w:spacing w:val="-2"/>
        </w:rPr>
      </w:pPr>
      <w:r w:rsidRPr="00EF6E8D">
        <w:rPr>
          <w:rFonts w:eastAsia="SimSun" w:cs="Arial"/>
          <w:spacing w:val="-2"/>
        </w:rPr>
        <w:t>该产品的软件包含</w:t>
      </w:r>
      <w:r w:rsidRPr="00EF6E8D">
        <w:rPr>
          <w:rFonts w:eastAsia="SimSun" w:cs="Arial"/>
          <w:spacing w:val="-2"/>
        </w:rPr>
        <w:t xml:space="preserve"> Microsoft .NET Framework </w:t>
      </w:r>
      <w:r w:rsidRPr="00EF6E8D">
        <w:rPr>
          <w:rFonts w:eastAsia="SimSun" w:cs="Arial"/>
          <w:spacing w:val="-2"/>
        </w:rPr>
        <w:t>软件，而且还可能包含</w:t>
      </w:r>
      <w:r w:rsidRPr="00EF6E8D">
        <w:rPr>
          <w:rFonts w:eastAsia="SimSun" w:cs="Arial"/>
          <w:spacing w:val="-2"/>
        </w:rPr>
        <w:t xml:space="preserve"> PowerShell </w:t>
      </w:r>
      <w:r w:rsidRPr="00EF6E8D">
        <w:rPr>
          <w:rFonts w:eastAsia="SimSun" w:cs="Arial"/>
          <w:spacing w:val="-2"/>
        </w:rPr>
        <w:t>软件。请参阅</w:t>
      </w:r>
      <w:r w:rsidRPr="00EF6E8D">
        <w:rPr>
          <w:rFonts w:eastAsia="SimSun" w:cs="Arial"/>
          <w:spacing w:val="-2"/>
        </w:rPr>
        <w:t>“</w:t>
      </w:r>
      <w:r w:rsidRPr="00EF6E8D">
        <w:rPr>
          <w:rFonts w:eastAsia="SimSun" w:cs="Arial"/>
          <w:spacing w:val="-2"/>
        </w:rPr>
        <w:t>通用许可条款</w:t>
      </w:r>
      <w:r w:rsidRPr="00EF6E8D">
        <w:rPr>
          <w:rFonts w:eastAsia="SimSun" w:cs="Arial"/>
          <w:spacing w:val="-2"/>
        </w:rPr>
        <w:t>”</w:t>
      </w:r>
      <w:r w:rsidRPr="00EF6E8D">
        <w:rPr>
          <w:rFonts w:eastAsia="SimSun" w:cs="Arial"/>
          <w:spacing w:val="-2"/>
        </w:rPr>
        <w:t>中</w:t>
      </w:r>
      <w:r w:rsidRPr="00EF6E8D">
        <w:rPr>
          <w:rFonts w:eastAsia="SimSun" w:cs="Arial"/>
          <w:spacing w:val="-2"/>
        </w:rPr>
        <w:t xml:space="preserve"> .NET Framework</w:t>
      </w:r>
      <w:r w:rsidRPr="00EF6E8D">
        <w:rPr>
          <w:rFonts w:eastAsia="SimSun" w:cs="Arial"/>
          <w:spacing w:val="-2"/>
        </w:rPr>
        <w:t>、</w:t>
      </w:r>
      <w:r w:rsidRPr="00EF6E8D">
        <w:rPr>
          <w:rFonts w:eastAsia="SimSun" w:cs="Arial"/>
          <w:spacing w:val="-2"/>
        </w:rPr>
        <w:t xml:space="preserve">PowerShell </w:t>
      </w:r>
      <w:r w:rsidRPr="00EF6E8D">
        <w:rPr>
          <w:rFonts w:eastAsia="SimSun" w:cs="Arial"/>
          <w:spacing w:val="-2"/>
        </w:rPr>
        <w:t>软件和</w:t>
      </w:r>
      <w:r w:rsidRPr="00EF6E8D">
        <w:rPr>
          <w:rFonts w:eastAsia="SimSun" w:cs="Arial"/>
          <w:spacing w:val="-2"/>
        </w:rPr>
        <w:t xml:space="preserve"> Windows hotfix KB975759 </w:t>
      </w:r>
      <w:r w:rsidRPr="00EF6E8D">
        <w:rPr>
          <w:rFonts w:eastAsia="SimSun" w:cs="Arial"/>
          <w:spacing w:val="-2"/>
        </w:rPr>
        <w:t>的许可条款。</w:t>
      </w:r>
    </w:p>
    <w:p w14:paraId="789A3B61" w14:textId="355E57A8" w:rsidR="00DD1638" w:rsidRPr="003D1F30" w:rsidRDefault="00A23E1F" w:rsidP="00AE676C">
      <w:pPr>
        <w:pStyle w:val="PURBreadcrumb"/>
        <w:keepNext w:val="0"/>
        <w:keepLines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4FE4FD76" w14:textId="60CEBAC2" w:rsidR="00DD1638" w:rsidRPr="003D1F30" w:rsidRDefault="00DD1638" w:rsidP="00DD1638">
      <w:pPr>
        <w:pStyle w:val="PURProductName"/>
        <w:rPr>
          <w:rFonts w:eastAsia="SimSun" w:cs="Arial"/>
        </w:rPr>
      </w:pPr>
      <w:bookmarkStart w:id="922" w:name="_Toc347044736"/>
      <w:bookmarkStart w:id="923" w:name="_Toc347045416"/>
      <w:bookmarkStart w:id="924" w:name="_Toc363552826"/>
      <w:bookmarkStart w:id="925" w:name="_Toc363552889"/>
      <w:bookmarkStart w:id="926" w:name="_Toc378682188"/>
      <w:bookmarkStart w:id="927" w:name="_Toc378682290"/>
      <w:bookmarkStart w:id="928" w:name="_Toc371268302"/>
      <w:bookmarkStart w:id="929" w:name="_Toc371268368"/>
      <w:bookmarkStart w:id="930" w:name="_Toc379278505"/>
      <w:bookmarkStart w:id="931" w:name="_Toc379278567"/>
      <w:bookmarkStart w:id="932" w:name="_Toc388523015"/>
      <w:bookmarkStart w:id="933" w:name="_Toc388600045"/>
      <w:r w:rsidRPr="003D1F30">
        <w:rPr>
          <w:rFonts w:eastAsia="SimSun" w:cs="Arial"/>
        </w:rPr>
        <w:lastRenderedPageBreak/>
        <w:t>Visual Studio Test Professional 2013</w:t>
      </w:r>
      <w:bookmarkEnd w:id="920"/>
      <w:bookmarkEnd w:id="921"/>
      <w:bookmarkEnd w:id="922"/>
      <w:bookmarkEnd w:id="923"/>
      <w:bookmarkEnd w:id="924"/>
      <w:bookmarkEnd w:id="925"/>
      <w:bookmarkEnd w:id="926"/>
      <w:bookmarkEnd w:id="927"/>
      <w:bookmarkEnd w:id="928"/>
      <w:bookmarkEnd w:id="929"/>
      <w:bookmarkEnd w:id="930"/>
      <w:bookmarkEnd w:id="931"/>
      <w:bookmarkEnd w:id="932"/>
      <w:bookmarkEnd w:id="933"/>
      <w:r w:rsidRPr="003D1F30">
        <w:rPr>
          <w:rFonts w:eastAsia="SimSun" w:cs="Arial"/>
        </w:rPr>
        <w:fldChar w:fldCharType="begin"/>
      </w:r>
      <w:r w:rsidRPr="003D1F30">
        <w:rPr>
          <w:rFonts w:eastAsia="SimSun" w:cs="Arial"/>
        </w:rPr>
        <w:instrText>XE "Visual Studio Test Professional 2013"</w:instrText>
      </w:r>
      <w:r w:rsidRPr="003D1F30">
        <w:rPr>
          <w:rFonts w:eastAsia="SimSun" w:cs="Arial"/>
        </w:rPr>
        <w:fldChar w:fldCharType="end"/>
      </w:r>
    </w:p>
    <w:p w14:paraId="1EDC7036" w14:textId="77777777" w:rsidR="00DD1638" w:rsidRPr="003D1F30" w:rsidRDefault="00DD1638" w:rsidP="00DD1638">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46"/>
        <w:gridCol w:w="5455"/>
        <w:gridCol w:w="329"/>
      </w:tblGrid>
      <w:tr w:rsidR="00DD1638" w:rsidRPr="00AE676C" w14:paraId="1B899815" w14:textId="77777777" w:rsidTr="00AE676C">
        <w:tc>
          <w:tcPr>
            <w:tcW w:w="2378" w:type="pct"/>
            <w:tcBorders>
              <w:top w:val="single" w:sz="4" w:space="0" w:color="auto"/>
              <w:bottom w:val="nil"/>
            </w:tcBorders>
          </w:tcPr>
          <w:p w14:paraId="09C98104" w14:textId="77777777" w:rsidR="00DD1638" w:rsidRPr="00AE676C" w:rsidRDefault="00DD1638" w:rsidP="00224512">
            <w:pPr>
              <w:pStyle w:val="PURLMSH"/>
              <w:rPr>
                <w:rFonts w:eastAsia="SimSun" w:cs="Arial"/>
              </w:rPr>
            </w:pPr>
            <w:r w:rsidRPr="00AE676C">
              <w:rPr>
                <w:rFonts w:eastAsia="SimSun" w:cs="Arial"/>
              </w:rPr>
              <w:t xml:space="preserve">SAL </w:t>
            </w:r>
            <w:r w:rsidRPr="00AE676C">
              <w:rPr>
                <w:rFonts w:eastAsia="SimSun" w:cs="Arial"/>
              </w:rPr>
              <w:t>一般条款的适用部分：</w:t>
            </w:r>
            <w:hyperlink w:anchor="SALTerms_Desktop" w:history="1">
              <w:r w:rsidRPr="00AE676C">
                <w:rPr>
                  <w:rStyle w:val="Hyperlink"/>
                  <w:rFonts w:eastAsia="SimSun" w:cs="Arial"/>
                </w:rPr>
                <w:t>桌面应用程序</w:t>
              </w:r>
            </w:hyperlink>
          </w:p>
        </w:tc>
        <w:tc>
          <w:tcPr>
            <w:tcW w:w="2622" w:type="pct"/>
            <w:gridSpan w:val="2"/>
            <w:tcBorders>
              <w:top w:val="single" w:sz="4" w:space="0" w:color="auto"/>
              <w:bottom w:val="nil"/>
            </w:tcBorders>
          </w:tcPr>
          <w:p w14:paraId="12672F2D" w14:textId="165F0245" w:rsidR="00DD1638" w:rsidRPr="00AE676C" w:rsidRDefault="00DD1638" w:rsidP="00224512">
            <w:pPr>
              <w:pStyle w:val="PURLMSH"/>
              <w:rPr>
                <w:rFonts w:eastAsia="SimSun" w:cs="Arial"/>
                <w:i/>
              </w:rPr>
            </w:pPr>
            <w:r w:rsidRPr="00AE676C">
              <w:rPr>
                <w:rFonts w:eastAsia="SimSun" w:cs="Arial"/>
              </w:rPr>
              <w:t>请参阅适用声明：</w:t>
            </w:r>
            <w:r w:rsidRPr="00AE676C">
              <w:rPr>
                <w:rFonts w:eastAsia="SimSun" w:cs="Arial"/>
                <w:b/>
              </w:rPr>
              <w:t>数据传输、</w:t>
            </w:r>
            <w:r w:rsidRPr="00AE676C">
              <w:rPr>
                <w:rFonts w:eastAsia="SimSun" w:cs="Arial"/>
                <w:b/>
              </w:rPr>
              <w:t>Bing Maps</w:t>
            </w:r>
            <w:r w:rsidRPr="00AE676C">
              <w:rPr>
                <w:rFonts w:eastAsia="SimSun" w:cs="Arial"/>
                <w:b/>
              </w:rPr>
              <w:t>、位置框架、地图</w:t>
            </w:r>
            <w:r w:rsidRPr="00AE676C">
              <w:rPr>
                <w:rFonts w:eastAsia="SimSun" w:cs="Arial"/>
                <w:b/>
              </w:rPr>
              <w:t xml:space="preserve"> API</w:t>
            </w:r>
            <w:r w:rsidRPr="00AE676C">
              <w:rPr>
                <w:rFonts w:eastAsia="SimSun" w:cs="Arial"/>
                <w:b/>
              </w:rPr>
              <w:t>、</w:t>
            </w:r>
            <w:r w:rsidRPr="00AE676C">
              <w:rPr>
                <w:rFonts w:eastAsia="SimSun" w:cs="Arial"/>
                <w:b/>
              </w:rPr>
              <w:t xml:space="preserve">Visual Studio </w:t>
            </w:r>
            <w:r w:rsidRPr="00AE676C">
              <w:rPr>
                <w:rFonts w:eastAsia="SimSun" w:cs="Arial"/>
                <w:b/>
              </w:rPr>
              <w:t>中的微软帐户、</w:t>
            </w:r>
            <w:r w:rsidRPr="00AE676C">
              <w:rPr>
                <w:rFonts w:eastAsia="SimSun" w:cs="Arial"/>
                <w:b/>
              </w:rPr>
              <w:t xml:space="preserve">H.264/MPEG-4 AVC </w:t>
            </w:r>
            <w:r w:rsidRPr="00AE676C">
              <w:rPr>
                <w:rFonts w:eastAsia="SimSun" w:cs="Arial"/>
                <w:b/>
              </w:rPr>
              <w:t>和</w:t>
            </w:r>
            <w:r w:rsidRPr="00AE676C">
              <w:rPr>
                <w:rFonts w:eastAsia="SimSun" w:cs="Arial"/>
                <w:b/>
              </w:rPr>
              <w:t>/</w:t>
            </w:r>
            <w:r w:rsidRPr="00AE676C">
              <w:rPr>
                <w:rFonts w:eastAsia="SimSun" w:cs="Arial"/>
                <w:b/>
              </w:rPr>
              <w:t>或</w:t>
            </w:r>
            <w:r w:rsidRPr="00AE676C">
              <w:rPr>
                <w:rFonts w:eastAsia="SimSun" w:cs="Arial"/>
                <w:b/>
              </w:rPr>
              <w:t xml:space="preserve"> VC-1</w:t>
            </w:r>
            <w:r w:rsidRPr="00AE676C">
              <w:rPr>
                <w:rFonts w:eastAsia="SimSun" w:cs="Arial"/>
                <w:i/>
              </w:rPr>
              <w:t>（请参阅</w:t>
            </w:r>
            <w:hyperlink w:anchor="Appendix2" w:history="1">
              <w:r w:rsidRPr="00AE676C">
                <w:rPr>
                  <w:rStyle w:val="Hyperlink"/>
                  <w:rFonts w:eastAsia="SimSun" w:cs="Arial"/>
                  <w:i/>
                </w:rPr>
                <w:t>附录</w:t>
              </w:r>
              <w:r w:rsidRPr="00AE676C">
                <w:rPr>
                  <w:rStyle w:val="Hyperlink"/>
                  <w:rFonts w:eastAsia="SimSun" w:cs="Arial"/>
                  <w:i/>
                </w:rPr>
                <w:t xml:space="preserve"> 2</w:t>
              </w:r>
            </w:hyperlink>
            <w:r w:rsidRPr="00AE676C">
              <w:rPr>
                <w:rFonts w:eastAsia="SimSun" w:cs="Arial"/>
                <w:i/>
              </w:rPr>
              <w:t>）</w:t>
            </w:r>
          </w:p>
        </w:tc>
      </w:tr>
      <w:tr w:rsidR="00DD1638" w:rsidRPr="00AE676C" w14:paraId="7D272FD4" w14:textId="77777777" w:rsidTr="00AE676C">
        <w:tc>
          <w:tcPr>
            <w:tcW w:w="2378" w:type="pct"/>
            <w:tcBorders>
              <w:top w:val="nil"/>
              <w:bottom w:val="nil"/>
            </w:tcBorders>
          </w:tcPr>
          <w:p w14:paraId="089C2317" w14:textId="2A5E96F2" w:rsidR="00785537" w:rsidRPr="00AE676C" w:rsidRDefault="00DD1638" w:rsidP="007331A1">
            <w:pPr>
              <w:pStyle w:val="PURLMSH"/>
              <w:rPr>
                <w:rFonts w:eastAsia="SimSun" w:cs="Arial"/>
                <w:b/>
              </w:rPr>
            </w:pPr>
            <w:r w:rsidRPr="00AE676C">
              <w:rPr>
                <w:rFonts w:eastAsia="SimSun" w:cs="Arial"/>
              </w:rPr>
              <w:t>客户端</w:t>
            </w:r>
            <w:r w:rsidRPr="00AE676C">
              <w:rPr>
                <w:rFonts w:eastAsia="SimSun" w:cs="Arial"/>
              </w:rPr>
              <w:t>/</w:t>
            </w:r>
            <w:r w:rsidRPr="00AE676C">
              <w:rPr>
                <w:rFonts w:eastAsia="SimSun" w:cs="Arial"/>
              </w:rPr>
              <w:t>附加软件：</w:t>
            </w:r>
            <w:r w:rsidRPr="00AE676C">
              <w:rPr>
                <w:rFonts w:eastAsia="SimSun" w:cs="Arial"/>
                <w:b/>
              </w:rPr>
              <w:t>否</w:t>
            </w:r>
          </w:p>
        </w:tc>
        <w:tc>
          <w:tcPr>
            <w:tcW w:w="2622" w:type="pct"/>
            <w:gridSpan w:val="2"/>
            <w:tcBorders>
              <w:top w:val="nil"/>
              <w:bottom w:val="nil"/>
            </w:tcBorders>
          </w:tcPr>
          <w:p w14:paraId="68FAEB71" w14:textId="1767B1E6" w:rsidR="00DD1638" w:rsidRPr="00AE676C" w:rsidRDefault="00DD1638" w:rsidP="00224512">
            <w:pPr>
              <w:pStyle w:val="PURLMSH"/>
              <w:rPr>
                <w:rFonts w:eastAsia="SimSun" w:cs="Arial"/>
              </w:rPr>
            </w:pPr>
            <w:r w:rsidRPr="00AE676C">
              <w:rPr>
                <w:rFonts w:eastAsia="SimSun" w:cs="Arial"/>
              </w:rPr>
              <w:t>所含技术：</w:t>
            </w:r>
            <w:r w:rsidRPr="00AE676C">
              <w:rPr>
                <w:rFonts w:eastAsia="SimSun" w:cs="Arial"/>
                <w:b/>
              </w:rPr>
              <w:t>是</w:t>
            </w:r>
            <w:r w:rsidRPr="00AE676C">
              <w:rPr>
                <w:rFonts w:eastAsia="SimSun" w:cs="Arial"/>
              </w:rPr>
              <w:t xml:space="preserve"> </w:t>
            </w:r>
            <w:r w:rsidRPr="00AE676C">
              <w:rPr>
                <w:rFonts w:eastAsia="SimSun" w:cs="Arial"/>
                <w:i/>
              </w:rPr>
              <w:t>（请参阅</w:t>
            </w:r>
            <w:r w:rsidRPr="00AE676C">
              <w:rPr>
                <w:rFonts w:eastAsia="SimSun" w:cs="Arial"/>
                <w:i/>
              </w:rPr>
              <w:t xml:space="preserve"> </w:t>
            </w:r>
            <w:r w:rsidRPr="00AE676C">
              <w:rPr>
                <w:rFonts w:eastAsia="SimSun" w:cs="Arial"/>
                <w:i/>
                <w:color w:val="00467F"/>
                <w:u w:val="single"/>
              </w:rPr>
              <w:fldChar w:fldCharType="begin"/>
            </w:r>
            <w:r w:rsidR="00E9269A" w:rsidRPr="00AE676C">
              <w:rPr>
                <w:rFonts w:eastAsia="SimSun" w:cs="Arial"/>
                <w:i/>
                <w:color w:val="00467F"/>
                <w:u w:val="single"/>
              </w:rPr>
              <w:instrText xml:space="preserve"> REF  SQLServerTechnology \h  \* MERGEFORMAT </w:instrText>
            </w:r>
            <w:r w:rsidRPr="00AE676C">
              <w:rPr>
                <w:rFonts w:eastAsia="SimSun" w:cs="Arial"/>
                <w:i/>
                <w:color w:val="00467F"/>
                <w:u w:val="single"/>
              </w:rPr>
            </w:r>
            <w:r w:rsidRPr="00AE676C">
              <w:rPr>
                <w:rFonts w:eastAsia="SimSun" w:cs="Arial"/>
                <w:i/>
                <w:color w:val="00467F"/>
                <w:u w:val="single"/>
              </w:rPr>
              <w:fldChar w:fldCharType="separate"/>
            </w:r>
            <w:r w:rsidR="00F178BE" w:rsidRPr="00F178BE">
              <w:rPr>
                <w:rFonts w:eastAsia="SimSun" w:cs="Arial"/>
                <w:i/>
                <w:color w:val="00467F"/>
                <w:u w:val="single"/>
              </w:rPr>
              <w:t>SQL</w:t>
            </w:r>
            <w:r w:rsidR="00F178BE" w:rsidRPr="00F178BE">
              <w:rPr>
                <w:i/>
                <w:color w:val="00467F"/>
                <w:u w:val="single"/>
              </w:rPr>
              <w:t xml:space="preserve"> Server </w:t>
            </w:r>
            <w:r w:rsidR="00F178BE" w:rsidRPr="00F178BE">
              <w:rPr>
                <w:i/>
                <w:color w:val="00467F"/>
                <w:u w:val="single"/>
              </w:rPr>
              <w:t>技</w:t>
            </w:r>
            <w:r w:rsidR="00F178BE" w:rsidRPr="00F178BE">
              <w:rPr>
                <w:rFonts w:ascii="MingLiU" w:eastAsia="MingLiU" w:hAnsi="MingLiU" w:cs="MingLiU" w:hint="eastAsia"/>
                <w:i/>
                <w:color w:val="00467F"/>
                <w:u w:val="single"/>
              </w:rPr>
              <w:t>术</w:t>
            </w:r>
            <w:r w:rsidRPr="00AE676C">
              <w:rPr>
                <w:rFonts w:eastAsia="SimSun" w:cs="Arial"/>
              </w:rPr>
              <w:fldChar w:fldCharType="end"/>
            </w:r>
            <w:r w:rsidRPr="00AE676C">
              <w:rPr>
                <w:rFonts w:eastAsia="SimSun" w:cs="Arial"/>
                <w:i/>
              </w:rPr>
              <w:t>）</w:t>
            </w:r>
          </w:p>
        </w:tc>
      </w:tr>
      <w:tr w:rsidR="007331A1" w:rsidRPr="00AE676C" w14:paraId="77A9D41B" w14:textId="77777777" w:rsidTr="00AE676C">
        <w:tc>
          <w:tcPr>
            <w:tcW w:w="2378" w:type="pct"/>
            <w:tcBorders>
              <w:top w:val="nil"/>
              <w:bottom w:val="nil"/>
            </w:tcBorders>
          </w:tcPr>
          <w:p w14:paraId="4367CE27" w14:textId="77777777" w:rsidR="007331A1" w:rsidRPr="00AE676C" w:rsidRDefault="007331A1" w:rsidP="00224512">
            <w:pPr>
              <w:pStyle w:val="PURLMSH"/>
              <w:rPr>
                <w:rFonts w:eastAsia="SimSun" w:cs="Arial"/>
              </w:rPr>
            </w:pPr>
          </w:p>
        </w:tc>
        <w:tc>
          <w:tcPr>
            <w:tcW w:w="2622" w:type="pct"/>
            <w:gridSpan w:val="2"/>
            <w:tcBorders>
              <w:top w:val="nil"/>
              <w:bottom w:val="nil"/>
            </w:tcBorders>
          </w:tcPr>
          <w:p w14:paraId="005C8012" w14:textId="430177D2" w:rsidR="007331A1" w:rsidRPr="00AE676C" w:rsidRDefault="007331A1" w:rsidP="00224512">
            <w:pPr>
              <w:pStyle w:val="PURLMSH"/>
              <w:rPr>
                <w:rFonts w:eastAsia="SimSun" w:cs="Arial"/>
              </w:rPr>
            </w:pPr>
            <w:r w:rsidRPr="00AE676C">
              <w:rPr>
                <w:rFonts w:eastAsia="SimSun" w:cs="Arial"/>
              </w:rPr>
              <w:t>有资格通过数据中心提供商的服务器享受软件服务：</w:t>
            </w:r>
            <w:r w:rsidRPr="00AE676C">
              <w:rPr>
                <w:rFonts w:eastAsia="SimSun" w:cs="Arial"/>
                <w:b/>
              </w:rPr>
              <w:t>是</w:t>
            </w:r>
          </w:p>
        </w:tc>
      </w:tr>
      <w:tr w:rsidR="00DD1638" w:rsidRPr="003D1F30" w14:paraId="624A0B4C" w14:textId="77777777" w:rsidTr="00224512">
        <w:trPr>
          <w:gridAfter w:val="1"/>
          <w:wAfter w:w="149" w:type="pct"/>
        </w:trPr>
        <w:tc>
          <w:tcPr>
            <w:tcW w:w="4851" w:type="pct"/>
            <w:gridSpan w:val="2"/>
            <w:shd w:val="clear" w:color="auto" w:fill="E5EEF7"/>
          </w:tcPr>
          <w:p w14:paraId="6362D9CA" w14:textId="77777777" w:rsidR="00DD1638" w:rsidRPr="003D1F30" w:rsidRDefault="00DD1638" w:rsidP="00224512">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DD1638" w:rsidRPr="003D1F30" w14:paraId="7737072A" w14:textId="77777777" w:rsidTr="00224512">
        <w:trPr>
          <w:gridAfter w:val="1"/>
          <w:wAfter w:w="149" w:type="pct"/>
        </w:trPr>
        <w:tc>
          <w:tcPr>
            <w:tcW w:w="4851" w:type="pct"/>
            <w:gridSpan w:val="2"/>
          </w:tcPr>
          <w:p w14:paraId="4DA0588C" w14:textId="77777777" w:rsidR="00DD1638" w:rsidRPr="003D1F30" w:rsidRDefault="00DD1638" w:rsidP="00224512">
            <w:pPr>
              <w:pStyle w:val="PURBody"/>
              <w:rPr>
                <w:rFonts w:eastAsia="SimSun" w:cs="Arial"/>
              </w:rPr>
            </w:pPr>
            <w:r w:rsidRPr="003D1F30">
              <w:rPr>
                <w:rFonts w:eastAsia="SimSun" w:cs="Arial"/>
                <w:b/>
              </w:rPr>
              <w:t>您需要：</w:t>
            </w:r>
          </w:p>
          <w:p w14:paraId="1B71C8F4" w14:textId="75DF87AE" w:rsidR="00DD1638" w:rsidRPr="003D1F30" w:rsidRDefault="00DD1638" w:rsidP="003E01FF">
            <w:pPr>
              <w:pStyle w:val="PURBullet-Indented"/>
              <w:rPr>
                <w:rFonts w:eastAsia="SimSun" w:cs="Arial"/>
                <w:b/>
                <w:bCs/>
              </w:rPr>
            </w:pPr>
            <w:r w:rsidRPr="003D1F30">
              <w:rPr>
                <w:rFonts w:eastAsia="SimSun" w:cs="Arial"/>
              </w:rPr>
              <w:t>Visual Studio Test Professional 2013 SAL</w:t>
            </w:r>
          </w:p>
        </w:tc>
      </w:tr>
    </w:tbl>
    <w:p w14:paraId="151ABDE3" w14:textId="77777777" w:rsidR="00DD1638" w:rsidRPr="003D1F30" w:rsidRDefault="00DD1638" w:rsidP="00DD1638">
      <w:pPr>
        <w:pStyle w:val="PURADDITIONALTERMSHEADERMB"/>
        <w:rPr>
          <w:rFonts w:eastAsia="SimSun" w:cs="Arial"/>
        </w:rPr>
      </w:pPr>
      <w:r w:rsidRPr="003D1F30">
        <w:rPr>
          <w:rFonts w:eastAsia="SimSun" w:cs="Arial"/>
        </w:rPr>
        <w:t>附加条款：</w:t>
      </w:r>
    </w:p>
    <w:p w14:paraId="3DF36909" w14:textId="77777777" w:rsidR="00DD1638" w:rsidRPr="003D1F30" w:rsidRDefault="00DD1638" w:rsidP="00DD1638">
      <w:pPr>
        <w:pStyle w:val="PURBlueStrong-Indented"/>
        <w:rPr>
          <w:rFonts w:eastAsia="SimSun" w:cs="Arial"/>
        </w:rPr>
      </w:pPr>
      <w:r w:rsidRPr="003D1F30">
        <w:rPr>
          <w:rFonts w:eastAsia="SimSun" w:cs="Arial"/>
        </w:rPr>
        <w:t xml:space="preserve">BUILDSERVER.TXT </w:t>
      </w:r>
      <w:r w:rsidRPr="003D1F30">
        <w:rPr>
          <w:rFonts w:eastAsia="SimSun" w:cs="Arial"/>
        </w:rPr>
        <w:t>文件</w:t>
      </w:r>
    </w:p>
    <w:p w14:paraId="3E114142" w14:textId="25763ACE" w:rsidR="00DD1638" w:rsidRPr="00AE676C" w:rsidRDefault="00DD1638" w:rsidP="00DD1638">
      <w:pPr>
        <w:pStyle w:val="PURBody-Indented"/>
        <w:rPr>
          <w:rFonts w:eastAsia="SimSun" w:cs="Arial"/>
          <w:spacing w:val="-2"/>
        </w:rPr>
      </w:pPr>
      <w:r w:rsidRPr="00AE676C">
        <w:rPr>
          <w:rFonts w:eastAsia="SimSun" w:cs="Arial"/>
          <w:spacing w:val="-2"/>
        </w:rPr>
        <w:t>请访问</w:t>
      </w:r>
      <w:r w:rsidRPr="00AE676C">
        <w:rPr>
          <w:rFonts w:eastAsia="SimSun" w:cs="Arial"/>
          <w:spacing w:val="-2"/>
        </w:rPr>
        <w:t xml:space="preserve"> </w:t>
      </w:r>
      <w:hyperlink r:id="rId175" w:history="1">
        <w:r w:rsidRPr="00AE676C">
          <w:rPr>
            <w:rStyle w:val="Hyperlink"/>
            <w:rFonts w:eastAsia="SimSun" w:cs="Arial"/>
            <w:spacing w:val="-2"/>
          </w:rPr>
          <w:t>http://go.microsoft.com/fwlink/?LinkId=286955</w:t>
        </w:r>
      </w:hyperlink>
      <w:r w:rsidRPr="00AE676C">
        <w:rPr>
          <w:rFonts w:eastAsia="SimSun" w:cs="Arial"/>
          <w:spacing w:val="-2"/>
        </w:rPr>
        <w:t>，查看</w:t>
      </w:r>
      <w:r w:rsidRPr="00AE676C">
        <w:rPr>
          <w:rFonts w:eastAsia="SimSun" w:cs="Arial"/>
          <w:spacing w:val="-2"/>
        </w:rPr>
        <w:t xml:space="preserve"> BuildServer </w:t>
      </w:r>
      <w:r w:rsidRPr="00AE676C">
        <w:rPr>
          <w:rFonts w:eastAsia="SimSun" w:cs="Arial"/>
          <w:spacing w:val="-2"/>
        </w:rPr>
        <w:t>列表。您可以在生成计算机上安装该列表中所列文件的副本。您只能为在您的生成计算机上编译、生成、验证和归档您的程序或将质量或性能测试作为生成过程的一部分运行而执行此操作。我们在</w:t>
      </w:r>
      <w:r w:rsidRPr="00AE676C">
        <w:rPr>
          <w:rFonts w:eastAsia="SimSun" w:cs="Arial"/>
          <w:spacing w:val="-2"/>
        </w:rPr>
        <w:t xml:space="preserve"> </w:t>
      </w:r>
      <w:hyperlink r:id="rId176" w:history="1">
        <w:r w:rsidRPr="00AE676C">
          <w:rPr>
            <w:rStyle w:val="Hyperlink"/>
            <w:rFonts w:eastAsia="SimSun" w:cs="Arial"/>
            <w:spacing w:val="-2"/>
          </w:rPr>
          <w:t>http://go.microsoft.com/fwlink/?LinkId=286955</w:t>
        </w:r>
      </w:hyperlink>
      <w:r w:rsidRPr="00AE676C">
        <w:rPr>
          <w:rFonts w:eastAsia="SimSun" w:cs="Arial"/>
          <w:spacing w:val="-2"/>
        </w:rPr>
        <w:t xml:space="preserve"> </w:t>
      </w:r>
      <w:r w:rsidRPr="00AE676C">
        <w:rPr>
          <w:rFonts w:eastAsia="SimSun" w:cs="Arial"/>
          <w:spacing w:val="-2"/>
        </w:rPr>
        <w:t>中列出了用于此相同用途的其他文件。</w:t>
      </w:r>
    </w:p>
    <w:p w14:paraId="3701434A" w14:textId="77777777" w:rsidR="00DD1638" w:rsidRPr="003D1F30" w:rsidRDefault="00DD1638" w:rsidP="00DD1638">
      <w:pPr>
        <w:pStyle w:val="PURBlueStrong-Indented"/>
        <w:rPr>
          <w:rFonts w:eastAsia="SimSun" w:cs="Arial"/>
        </w:rPr>
      </w:pPr>
      <w:r w:rsidRPr="003D1F30">
        <w:rPr>
          <w:rFonts w:eastAsia="SimSun" w:cs="Arial"/>
        </w:rPr>
        <w:t>实用程序</w:t>
      </w:r>
    </w:p>
    <w:p w14:paraId="467F3E35" w14:textId="08C5DDEB" w:rsidR="00DD1638" w:rsidRPr="003D1F30" w:rsidRDefault="00DD1638" w:rsidP="00DD1638">
      <w:pPr>
        <w:pStyle w:val="PURBody-Indented"/>
        <w:rPr>
          <w:rFonts w:eastAsia="SimSun" w:cs="Arial"/>
        </w:rPr>
      </w:pPr>
      <w:r w:rsidRPr="003D1F30">
        <w:rPr>
          <w:rFonts w:eastAsia="SimSun" w:cs="Arial"/>
        </w:rPr>
        <w:t>请访问</w:t>
      </w:r>
      <w:r w:rsidRPr="003D1F30">
        <w:rPr>
          <w:rFonts w:eastAsia="SimSun" w:cs="Arial"/>
        </w:rPr>
        <w:t xml:space="preserve"> </w:t>
      </w:r>
      <w:hyperlink r:id="rId177" w:history="1">
        <w:r w:rsidRPr="003D1F30">
          <w:rPr>
            <w:rStyle w:val="Hyperlink"/>
            <w:rFonts w:eastAsia="SimSun" w:cs="Arial"/>
          </w:rPr>
          <w:t>http://go.microsoft.com/fwlink/?LinkId=286955</w:t>
        </w:r>
      </w:hyperlink>
      <w:r w:rsidRPr="003D1F30">
        <w:rPr>
          <w:rFonts w:eastAsia="SimSun" w:cs="Arial"/>
        </w:rPr>
        <w:t>，查看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3D1F30">
        <w:rPr>
          <w:rFonts w:eastAsia="SimSun" w:cs="Arial"/>
        </w:rPr>
        <w:t xml:space="preserve"> 30 </w:t>
      </w:r>
      <w:r w:rsidRPr="003D1F30">
        <w:rPr>
          <w:rFonts w:eastAsia="SimSun" w:cs="Arial"/>
        </w:rPr>
        <w:t>天。</w:t>
      </w:r>
    </w:p>
    <w:p w14:paraId="1A82464E" w14:textId="77777777" w:rsidR="00DD1638" w:rsidRPr="003D1F30" w:rsidRDefault="00DD1638" w:rsidP="00DD1638">
      <w:pPr>
        <w:pStyle w:val="PURBlueStrong-Indented"/>
        <w:rPr>
          <w:rFonts w:eastAsia="SimSun" w:cs="Arial"/>
        </w:rPr>
      </w:pPr>
      <w:r w:rsidRPr="003D1F30">
        <w:rPr>
          <w:rFonts w:eastAsia="SimSun" w:cs="Arial"/>
        </w:rPr>
        <w:t>第三方程序和声明。</w:t>
      </w:r>
    </w:p>
    <w:p w14:paraId="12CFEA04" w14:textId="6F4B02CA" w:rsidR="00DD1638" w:rsidRPr="003D1F30" w:rsidRDefault="00DD1638" w:rsidP="00DD1638">
      <w:pPr>
        <w:pStyle w:val="PURBody-Indented"/>
        <w:rPr>
          <w:rFonts w:eastAsia="SimSun" w:cs="Arial"/>
        </w:rPr>
      </w:pPr>
      <w:r w:rsidRPr="003D1F30">
        <w:rPr>
          <w:rFonts w:eastAsia="SimSun" w:cs="Arial"/>
        </w:rPr>
        <w:t>对此软件中包含的某些第三方代码的许可将由微软依据此许可协议向您授予，而不是由第三方依据某些其他许可条款向您授予。</w:t>
      </w:r>
      <w:r w:rsidRPr="003D1F30">
        <w:rPr>
          <w:rFonts w:eastAsia="SimSun" w:cs="Arial"/>
        </w:rPr>
        <w:t xml:space="preserve">ThirdPartyNotices.txt </w:t>
      </w:r>
      <w:r w:rsidRPr="003D1F30">
        <w:rPr>
          <w:rFonts w:eastAsia="SimSun" w:cs="Arial"/>
        </w:rPr>
        <w:t>文件或此软件的文档中可找到此软件中包含的第三方代码的声明（如果有）。</w:t>
      </w:r>
    </w:p>
    <w:p w14:paraId="4D516076" w14:textId="77777777" w:rsidR="00DD1638" w:rsidRPr="003D1F30" w:rsidRDefault="00DD1638" w:rsidP="00DD1638">
      <w:pPr>
        <w:pStyle w:val="PURBlueStrong-Indented"/>
        <w:rPr>
          <w:rFonts w:eastAsia="SimSun" w:cs="Arial"/>
        </w:rPr>
      </w:pPr>
      <w:r w:rsidRPr="003D1F30">
        <w:rPr>
          <w:rFonts w:eastAsia="SimSun" w:cs="Arial"/>
        </w:rPr>
        <w:t>扩展和程序包管理器功能</w:t>
      </w:r>
    </w:p>
    <w:p w14:paraId="45EE73DF" w14:textId="10C8AE9A" w:rsidR="00DD1638" w:rsidRPr="003D1F30" w:rsidRDefault="00DD1638" w:rsidP="00DD1638">
      <w:pPr>
        <w:pStyle w:val="PURBody-Indented"/>
        <w:rPr>
          <w:rFonts w:eastAsia="SimSun" w:cs="Arial"/>
        </w:rPr>
      </w:pPr>
      <w:r w:rsidRPr="003D1F30">
        <w:rPr>
          <w:rFonts w:eastAsia="SimSun" w:cs="Arial"/>
        </w:rPr>
        <w:t>此软件包含以下功能（每项均为一个</w:t>
      </w:r>
      <w:r w:rsidRPr="007F20CC">
        <w:rPr>
          <w:rFonts w:ascii="SimSun" w:eastAsia="SimSun" w:hAnsi="SimSun" w:cs="Arial"/>
        </w:rPr>
        <w:t>“</w:t>
      </w:r>
      <w:r w:rsidRPr="003D1F30">
        <w:rPr>
          <w:rFonts w:eastAsia="SimSun" w:cs="Arial"/>
        </w:rPr>
        <w:t>功能</w:t>
      </w:r>
      <w:r w:rsidRPr="007F20CC">
        <w:rPr>
          <w:rFonts w:ascii="SimSun" w:eastAsia="SimSun" w:hAnsi="SimSun" w:cs="Arial"/>
        </w:rPr>
        <w:t>”</w:t>
      </w:r>
      <w:r w:rsidRPr="003D1F30">
        <w:rPr>
          <w:rFonts w:eastAsia="SimSun" w:cs="Arial"/>
        </w:rPr>
        <w:t>），其中每项功能都使您能够通过</w:t>
      </w:r>
      <w:r w:rsidRPr="003D1F30">
        <w:rPr>
          <w:rFonts w:eastAsia="SimSun" w:cs="Arial"/>
        </w:rPr>
        <w:t xml:space="preserve"> Internet </w:t>
      </w:r>
      <w:r w:rsidRPr="003D1F30">
        <w:rPr>
          <w:rFonts w:eastAsia="SimSun" w:cs="Arial"/>
        </w:rPr>
        <w:t>从其他来源获取软件应用程序或包：扩展管理器、新建项目对话框、</w:t>
      </w:r>
      <w:r w:rsidRPr="003D1F30">
        <w:rPr>
          <w:rFonts w:eastAsia="SimSun" w:cs="Arial"/>
        </w:rPr>
        <w:t xml:space="preserve">Web </w:t>
      </w:r>
      <w:r w:rsidRPr="003D1F30">
        <w:rPr>
          <w:rFonts w:eastAsia="SimSun" w:cs="Arial"/>
        </w:rPr>
        <w:t>平台安装程序、基于</w:t>
      </w:r>
      <w:r w:rsidRPr="003D1F30">
        <w:rPr>
          <w:rFonts w:eastAsia="SimSun" w:cs="Arial"/>
        </w:rPr>
        <w:t xml:space="preserve"> Microsoft NuGet </w:t>
      </w:r>
      <w:r w:rsidRPr="003D1F30">
        <w:rPr>
          <w:rFonts w:eastAsia="SimSun" w:cs="Arial"/>
        </w:rPr>
        <w:t>的程序包管理器和</w:t>
      </w:r>
      <w:r w:rsidRPr="003D1F30">
        <w:rPr>
          <w:rFonts w:eastAsia="SimSun" w:cs="Arial"/>
        </w:rPr>
        <w:t xml:space="preserve"> Microsoft ASP.NET Web Pages </w:t>
      </w:r>
      <w:r w:rsidRPr="003D1F30">
        <w:rPr>
          <w:rFonts w:eastAsia="SimSun" w:cs="Arial"/>
        </w:rPr>
        <w:t>的程序包管理器功能。虽然这些软件应用程序和包有时由第三方提供和分发，有时由微软提供和分发，但其中每个应用程序和包均依据其自身的许可条款。微软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3D1F30">
        <w:rPr>
          <w:rFonts w:eastAsia="SimSun" w:cs="Arial"/>
        </w:rPr>
        <w:t xml:space="preserve">URL </w:t>
      </w:r>
      <w:r w:rsidRPr="003D1F30">
        <w:rPr>
          <w:rFonts w:eastAsia="SimSun" w:cs="Arial"/>
        </w:rPr>
        <w:t>或阅读包中的嵌入式声明或许可条款的责任。对于源或库</w:t>
      </w:r>
      <w:r w:rsidRPr="003D1F30">
        <w:rPr>
          <w:rFonts w:eastAsia="SimSun" w:cs="Arial"/>
        </w:rPr>
        <w:t xml:space="preserve"> URL</w:t>
      </w:r>
      <w:r w:rsidRPr="003D1F30">
        <w:rPr>
          <w:rFonts w:eastAsia="SimSun" w:cs="Arial"/>
        </w:rPr>
        <w:t>、来自此类</w:t>
      </w:r>
      <w:r w:rsidRPr="003D1F30">
        <w:rPr>
          <w:rFonts w:eastAsia="SimSun" w:cs="Arial"/>
        </w:rPr>
        <w:t xml:space="preserve"> URL </w:t>
      </w:r>
      <w:r w:rsidRPr="003D1F30">
        <w:rPr>
          <w:rFonts w:eastAsia="SimSun" w:cs="Arial"/>
        </w:rPr>
        <w:t>的任何源或库、其中包含的信息或您通过此类源或库引用或访问的任何软件应用程序或包，微软不做任何声明、保证或保障。微软不授予您对使用功能获得的第三方软件应用程序或包的任何许可权利。</w:t>
      </w:r>
    </w:p>
    <w:p w14:paraId="32FEF42B" w14:textId="77777777" w:rsidR="000B31DA" w:rsidRPr="003D1F30" w:rsidRDefault="000B31DA" w:rsidP="000B31DA">
      <w:pPr>
        <w:pStyle w:val="PURBlueStrong-Indented"/>
        <w:rPr>
          <w:rFonts w:eastAsia="SimSun" w:cs="Arial"/>
        </w:rPr>
      </w:pPr>
      <w:r w:rsidRPr="003D1F30">
        <w:rPr>
          <w:rFonts w:eastAsia="SimSun" w:cs="Arial"/>
        </w:rPr>
        <w:t>第三方软件</w:t>
      </w:r>
    </w:p>
    <w:p w14:paraId="79E9ED82" w14:textId="346A5438" w:rsidR="000B31DA" w:rsidRPr="003D1F30" w:rsidRDefault="000B31DA" w:rsidP="000B31DA">
      <w:pPr>
        <w:pStyle w:val="PURBody-Indented"/>
        <w:rPr>
          <w:rFonts w:eastAsia="SimSun" w:cs="Arial"/>
        </w:rPr>
      </w:pPr>
      <w:r w:rsidRPr="003D1F30">
        <w:rPr>
          <w:rFonts w:eastAsia="SimSun" w:cs="Arial"/>
        </w:rPr>
        <w:t>软件附带的</w:t>
      </w:r>
      <w:r w:rsidRPr="003D1F30">
        <w:rPr>
          <w:rFonts w:eastAsia="SimSun" w:cs="Arial"/>
        </w:rPr>
        <w:t xml:space="preserve"> ThirdPartyNotices </w:t>
      </w:r>
      <w:r w:rsidRPr="003D1F30">
        <w:rPr>
          <w:rFonts w:eastAsia="SimSun" w:cs="Arial"/>
        </w:rPr>
        <w:t>文件规定了适用于软件中此类部分的附加法律声明和许可条款。除了</w:t>
      </w:r>
      <w:r w:rsidRPr="003D1F30">
        <w:rPr>
          <w:rFonts w:eastAsia="SimSun" w:cs="Arial"/>
        </w:rPr>
        <w:t xml:space="preserve"> ThirdPartyNotices </w:t>
      </w:r>
      <w:r w:rsidRPr="003D1F30">
        <w:rPr>
          <w:rFonts w:eastAsia="SimSun" w:cs="Arial"/>
        </w:rPr>
        <w:t>文件中列出的任何第三方许可的任何条款和条件之外，本协议中的免责声明和损害责任限制及排除条款适用于整个软件。</w:t>
      </w:r>
    </w:p>
    <w:p w14:paraId="1E4996E7" w14:textId="0C6EAC17" w:rsidR="000B31DA" w:rsidRPr="003D1F30" w:rsidRDefault="000B31DA" w:rsidP="000B31DA">
      <w:pPr>
        <w:pStyle w:val="PURBlueStrong-Indented"/>
        <w:rPr>
          <w:rFonts w:eastAsia="SimSun" w:cs="Arial"/>
        </w:rPr>
      </w:pPr>
      <w:r w:rsidRPr="003D1F30">
        <w:rPr>
          <w:rFonts w:eastAsia="SimSun" w:cs="Arial"/>
        </w:rPr>
        <w:t>技术限制</w:t>
      </w:r>
    </w:p>
    <w:p w14:paraId="082EED5E" w14:textId="77777777" w:rsidR="000B31DA" w:rsidRPr="00AE676C" w:rsidRDefault="000B31DA" w:rsidP="000B31DA">
      <w:pPr>
        <w:pStyle w:val="PURBody-Indented"/>
        <w:rPr>
          <w:rFonts w:eastAsia="SimSun" w:cs="Arial"/>
          <w:spacing w:val="-2"/>
        </w:rPr>
      </w:pPr>
      <w:r w:rsidRPr="00AE676C">
        <w:rPr>
          <w:rFonts w:eastAsia="SimSun" w:cs="Arial"/>
          <w:spacing w:val="-2"/>
        </w:rPr>
        <w:t>您不得对软件进行反向工程、反向编译或反汇编，或以其他方式试图获取软件源代码，除非并仅限于以下情形：</w:t>
      </w:r>
      <w:r w:rsidRPr="00AE676C">
        <w:rPr>
          <w:rFonts w:eastAsia="SimSun" w:cs="Arial"/>
          <w:spacing w:val="-2"/>
        </w:rPr>
        <w:t xml:space="preserve">(i) </w:t>
      </w:r>
      <w:r w:rsidRPr="00AE676C">
        <w:rPr>
          <w:rFonts w:eastAsia="SimSun" w:cs="Arial"/>
          <w:spacing w:val="-2"/>
        </w:rPr>
        <w:t>尽管存在此限制，但适用的法律允许；或</w:t>
      </w:r>
      <w:r w:rsidRPr="00AE676C">
        <w:rPr>
          <w:rFonts w:eastAsia="SimSun" w:cs="Arial"/>
          <w:spacing w:val="-2"/>
        </w:rPr>
        <w:t xml:space="preserve"> (ii) </w:t>
      </w:r>
      <w:r w:rsidRPr="00AE676C">
        <w:rPr>
          <w:rFonts w:eastAsia="SimSun" w:cs="Arial"/>
          <w:spacing w:val="-2"/>
        </w:rPr>
        <w:t>需要对获得</w:t>
      </w:r>
      <w:r w:rsidRPr="00AE676C">
        <w:rPr>
          <w:rFonts w:eastAsia="SimSun" w:cs="Arial"/>
          <w:spacing w:val="-2"/>
        </w:rPr>
        <w:t xml:space="preserve"> GNU Lesser General Public License </w:t>
      </w:r>
      <w:r w:rsidRPr="00AE676C">
        <w:rPr>
          <w:rFonts w:eastAsia="SimSun" w:cs="Arial"/>
          <w:spacing w:val="-2"/>
        </w:rPr>
        <w:t>授权的库（包含在软件内或与软件存在关联）进行调试更改。</w:t>
      </w:r>
    </w:p>
    <w:p w14:paraId="0B54F3A3" w14:textId="21F17E82" w:rsidR="000B31DA" w:rsidRPr="003D1F30" w:rsidRDefault="000B31DA" w:rsidP="000B31DA">
      <w:pPr>
        <w:pStyle w:val="PURBody-Indented"/>
        <w:rPr>
          <w:rFonts w:eastAsia="SimSun" w:cs="Arial"/>
        </w:rPr>
      </w:pPr>
      <w:r w:rsidRPr="003D1F30">
        <w:rPr>
          <w:rFonts w:eastAsia="SimSun" w:cs="Arial"/>
          <w:smallCaps/>
          <w:color w:val="00467F" w:themeColor="text2"/>
        </w:rPr>
        <w:t>Microsoft SharePoint</w:t>
      </w:r>
      <w:r w:rsidRPr="003D1F30">
        <w:rPr>
          <w:rFonts w:eastAsia="SimSun" w:cs="Arial"/>
          <w:smallCaps/>
          <w:color w:val="00467F" w:themeColor="text2"/>
        </w:rPr>
        <w:t>、</w:t>
      </w:r>
      <w:r w:rsidRPr="003D1F30">
        <w:rPr>
          <w:rFonts w:eastAsia="SimSun" w:cs="Arial"/>
          <w:smallCaps/>
          <w:color w:val="00467F" w:themeColor="text2"/>
        </w:rPr>
        <w:t xml:space="preserve">Windows </w:t>
      </w:r>
      <w:r w:rsidRPr="003D1F30">
        <w:rPr>
          <w:rFonts w:eastAsia="SimSun" w:cs="Arial"/>
          <w:smallCaps/>
          <w:color w:val="00467F" w:themeColor="text2"/>
        </w:rPr>
        <w:t>软件开发工具包</w:t>
      </w:r>
      <w:r w:rsidRPr="003D1F30">
        <w:rPr>
          <w:rFonts w:eastAsia="SimSun" w:cs="Arial"/>
          <w:smallCaps/>
          <w:color w:val="00467F" w:themeColor="text2"/>
        </w:rPr>
        <w:t xml:space="preserve"> (Windows SDK) </w:t>
      </w:r>
      <w:r w:rsidRPr="003D1F30">
        <w:rPr>
          <w:rFonts w:eastAsia="SimSun" w:cs="Arial"/>
          <w:smallCaps/>
          <w:color w:val="00467F" w:themeColor="text2"/>
        </w:rPr>
        <w:t>和</w:t>
      </w:r>
      <w:r w:rsidRPr="003D1F30">
        <w:rPr>
          <w:rFonts w:eastAsia="SimSun" w:cs="Arial"/>
          <w:smallCaps/>
          <w:color w:val="00467F" w:themeColor="text2"/>
        </w:rPr>
        <w:t xml:space="preserve"> Microsoft Office </w:t>
      </w:r>
      <w:r w:rsidRPr="003D1F30">
        <w:rPr>
          <w:rFonts w:eastAsia="SimSun" w:cs="Arial"/>
          <w:smallCaps/>
          <w:color w:val="00467F" w:themeColor="text2"/>
        </w:rPr>
        <w:t>组件</w:t>
      </w:r>
    </w:p>
    <w:p w14:paraId="55136870" w14:textId="76FFB4D4" w:rsidR="000B31DA" w:rsidRPr="003D1F30" w:rsidRDefault="000B31DA" w:rsidP="000B31DA">
      <w:pPr>
        <w:pStyle w:val="PURBody-Indented"/>
        <w:rPr>
          <w:rFonts w:eastAsia="SimSun" w:cs="Arial"/>
        </w:rPr>
      </w:pPr>
      <w:r w:rsidRPr="003D1F30">
        <w:rPr>
          <w:rFonts w:eastAsia="SimSun" w:cs="Arial"/>
        </w:rPr>
        <w:t>本软件附带提供</w:t>
      </w:r>
      <w:r w:rsidRPr="003D1F30">
        <w:rPr>
          <w:rFonts w:eastAsia="SimSun" w:cs="Arial"/>
        </w:rPr>
        <w:t xml:space="preserve"> Microsoft SharePoint </w:t>
      </w:r>
      <w:r w:rsidRPr="003D1F30">
        <w:rPr>
          <w:rFonts w:eastAsia="SimSun" w:cs="Arial"/>
        </w:rPr>
        <w:t>软件（包括</w:t>
      </w:r>
      <w:r w:rsidRPr="003D1F30">
        <w:rPr>
          <w:rFonts w:eastAsia="SimSun" w:cs="Arial"/>
        </w:rPr>
        <w:t xml:space="preserve"> SharePoint Windows </w:t>
      </w:r>
      <w:r w:rsidRPr="003D1F30">
        <w:rPr>
          <w:rFonts w:eastAsia="SimSun" w:cs="Arial"/>
        </w:rPr>
        <w:t>身份验证基础扩展）、</w:t>
      </w:r>
      <w:r w:rsidRPr="003D1F30">
        <w:rPr>
          <w:rFonts w:eastAsia="SimSun" w:cs="Arial"/>
        </w:rPr>
        <w:t xml:space="preserve">Microsoft Office </w:t>
      </w:r>
      <w:r w:rsidRPr="003D1F30">
        <w:rPr>
          <w:rFonts w:eastAsia="SimSun" w:cs="Arial"/>
        </w:rPr>
        <w:t>软件（包括</w:t>
      </w:r>
      <w:r w:rsidRPr="003D1F30">
        <w:rPr>
          <w:rFonts w:eastAsia="SimSun" w:cs="Arial"/>
        </w:rPr>
        <w:t xml:space="preserve"> Office Primary Interop Assemblies </w:t>
      </w:r>
      <w:r w:rsidRPr="003D1F30">
        <w:rPr>
          <w:rFonts w:eastAsia="SimSun" w:cs="Arial"/>
        </w:rPr>
        <w:t>和</w:t>
      </w:r>
      <w:r w:rsidRPr="003D1F30">
        <w:rPr>
          <w:rFonts w:eastAsia="SimSun" w:cs="Arial"/>
        </w:rPr>
        <w:t xml:space="preserve"> Windows SDK</w:t>
      </w:r>
      <w:r w:rsidRPr="003D1F30">
        <w:rPr>
          <w:rFonts w:eastAsia="SimSun" w:cs="Arial"/>
        </w:rPr>
        <w:t>），所有这些都须依据其自身的条款向您授予许可。这些软件组件的许可条款位于安装软件目录中的</w:t>
      </w:r>
      <w:r w:rsidRPr="003D1F30">
        <w:rPr>
          <w:rFonts w:eastAsia="SimSun" w:cs="Arial"/>
        </w:rPr>
        <w:t>“Licenses”</w:t>
      </w:r>
      <w:r w:rsidRPr="003D1F30">
        <w:rPr>
          <w:rFonts w:eastAsia="SimSun" w:cs="Arial"/>
        </w:rPr>
        <w:t>文件夹中。如果您不同意这些软件组件的许可条款，则不能使用这些组件。</w:t>
      </w:r>
    </w:p>
    <w:p w14:paraId="41AF298C" w14:textId="77777777" w:rsidR="00AE676C" w:rsidRDefault="00AE676C" w:rsidP="00AE676C">
      <w:pPr>
        <w:pStyle w:val="PURBlueStrong-Indented"/>
        <w:keepNext w:val="0"/>
        <w:keepLines w:val="0"/>
        <w:ind w:left="274"/>
        <w:rPr>
          <w:rFonts w:eastAsia="SimSun" w:cs="Arial"/>
        </w:rPr>
      </w:pPr>
    </w:p>
    <w:p w14:paraId="77D9B7E6" w14:textId="77777777" w:rsidR="00AE676C" w:rsidRDefault="00AE676C" w:rsidP="00AE676C">
      <w:pPr>
        <w:pStyle w:val="PURBlueStrong-Indented"/>
        <w:keepNext w:val="0"/>
        <w:keepLines w:val="0"/>
        <w:ind w:left="274"/>
        <w:rPr>
          <w:rFonts w:eastAsia="SimSun" w:cs="Arial"/>
        </w:rPr>
      </w:pPr>
    </w:p>
    <w:p w14:paraId="7670F3CE" w14:textId="77777777" w:rsidR="00AE676C" w:rsidRDefault="00AE676C" w:rsidP="00AE676C">
      <w:pPr>
        <w:pStyle w:val="PURBlueStrong-Indented"/>
        <w:keepNext w:val="0"/>
        <w:keepLines w:val="0"/>
        <w:ind w:left="274"/>
        <w:rPr>
          <w:rFonts w:eastAsia="SimSun" w:cs="Arial"/>
        </w:rPr>
      </w:pPr>
    </w:p>
    <w:p w14:paraId="649A81AD" w14:textId="77777777" w:rsidR="000B31DA" w:rsidRPr="003D1F30" w:rsidRDefault="000B31DA" w:rsidP="000B31DA">
      <w:pPr>
        <w:pStyle w:val="PURBlueStrong-Indented"/>
        <w:rPr>
          <w:rFonts w:eastAsia="SimSun" w:cs="Arial"/>
        </w:rPr>
      </w:pPr>
      <w:r w:rsidRPr="003D1F30">
        <w:rPr>
          <w:rFonts w:eastAsia="SimSun" w:cs="Arial"/>
        </w:rPr>
        <w:lastRenderedPageBreak/>
        <w:t>Microsoft Advertising SDK</w:t>
      </w:r>
    </w:p>
    <w:p w14:paraId="166DC6C2" w14:textId="29E479EB" w:rsidR="000B31DA" w:rsidRPr="00AE676C" w:rsidRDefault="000B31DA" w:rsidP="00377F92">
      <w:pPr>
        <w:pStyle w:val="PURBullet-Indented"/>
        <w:numPr>
          <w:ilvl w:val="0"/>
          <w:numId w:val="0"/>
        </w:numPr>
        <w:spacing w:line="240" w:lineRule="auto"/>
        <w:ind w:left="288"/>
        <w:rPr>
          <w:rFonts w:eastAsia="SimSun" w:cs="Arial"/>
          <w:spacing w:val="-4"/>
        </w:rPr>
      </w:pPr>
      <w:r w:rsidRPr="00AE676C">
        <w:rPr>
          <w:rFonts w:eastAsia="SimSun" w:cs="Arial"/>
          <w:spacing w:val="-4"/>
        </w:rPr>
        <w:t>如果您向</w:t>
      </w:r>
      <w:r w:rsidRPr="00AE676C">
        <w:rPr>
          <w:rFonts w:eastAsia="SimSun" w:cs="Arial"/>
          <w:spacing w:val="-4"/>
        </w:rPr>
        <w:t xml:space="preserve"> Microsoft Advertising SDK for Windows Phone </w:t>
      </w:r>
      <w:r w:rsidRPr="00AE676C">
        <w:rPr>
          <w:rFonts w:eastAsia="SimSun" w:cs="Arial"/>
          <w:spacing w:val="-4"/>
        </w:rPr>
        <w:t>传送精确的位置数据或其他用户相关数据（例如用户标识符、配置信息、用户行为的跟踪数据等），那么您的程序必须</w:t>
      </w:r>
      <w:r w:rsidRPr="00AE676C">
        <w:rPr>
          <w:rFonts w:eastAsia="SimSun" w:cs="Arial"/>
          <w:spacing w:val="-4"/>
        </w:rPr>
        <w:t xml:space="preserve"> (a) </w:t>
      </w:r>
      <w:r w:rsidRPr="00AE676C">
        <w:rPr>
          <w:rFonts w:eastAsia="SimSun" w:cs="Arial"/>
          <w:spacing w:val="-4"/>
        </w:rPr>
        <w:t>通知最终用户它将收集和使用用户相关信息，并将此信息提供给微软以用于微软的广告服务，并且</w:t>
      </w:r>
      <w:r w:rsidRPr="00AE676C">
        <w:rPr>
          <w:rFonts w:eastAsia="SimSun" w:cs="Arial"/>
          <w:spacing w:val="-4"/>
        </w:rPr>
        <w:t xml:space="preserve"> (b) </w:t>
      </w:r>
      <w:r w:rsidRPr="00AE676C">
        <w:rPr>
          <w:rFonts w:eastAsia="SimSun" w:cs="Arial"/>
          <w:spacing w:val="-4"/>
        </w:rPr>
        <w:t>在用户下载软件和</w:t>
      </w:r>
      <w:r w:rsidRPr="00AE676C">
        <w:rPr>
          <w:rFonts w:eastAsia="SimSun" w:cs="Arial"/>
          <w:spacing w:val="-4"/>
        </w:rPr>
        <w:t>/</w:t>
      </w:r>
      <w:r w:rsidRPr="00AE676C">
        <w:rPr>
          <w:rFonts w:eastAsia="SimSun" w:cs="Arial"/>
          <w:spacing w:val="-4"/>
        </w:rPr>
        <w:t>或应用程序时即明确获取用户的同意（例如，用户必须单击</w:t>
      </w:r>
      <w:r w:rsidRPr="00AE676C">
        <w:rPr>
          <w:rFonts w:ascii="SimSun" w:eastAsia="SimSun" w:hAnsi="SimSun" w:cs="Arial"/>
          <w:spacing w:val="-4"/>
        </w:rPr>
        <w:t>“</w:t>
      </w:r>
      <w:r w:rsidRPr="00AE676C">
        <w:rPr>
          <w:rFonts w:eastAsia="SimSun" w:cs="Arial"/>
          <w:spacing w:val="-4"/>
        </w:rPr>
        <w:t>接受</w:t>
      </w:r>
      <w:r w:rsidRPr="00AE676C">
        <w:rPr>
          <w:rFonts w:ascii="SimSun" w:eastAsia="SimSun" w:hAnsi="SimSun" w:cs="Arial"/>
          <w:spacing w:val="-4"/>
        </w:rPr>
        <w:t>”</w:t>
      </w:r>
      <w:r w:rsidRPr="00AE676C">
        <w:rPr>
          <w:rFonts w:eastAsia="SimSun" w:cs="Arial"/>
          <w:spacing w:val="-4"/>
        </w:rPr>
        <w:t>或继续单击</w:t>
      </w:r>
      <w:r w:rsidRPr="00AE676C">
        <w:rPr>
          <w:rFonts w:ascii="SimSun" w:eastAsia="SimSun" w:hAnsi="SimSun" w:cs="Arial"/>
          <w:spacing w:val="-4"/>
        </w:rPr>
        <w:t>“</w:t>
      </w:r>
      <w:r w:rsidRPr="00AE676C">
        <w:rPr>
          <w:rFonts w:eastAsia="SimSun" w:cs="Arial"/>
          <w:spacing w:val="-4"/>
        </w:rPr>
        <w:t>安装</w:t>
      </w:r>
      <w:r w:rsidRPr="00AE676C">
        <w:rPr>
          <w:rFonts w:ascii="SimSun" w:eastAsia="SimSun" w:hAnsi="SimSun" w:cs="Arial"/>
          <w:spacing w:val="-4"/>
        </w:rPr>
        <w:t>”</w:t>
      </w:r>
      <w:r w:rsidRPr="00AE676C">
        <w:rPr>
          <w:rFonts w:eastAsia="SimSun" w:cs="Arial"/>
          <w:spacing w:val="-4"/>
        </w:rPr>
        <w:t>按钮）。此外，您同意：</w:t>
      </w:r>
      <w:r w:rsidRPr="00AE676C">
        <w:rPr>
          <w:rFonts w:eastAsia="SimSun" w:cs="Arial"/>
          <w:spacing w:val="-4"/>
        </w:rPr>
        <w:t xml:space="preserve">(a) </w:t>
      </w:r>
      <w:r w:rsidRPr="00AE676C">
        <w:rPr>
          <w:rFonts w:eastAsia="SimSun" w:cs="Arial"/>
          <w:spacing w:val="-4"/>
        </w:rPr>
        <w:t>遵守</w:t>
      </w:r>
      <w:r w:rsidRPr="00AE676C">
        <w:rPr>
          <w:rFonts w:eastAsia="SimSun" w:cs="Arial"/>
          <w:spacing w:val="-4"/>
        </w:rPr>
        <w:t xml:space="preserve"> Windows Phone </w:t>
      </w:r>
      <w:r w:rsidRPr="00AE676C">
        <w:rPr>
          <w:rFonts w:eastAsia="SimSun" w:cs="Arial"/>
          <w:spacing w:val="-4"/>
        </w:rPr>
        <w:t>的认证和其他要求；</w:t>
      </w:r>
      <w:r w:rsidRPr="00AE676C">
        <w:rPr>
          <w:rFonts w:eastAsia="SimSun" w:cs="Arial"/>
          <w:spacing w:val="-4"/>
        </w:rPr>
        <w:t xml:space="preserve">(b) </w:t>
      </w:r>
      <w:r w:rsidRPr="00AE676C">
        <w:rPr>
          <w:rFonts w:eastAsia="SimSun" w:cs="Arial"/>
          <w:spacing w:val="-4"/>
        </w:rPr>
        <w:t>在用户数据的收集和使用过程中遵守微软的隐私政策和其他政策；</w:t>
      </w:r>
      <w:r w:rsidRPr="00AE676C">
        <w:rPr>
          <w:rFonts w:eastAsia="SimSun" w:cs="Arial"/>
          <w:spacing w:val="-4"/>
        </w:rPr>
        <w:t xml:space="preserve">(c) </w:t>
      </w:r>
      <w:r w:rsidRPr="00AE676C">
        <w:rPr>
          <w:rFonts w:eastAsia="SimSun" w:cs="Arial"/>
          <w:spacing w:val="-4"/>
        </w:rPr>
        <w:t>您可以在使用该服务的过程中将微软创建或提供给您的用户标识符传送给微软广告服务，除此之外，您不得收集和使用任何这些标识符以用于任何其他目的；和</w:t>
      </w:r>
      <w:r w:rsidRPr="00AE676C">
        <w:rPr>
          <w:rFonts w:eastAsia="SimSun" w:cs="Arial"/>
          <w:spacing w:val="-4"/>
        </w:rPr>
        <w:t xml:space="preserve"> (d) </w:t>
      </w:r>
      <w:r w:rsidRPr="00AE676C">
        <w:rPr>
          <w:rFonts w:eastAsia="SimSun" w:cs="Arial"/>
          <w:spacing w:val="-4"/>
        </w:rPr>
        <w:t>在您的隐私政策和</w:t>
      </w:r>
      <w:r w:rsidRPr="00AE676C">
        <w:rPr>
          <w:rFonts w:eastAsia="SimSun" w:cs="Arial"/>
          <w:spacing w:val="-4"/>
        </w:rPr>
        <w:t>/</w:t>
      </w:r>
      <w:r w:rsidRPr="00AE676C">
        <w:rPr>
          <w:rFonts w:eastAsia="SimSun" w:cs="Arial"/>
          <w:spacing w:val="-4"/>
        </w:rPr>
        <w:t>或条款中包含一个链接，以允许用户访问以下位置，选择禁用基于微软利益的广告服务：</w:t>
      </w:r>
      <w:hyperlink r:id="rId178" w:history="1">
        <w:r w:rsidRPr="00AE676C">
          <w:rPr>
            <w:rStyle w:val="Hyperlink"/>
            <w:rFonts w:eastAsia="SimSun" w:cs="Arial"/>
            <w:spacing w:val="-4"/>
          </w:rPr>
          <w:t>https://choice.live.com/AdvertisementChoice/</w:t>
        </w:r>
      </w:hyperlink>
      <w:r w:rsidRPr="00AE676C">
        <w:rPr>
          <w:rFonts w:eastAsia="SimSun" w:cs="Arial"/>
          <w:spacing w:val="-4"/>
        </w:rPr>
        <w:t>。</w:t>
      </w:r>
    </w:p>
    <w:p w14:paraId="67E00627" w14:textId="77777777" w:rsidR="00DD1638" w:rsidRPr="003D1F30" w:rsidRDefault="00DD1638" w:rsidP="00DD1638">
      <w:pPr>
        <w:pStyle w:val="PURBlueStrong-Indented"/>
        <w:rPr>
          <w:rFonts w:eastAsia="SimSun" w:cs="Arial"/>
        </w:rPr>
      </w:pPr>
      <w:r w:rsidRPr="003D1F30">
        <w:rPr>
          <w:rFonts w:eastAsia="SimSun" w:cs="Arial"/>
        </w:rPr>
        <w:t xml:space="preserve">Microsoft SQL Server </w:t>
      </w:r>
      <w:r w:rsidRPr="003D1F30">
        <w:rPr>
          <w:rFonts w:eastAsia="SimSun" w:cs="Arial"/>
        </w:rPr>
        <w:t>产品组件和</w:t>
      </w:r>
      <w:r w:rsidRPr="003D1F30">
        <w:rPr>
          <w:rFonts w:eastAsia="SimSun" w:cs="Arial"/>
        </w:rPr>
        <w:t xml:space="preserve"> Windows </w:t>
      </w:r>
      <w:r w:rsidRPr="003D1F30">
        <w:rPr>
          <w:rFonts w:eastAsia="SimSun" w:cs="Arial"/>
        </w:rPr>
        <w:t>软件开发工具包</w:t>
      </w:r>
      <w:r w:rsidRPr="003D1F30">
        <w:rPr>
          <w:rFonts w:eastAsia="SimSun" w:cs="Arial"/>
        </w:rPr>
        <w:t xml:space="preserve"> (Windows SDK)</w:t>
      </w:r>
    </w:p>
    <w:p w14:paraId="185905B3" w14:textId="1DD55491" w:rsidR="00DD1638" w:rsidRPr="003D1F30" w:rsidRDefault="00DD1638" w:rsidP="00DD1638">
      <w:pPr>
        <w:pStyle w:val="PURBody-Indented"/>
        <w:rPr>
          <w:rFonts w:eastAsia="SimSun" w:cs="Arial"/>
        </w:rPr>
      </w:pPr>
      <w:r w:rsidRPr="003D1F30">
        <w:rPr>
          <w:rFonts w:eastAsia="SimSun" w:cs="Arial"/>
        </w:rPr>
        <w:t>本软件可能会附带</w:t>
      </w:r>
      <w:r w:rsidRPr="003D1F30">
        <w:rPr>
          <w:rFonts w:eastAsia="SimSun" w:cs="Arial"/>
        </w:rPr>
        <w:t xml:space="preserve"> Microsoft SQL Server </w:t>
      </w:r>
      <w:r w:rsidRPr="003D1F30">
        <w:rPr>
          <w:rFonts w:eastAsia="SimSun" w:cs="Arial"/>
        </w:rPr>
        <w:t>组件和</w:t>
      </w:r>
      <w:r w:rsidRPr="003D1F30">
        <w:rPr>
          <w:rFonts w:eastAsia="SimSun" w:cs="Arial"/>
        </w:rPr>
        <w:t xml:space="preserve"> Windows SDK</w:t>
      </w:r>
      <w:r w:rsidRPr="003D1F30">
        <w:rPr>
          <w:rFonts w:eastAsia="SimSun" w:cs="Arial"/>
        </w:rPr>
        <w:t>，二者均依据位于</w:t>
      </w:r>
      <w:r w:rsidRPr="007F20CC">
        <w:rPr>
          <w:rFonts w:eastAsia="SimSun" w:cs="Arial"/>
        </w:rPr>
        <w:t>“</w:t>
      </w:r>
      <w:r w:rsidRPr="003D1F30">
        <w:rPr>
          <w:rFonts w:eastAsia="SimSun" w:cs="Arial"/>
        </w:rPr>
        <w:t>Licenses”</w:t>
      </w:r>
      <w:r w:rsidRPr="003D1F30">
        <w:rPr>
          <w:rFonts w:eastAsia="SimSun" w:cs="Arial"/>
        </w:rPr>
        <w:t>文件夹下其各自的条款来向您授予许可。您只能在使用该软件时使用这些组件。如果您不同意组件的许可条款，则不能使用这些组件。</w:t>
      </w:r>
    </w:p>
    <w:p w14:paraId="2A3C5D59" w14:textId="77777777" w:rsidR="00DD1638" w:rsidRPr="003D1F30" w:rsidRDefault="00DD1638" w:rsidP="00DD1638">
      <w:pPr>
        <w:pStyle w:val="PURBlueStrong-Indented"/>
        <w:rPr>
          <w:rFonts w:eastAsia="SimSun" w:cs="Arial"/>
        </w:rPr>
      </w:pPr>
      <w:r w:rsidRPr="003D1F30">
        <w:rPr>
          <w:rFonts w:eastAsia="SimSun" w:cs="Arial"/>
        </w:rPr>
        <w:t xml:space="preserve">Windows </w:t>
      </w:r>
      <w:r w:rsidRPr="003D1F30">
        <w:rPr>
          <w:rFonts w:eastAsia="SimSun" w:cs="Arial"/>
        </w:rPr>
        <w:t>软件组件</w:t>
      </w:r>
    </w:p>
    <w:p w14:paraId="68D5F772" w14:textId="7F2A5F21" w:rsidR="00DD1638" w:rsidRPr="003D1F30" w:rsidRDefault="00DD1638" w:rsidP="00DD1638">
      <w:pPr>
        <w:pStyle w:val="PURBody-Indented"/>
        <w:rPr>
          <w:rFonts w:eastAsia="SimSun" w:cs="Arial"/>
        </w:rPr>
      </w:pPr>
      <w:r w:rsidRPr="003D1F30">
        <w:rPr>
          <w:rFonts w:eastAsia="SimSun" w:cs="Arial"/>
        </w:rPr>
        <w:t>此软件可能包含</w:t>
      </w:r>
      <w:r w:rsidRPr="003D1F30">
        <w:rPr>
          <w:rFonts w:eastAsia="SimSun" w:cs="Arial"/>
        </w:rPr>
        <w:t xml:space="preserve"> Microsoft .NET Framework</w:t>
      </w:r>
      <w:r w:rsidRPr="003D1F30">
        <w:rPr>
          <w:rFonts w:eastAsia="SimSun" w:cs="Arial"/>
        </w:rPr>
        <w:t>、</w:t>
      </w:r>
      <w:r w:rsidRPr="003D1F30">
        <w:rPr>
          <w:rFonts w:eastAsia="SimSun" w:cs="Arial"/>
        </w:rPr>
        <w:t xml:space="preserve">Microsoft Data Access Components </w:t>
      </w:r>
      <w:r w:rsidRPr="003D1F30">
        <w:rPr>
          <w:rFonts w:eastAsia="SimSun" w:cs="Arial"/>
        </w:rPr>
        <w:t>和某些与</w:t>
      </w:r>
      <w:r w:rsidRPr="003D1F30">
        <w:rPr>
          <w:rFonts w:eastAsia="SimSun" w:cs="Arial"/>
        </w:rPr>
        <w:t xml:space="preserve"> Microsoft Build </w:t>
      </w:r>
      <w:r w:rsidRPr="003D1F30">
        <w:rPr>
          <w:rFonts w:eastAsia="SimSun" w:cs="Arial"/>
        </w:rPr>
        <w:t>技术相关的</w:t>
      </w:r>
      <w:r w:rsidRPr="003D1F30">
        <w:rPr>
          <w:rFonts w:eastAsia="SimSun" w:cs="Arial"/>
        </w:rPr>
        <w:t xml:space="preserve"> .dll </w:t>
      </w:r>
      <w:r w:rsidRPr="003D1F30">
        <w:rPr>
          <w:rFonts w:eastAsia="SimSun" w:cs="Arial"/>
        </w:rPr>
        <w:t>文件；</w:t>
      </w:r>
      <w:r w:rsidRPr="003D1F30">
        <w:rPr>
          <w:rFonts w:eastAsia="SimSun" w:cs="Arial"/>
        </w:rPr>
        <w:t xml:space="preserve">Microsoft Internet Information Services (IIS) Express </w:t>
      </w:r>
      <w:r w:rsidRPr="003D1F30">
        <w:rPr>
          <w:rFonts w:eastAsia="SimSun" w:cs="Arial"/>
        </w:rPr>
        <w:t>和</w:t>
      </w:r>
      <w:r w:rsidRPr="003D1F30">
        <w:rPr>
          <w:rFonts w:eastAsia="SimSun" w:cs="Arial"/>
        </w:rPr>
        <w:t xml:space="preserve"> Windows JavaScript </w:t>
      </w:r>
      <w:r w:rsidRPr="003D1F30">
        <w:rPr>
          <w:rFonts w:eastAsia="SimSun" w:cs="Arial"/>
        </w:rPr>
        <w:t>库组件。所有这些组件都是</w:t>
      </w:r>
      <w:r w:rsidRPr="003D1F30">
        <w:rPr>
          <w:rFonts w:eastAsia="SimSun" w:cs="Arial"/>
        </w:rPr>
        <w:t xml:space="preserve"> Windows </w:t>
      </w:r>
      <w:r w:rsidRPr="003D1F30">
        <w:rPr>
          <w:rFonts w:eastAsia="SimSun" w:cs="Arial"/>
        </w:rPr>
        <w:t>软件的一部分，适用于</w:t>
      </w:r>
      <w:r w:rsidRPr="003D1F30">
        <w:rPr>
          <w:rFonts w:eastAsia="SimSun" w:cs="Arial"/>
        </w:rPr>
        <w:t xml:space="preserve"> Windows </w:t>
      </w:r>
      <w:r w:rsidRPr="003D1F30">
        <w:rPr>
          <w:rFonts w:eastAsia="SimSun" w:cs="Arial"/>
        </w:rPr>
        <w:t>的许可条款均适用于对这些组件的使用。</w:t>
      </w:r>
    </w:p>
    <w:bookmarkStart w:id="934" w:name="_Toc299519162"/>
    <w:bookmarkStart w:id="935" w:name="_Toc299531594"/>
    <w:bookmarkStart w:id="936" w:name="_Toc299531918"/>
    <w:bookmarkStart w:id="937" w:name="_Toc299957201"/>
    <w:bookmarkEnd w:id="870"/>
    <w:bookmarkEnd w:id="871"/>
    <w:bookmarkEnd w:id="872"/>
    <w:bookmarkEnd w:id="873"/>
    <w:bookmarkEnd w:id="874"/>
    <w:bookmarkEnd w:id="875"/>
    <w:bookmarkEnd w:id="876"/>
    <w:bookmarkEnd w:id="877"/>
    <w:p w14:paraId="193C98F6" w14:textId="0F950333" w:rsidR="009B27A8" w:rsidRPr="003D1F30" w:rsidRDefault="00D54607" w:rsidP="00CD6E9D">
      <w:pPr>
        <w:pStyle w:val="PURBreadcrumb"/>
        <w:keepNext w:val="0"/>
        <w:rPr>
          <w:rFonts w:eastAsia="SimSun" w:cs="Arial"/>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1F3E9FDB" w14:textId="26C6BD4F" w:rsidR="00632041" w:rsidRPr="003D1F30" w:rsidRDefault="00632041" w:rsidP="00632041">
      <w:pPr>
        <w:pStyle w:val="PURProductName"/>
        <w:rPr>
          <w:rFonts w:eastAsia="SimSun" w:cs="Arial"/>
        </w:rPr>
      </w:pPr>
      <w:bookmarkStart w:id="938" w:name="_Toc363552827"/>
      <w:bookmarkStart w:id="939" w:name="_Toc363552890"/>
      <w:bookmarkStart w:id="940" w:name="_Toc378682189"/>
      <w:bookmarkStart w:id="941" w:name="_Toc378682291"/>
      <w:bookmarkStart w:id="942" w:name="_Toc371268303"/>
      <w:bookmarkStart w:id="943" w:name="_Toc371268369"/>
      <w:bookmarkStart w:id="944" w:name="_Toc379278506"/>
      <w:bookmarkStart w:id="945" w:name="_Toc379278568"/>
      <w:bookmarkStart w:id="946" w:name="_Toc388523016"/>
      <w:bookmarkStart w:id="947" w:name="_Toc388600046"/>
      <w:r w:rsidRPr="003D1F30">
        <w:rPr>
          <w:rFonts w:eastAsia="SimSun" w:cs="Arial"/>
        </w:rPr>
        <w:t>Windows Server 2012 R2 Active Directory Rights Management Services</w:t>
      </w:r>
      <w:bookmarkEnd w:id="938"/>
      <w:bookmarkEnd w:id="939"/>
      <w:bookmarkEnd w:id="940"/>
      <w:bookmarkEnd w:id="941"/>
      <w:bookmarkEnd w:id="942"/>
      <w:bookmarkEnd w:id="943"/>
      <w:bookmarkEnd w:id="944"/>
      <w:bookmarkEnd w:id="945"/>
      <w:bookmarkEnd w:id="946"/>
      <w:bookmarkEnd w:id="947"/>
      <w:r w:rsidRPr="003D1F30">
        <w:rPr>
          <w:rFonts w:eastAsia="SimSun" w:cs="Arial"/>
        </w:rPr>
        <w:fldChar w:fldCharType="begin"/>
      </w:r>
      <w:r w:rsidRPr="003D1F30">
        <w:rPr>
          <w:rFonts w:eastAsia="SimSun" w:cs="Arial"/>
        </w:rPr>
        <w:instrText>XE "Windows Server 2012 R2 Active Directory Rights Management Services"</w:instrText>
      </w:r>
      <w:r w:rsidRPr="003D1F30">
        <w:rPr>
          <w:rFonts w:eastAsia="SimSun" w:cs="Arial"/>
        </w:rPr>
        <w:fldChar w:fldCharType="end"/>
      </w:r>
    </w:p>
    <w:p w14:paraId="408746B0" w14:textId="77777777" w:rsidR="00632041" w:rsidRPr="003D1F30" w:rsidRDefault="00632041" w:rsidP="00632041">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AE676C" w14:paraId="59260820" w14:textId="77777777" w:rsidTr="00E964A3">
        <w:tc>
          <w:tcPr>
            <w:tcW w:w="2477" w:type="pct"/>
            <w:gridSpan w:val="2"/>
            <w:tcBorders>
              <w:top w:val="single" w:sz="4" w:space="0" w:color="auto"/>
              <w:bottom w:val="nil"/>
            </w:tcBorders>
          </w:tcPr>
          <w:p w14:paraId="20AF9545" w14:textId="239A83D1" w:rsidR="007331A1" w:rsidRPr="00AE676C" w:rsidRDefault="007331A1" w:rsidP="007331A1">
            <w:pPr>
              <w:pStyle w:val="PURLMSH"/>
              <w:rPr>
                <w:rFonts w:eastAsia="SimSun" w:cs="Arial"/>
              </w:rPr>
            </w:pPr>
            <w:r w:rsidRPr="00AE676C">
              <w:rPr>
                <w:rFonts w:eastAsia="SimSun" w:cs="Arial"/>
              </w:rPr>
              <w:t xml:space="preserve">SAL </w:t>
            </w:r>
            <w:r w:rsidRPr="00AE676C">
              <w:rPr>
                <w:rFonts w:eastAsia="SimSun" w:cs="Arial"/>
              </w:rPr>
              <w:t>一般条款的适用部分：</w:t>
            </w:r>
            <w:hyperlink w:anchor="SALTerms_Server" w:history="1">
              <w:r w:rsidRPr="00AE676C">
                <w:rPr>
                  <w:rStyle w:val="Hyperlink"/>
                  <w:rFonts w:eastAsia="SimSun" w:cs="Arial"/>
                </w:rPr>
                <w:t>服务器软件</w:t>
              </w:r>
            </w:hyperlink>
          </w:p>
        </w:tc>
        <w:tc>
          <w:tcPr>
            <w:tcW w:w="2523" w:type="pct"/>
            <w:gridSpan w:val="2"/>
            <w:tcBorders>
              <w:top w:val="single" w:sz="4" w:space="0" w:color="auto"/>
              <w:bottom w:val="nil"/>
            </w:tcBorders>
          </w:tcPr>
          <w:p w14:paraId="0AFE4EE9" w14:textId="75E0E38B" w:rsidR="007331A1" w:rsidRPr="00AE676C" w:rsidRDefault="007331A1" w:rsidP="007331A1">
            <w:pPr>
              <w:pStyle w:val="PURLMSH"/>
              <w:rPr>
                <w:rFonts w:eastAsia="SimSun" w:cs="Arial"/>
                <w:i/>
              </w:rPr>
            </w:pPr>
            <w:r w:rsidRPr="00AE676C">
              <w:rPr>
                <w:rFonts w:eastAsia="SimSun" w:cs="Arial"/>
              </w:rPr>
              <w:t>有资格通过数据中心提供商的服务器享受软件服务：</w:t>
            </w:r>
            <w:r w:rsidRPr="00AE676C">
              <w:rPr>
                <w:rFonts w:eastAsia="SimSun" w:cs="Arial"/>
                <w:b/>
              </w:rPr>
              <w:t>是</w:t>
            </w:r>
          </w:p>
        </w:tc>
      </w:tr>
      <w:tr w:rsidR="007331A1" w:rsidRPr="003D1F30"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3D1F30" w:rsidRDefault="007331A1" w:rsidP="007331A1">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7331A1" w:rsidRPr="003D1F3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3D1F30" w:rsidRDefault="007331A1" w:rsidP="007331A1">
            <w:pPr>
              <w:pStyle w:val="PURBody"/>
              <w:rPr>
                <w:rFonts w:eastAsia="SimSun" w:cs="Arial"/>
              </w:rPr>
            </w:pPr>
            <w:r w:rsidRPr="003D1F30">
              <w:rPr>
                <w:rFonts w:eastAsia="SimSun" w:cs="Arial"/>
                <w:b/>
              </w:rPr>
              <w:t>您需要：</w:t>
            </w:r>
          </w:p>
          <w:p w14:paraId="303C1F6B" w14:textId="0A34175B" w:rsidR="007331A1" w:rsidRPr="003D1F30" w:rsidRDefault="007331A1" w:rsidP="007331A1">
            <w:pPr>
              <w:pStyle w:val="PURBullet-Indented"/>
              <w:rPr>
                <w:rFonts w:eastAsia="SimSun" w:cs="Arial"/>
                <w:b/>
                <w:bCs/>
              </w:rPr>
            </w:pPr>
            <w:r w:rsidRPr="003D1F30">
              <w:rPr>
                <w:rFonts w:eastAsia="SimSun" w:cs="Arial"/>
              </w:rPr>
              <w:t>Windows Server 2012 R2 Active Directory Rights Management Services SAL</w:t>
            </w:r>
          </w:p>
        </w:tc>
      </w:tr>
    </w:tbl>
    <w:p w14:paraId="206C32C0" w14:textId="77777777" w:rsidR="00632041" w:rsidRPr="003D1F30" w:rsidRDefault="00632041" w:rsidP="00632041">
      <w:pPr>
        <w:pStyle w:val="PURADDITIONALTERMSHEADERMB"/>
        <w:rPr>
          <w:rFonts w:eastAsia="SimSun" w:cs="Arial"/>
        </w:rPr>
      </w:pPr>
      <w:r w:rsidRPr="003D1F30">
        <w:rPr>
          <w:rFonts w:eastAsia="SimSun" w:cs="Arial"/>
        </w:rPr>
        <w:t>附加条款：</w:t>
      </w:r>
    </w:p>
    <w:p w14:paraId="4678088B" w14:textId="3069244D" w:rsidR="00632041" w:rsidRPr="003D1F30" w:rsidRDefault="00632041" w:rsidP="00632041">
      <w:pPr>
        <w:pStyle w:val="PURBlueStrong-Indented"/>
        <w:rPr>
          <w:rFonts w:eastAsia="SimSun" w:cs="Arial"/>
        </w:rPr>
      </w:pPr>
      <w:r w:rsidRPr="003D1F30">
        <w:rPr>
          <w:rFonts w:eastAsia="SimSun" w:cs="Arial"/>
        </w:rPr>
        <w:t>仅限授权访问</w:t>
      </w:r>
    </w:p>
    <w:p w14:paraId="38B531D3" w14:textId="6FB98113" w:rsidR="00632041" w:rsidRPr="00AE676C" w:rsidRDefault="00632041" w:rsidP="00632041">
      <w:pPr>
        <w:pStyle w:val="PURBody-Indented"/>
        <w:rPr>
          <w:rFonts w:eastAsia="SimSun" w:cs="Arial"/>
          <w:spacing w:val="-2"/>
        </w:rPr>
      </w:pPr>
      <w:r w:rsidRPr="00AE676C">
        <w:rPr>
          <w:rFonts w:eastAsia="SimSun" w:cs="Arial"/>
          <w:spacing w:val="-2"/>
        </w:rPr>
        <w:t>对于有权直接或间接访问</w:t>
      </w:r>
      <w:r w:rsidRPr="00AE676C">
        <w:rPr>
          <w:rFonts w:eastAsia="SimSun" w:cs="Arial"/>
          <w:spacing w:val="-2"/>
        </w:rPr>
        <w:t xml:space="preserve"> Windows Server 2012 R2 Active Directory Rights Management Services </w:t>
      </w:r>
      <w:r w:rsidRPr="00AE676C">
        <w:rPr>
          <w:rFonts w:eastAsia="SimSun" w:cs="Arial"/>
          <w:spacing w:val="-2"/>
        </w:rPr>
        <w:t>的每一位用户都必须获取</w:t>
      </w:r>
      <w:r w:rsidRPr="00AE676C">
        <w:rPr>
          <w:rFonts w:eastAsia="SimSun" w:cs="Arial"/>
          <w:spacing w:val="-2"/>
        </w:rPr>
        <w:t xml:space="preserve"> SAL</w:t>
      </w:r>
      <w:r w:rsidRPr="00AE676C">
        <w:rPr>
          <w:rFonts w:eastAsia="SimSun" w:cs="Arial"/>
          <w:spacing w:val="-2"/>
        </w:rPr>
        <w:t>，这在处理器许可模式部分的</w:t>
      </w:r>
      <w:r w:rsidRPr="00AE676C">
        <w:rPr>
          <w:rFonts w:eastAsia="SimSun" w:cs="Arial"/>
          <w:spacing w:val="-2"/>
        </w:rPr>
        <w:t xml:space="preserve"> Windows Server </w:t>
      </w:r>
      <w:r w:rsidRPr="00AE676C">
        <w:rPr>
          <w:rFonts w:eastAsia="SimSun" w:cs="Arial"/>
          <w:spacing w:val="-2"/>
        </w:rPr>
        <w:t>许可条款和主机</w:t>
      </w:r>
      <w:r w:rsidRPr="00AE676C">
        <w:rPr>
          <w:rFonts w:eastAsia="SimSun" w:cs="Arial"/>
          <w:spacing w:val="-2"/>
        </w:rPr>
        <w:t>/</w:t>
      </w:r>
      <w:r w:rsidRPr="00AE676C">
        <w:rPr>
          <w:rFonts w:eastAsia="SimSun" w:cs="Arial"/>
          <w:spacing w:val="-2"/>
        </w:rPr>
        <w:t>客户机许可模式部分的</w:t>
      </w:r>
      <w:r w:rsidRPr="00AE676C">
        <w:rPr>
          <w:rFonts w:eastAsia="SimSun" w:cs="Arial"/>
          <w:spacing w:val="-2"/>
        </w:rPr>
        <w:t xml:space="preserve"> Cloud Platform Guest </w:t>
      </w:r>
      <w:r w:rsidRPr="00AE676C">
        <w:rPr>
          <w:rFonts w:eastAsia="SimSun" w:cs="Arial"/>
          <w:spacing w:val="-2"/>
        </w:rPr>
        <w:t>许可条款中有进一步的说明。</w:t>
      </w:r>
    </w:p>
    <w:p w14:paraId="4CA266E1" w14:textId="37507248" w:rsidR="00632041" w:rsidRPr="003D1F30" w:rsidRDefault="00632041" w:rsidP="00632041">
      <w:pPr>
        <w:pStyle w:val="PURBlueStrong-Indented"/>
        <w:rPr>
          <w:rFonts w:eastAsia="SimSun" w:cs="Arial"/>
        </w:rPr>
      </w:pPr>
      <w:r w:rsidRPr="003D1F30">
        <w:rPr>
          <w:rFonts w:eastAsia="SimSun" w:cs="Arial"/>
        </w:rPr>
        <w:t>服务器软件</w:t>
      </w:r>
    </w:p>
    <w:p w14:paraId="67185C50" w14:textId="7999476F" w:rsidR="00C079D4" w:rsidRPr="003D1F30" w:rsidRDefault="00632041" w:rsidP="00C079D4">
      <w:pPr>
        <w:pStyle w:val="PURBody-Indented"/>
        <w:rPr>
          <w:rFonts w:eastAsia="SimSun" w:cs="Arial"/>
        </w:rPr>
      </w:pPr>
      <w:r w:rsidRPr="003D1F30">
        <w:rPr>
          <w:rFonts w:eastAsia="SimSun" w:cs="Arial"/>
        </w:rPr>
        <w:t>无论服务器软件的一般条款如何规定，服务器软件必须在</w:t>
      </w:r>
      <w:r w:rsidRPr="003D1F30">
        <w:rPr>
          <w:rFonts w:eastAsia="SimSun" w:cs="Arial"/>
        </w:rPr>
        <w:t xml:space="preserve"> Windows Server 2012 R2 </w:t>
      </w:r>
      <w:r w:rsidRPr="003D1F30">
        <w:rPr>
          <w:rFonts w:eastAsia="SimSun" w:cs="Arial"/>
        </w:rPr>
        <w:t>处理器许可下单独获得许可，如处理器许可模式部分中针对</w:t>
      </w:r>
      <w:r w:rsidRPr="003D1F30">
        <w:rPr>
          <w:rFonts w:eastAsia="SimSun" w:cs="Arial"/>
        </w:rPr>
        <w:t xml:space="preserve"> Windows Server </w:t>
      </w:r>
      <w:r w:rsidRPr="003D1F30">
        <w:rPr>
          <w:rFonts w:eastAsia="SimSun" w:cs="Arial"/>
        </w:rPr>
        <w:t>的许可条款或主机</w:t>
      </w:r>
      <w:r w:rsidRPr="003D1F30">
        <w:rPr>
          <w:rFonts w:eastAsia="SimSun" w:cs="Arial"/>
        </w:rPr>
        <w:t>/</w:t>
      </w:r>
      <w:r w:rsidRPr="003D1F30">
        <w:rPr>
          <w:rFonts w:eastAsia="SimSun" w:cs="Arial"/>
        </w:rPr>
        <w:t>客户机许可模式部分中针对</w:t>
      </w:r>
      <w:r w:rsidRPr="003D1F30">
        <w:rPr>
          <w:rFonts w:eastAsia="SimSun" w:cs="Arial"/>
        </w:rPr>
        <w:t xml:space="preserve"> Cloud Platform Guest </w:t>
      </w:r>
      <w:r w:rsidRPr="003D1F30">
        <w:rPr>
          <w:rFonts w:eastAsia="SimSun" w:cs="Arial"/>
        </w:rPr>
        <w:t>的许可条款所述。您无权在</w:t>
      </w:r>
      <w:r w:rsidRPr="003D1F30">
        <w:rPr>
          <w:rFonts w:eastAsia="SimSun" w:cs="Arial"/>
        </w:rPr>
        <w:t xml:space="preserve"> Windows Server Active Directory Rights Management Services SAL </w:t>
      </w:r>
      <w:r w:rsidRPr="003D1F30">
        <w:rPr>
          <w:rFonts w:eastAsia="SimSun" w:cs="Arial"/>
        </w:rPr>
        <w:t>下运行服务器软件的实例。</w:t>
      </w:r>
    </w:p>
    <w:p w14:paraId="460D3AEE" w14:textId="756EEBBC" w:rsidR="00C079D4" w:rsidRPr="003D1F30" w:rsidRDefault="00A23E1F" w:rsidP="00C079D4">
      <w:pPr>
        <w:pStyle w:val="PURBody-Indented"/>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2B4836FA" w14:textId="4726CA58" w:rsidR="00632041" w:rsidRPr="003D1F30" w:rsidRDefault="00632041" w:rsidP="00632041">
      <w:pPr>
        <w:pStyle w:val="PURProductName"/>
        <w:rPr>
          <w:rFonts w:eastAsia="SimSun" w:cs="Arial"/>
        </w:rPr>
      </w:pPr>
      <w:bookmarkStart w:id="948" w:name="_Toc363552828"/>
      <w:bookmarkStart w:id="949" w:name="_Toc363552891"/>
      <w:bookmarkStart w:id="950" w:name="_Toc378682190"/>
      <w:bookmarkStart w:id="951" w:name="_Toc378682292"/>
      <w:bookmarkStart w:id="952" w:name="_Toc371268304"/>
      <w:bookmarkStart w:id="953" w:name="_Toc371268370"/>
      <w:bookmarkStart w:id="954" w:name="_Toc379278507"/>
      <w:bookmarkStart w:id="955" w:name="_Toc379278569"/>
      <w:bookmarkStart w:id="956" w:name="_Toc388523017"/>
      <w:bookmarkStart w:id="957" w:name="_Toc388600047"/>
      <w:r w:rsidRPr="003D1F30">
        <w:rPr>
          <w:rFonts w:eastAsia="SimSun" w:cs="Arial"/>
        </w:rPr>
        <w:t xml:space="preserve">Windows Server 2012 R2 </w:t>
      </w:r>
      <w:r w:rsidRPr="003D1F30">
        <w:rPr>
          <w:rFonts w:eastAsia="SimSun" w:cs="Arial"/>
        </w:rPr>
        <w:t>远程桌面服务</w:t>
      </w:r>
      <w:bookmarkEnd w:id="948"/>
      <w:bookmarkEnd w:id="949"/>
      <w:bookmarkEnd w:id="950"/>
      <w:bookmarkEnd w:id="951"/>
      <w:bookmarkEnd w:id="952"/>
      <w:bookmarkEnd w:id="953"/>
      <w:bookmarkEnd w:id="954"/>
      <w:bookmarkEnd w:id="955"/>
      <w:bookmarkEnd w:id="956"/>
      <w:bookmarkEnd w:id="957"/>
      <w:r w:rsidRPr="003D1F30">
        <w:rPr>
          <w:rFonts w:eastAsia="SimSun" w:cs="Arial"/>
        </w:rPr>
        <w:fldChar w:fldCharType="begin"/>
      </w:r>
      <w:r w:rsidRPr="003D1F30">
        <w:rPr>
          <w:rFonts w:eastAsia="SimSun" w:cs="Arial"/>
        </w:rPr>
        <w:instrText xml:space="preserve">XE "Windows Server 2012 R2 </w:instrText>
      </w:r>
      <w:r w:rsidRPr="003D1F30">
        <w:rPr>
          <w:rFonts w:eastAsia="SimSun" w:cs="Arial"/>
        </w:rPr>
        <w:instrText>远程桌面服务</w:instrText>
      </w:r>
      <w:r w:rsidRPr="003D1F30">
        <w:rPr>
          <w:rFonts w:eastAsia="SimSun" w:cs="Arial"/>
        </w:rPr>
        <w:instrText>"</w:instrText>
      </w:r>
      <w:r w:rsidRPr="003D1F30">
        <w:rPr>
          <w:rFonts w:eastAsia="SimSun" w:cs="Arial"/>
        </w:rPr>
        <w:fldChar w:fldCharType="end"/>
      </w:r>
    </w:p>
    <w:p w14:paraId="0C71EC44" w14:textId="77777777" w:rsidR="00632041" w:rsidRPr="003D1F30" w:rsidRDefault="00632041" w:rsidP="00632041">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AE676C" w14:paraId="4E9BE669" w14:textId="77777777" w:rsidTr="00E964A3">
        <w:tc>
          <w:tcPr>
            <w:tcW w:w="2477" w:type="pct"/>
            <w:gridSpan w:val="2"/>
            <w:tcBorders>
              <w:top w:val="single" w:sz="4" w:space="0" w:color="auto"/>
              <w:bottom w:val="nil"/>
            </w:tcBorders>
          </w:tcPr>
          <w:p w14:paraId="09819F35" w14:textId="6D94A591" w:rsidR="00632041" w:rsidRPr="00AE676C" w:rsidRDefault="00632041" w:rsidP="00632041">
            <w:pPr>
              <w:pStyle w:val="PURLMSH"/>
              <w:rPr>
                <w:rFonts w:eastAsia="SimSun" w:cs="Arial"/>
              </w:rPr>
            </w:pPr>
            <w:r w:rsidRPr="00AE676C">
              <w:rPr>
                <w:rFonts w:eastAsia="SimSun" w:cs="Arial"/>
              </w:rPr>
              <w:t xml:space="preserve">SAL </w:t>
            </w:r>
            <w:r w:rsidRPr="00AE676C">
              <w:rPr>
                <w:rFonts w:eastAsia="SimSun" w:cs="Arial"/>
              </w:rPr>
              <w:t>一般条款的适用部分：</w:t>
            </w:r>
            <w:hyperlink w:anchor="SALTerms_Server" w:history="1">
              <w:r w:rsidRPr="00AE676C">
                <w:rPr>
                  <w:rStyle w:val="Hyperlink"/>
                  <w:rFonts w:eastAsia="SimSun" w:cs="Arial"/>
                </w:rPr>
                <w:t>服务器软件</w:t>
              </w:r>
            </w:hyperlink>
          </w:p>
        </w:tc>
        <w:tc>
          <w:tcPr>
            <w:tcW w:w="2523" w:type="pct"/>
            <w:gridSpan w:val="2"/>
            <w:tcBorders>
              <w:top w:val="single" w:sz="4" w:space="0" w:color="auto"/>
              <w:bottom w:val="nil"/>
            </w:tcBorders>
          </w:tcPr>
          <w:p w14:paraId="4CC57810" w14:textId="0361A74A" w:rsidR="00632041" w:rsidRPr="00AE676C" w:rsidRDefault="007331A1" w:rsidP="00D878DC">
            <w:pPr>
              <w:pStyle w:val="PURLMSH"/>
              <w:rPr>
                <w:rFonts w:eastAsia="SimSun" w:cs="Arial"/>
                <w:i/>
              </w:rPr>
            </w:pPr>
            <w:r w:rsidRPr="00AE676C">
              <w:rPr>
                <w:rFonts w:eastAsia="SimSun" w:cs="Arial"/>
              </w:rPr>
              <w:t>有资格通过数据中心提供商的服务器享受软件服务：</w:t>
            </w:r>
            <w:r w:rsidRPr="00AE676C">
              <w:rPr>
                <w:rFonts w:eastAsia="SimSun" w:cs="Arial"/>
                <w:b/>
              </w:rPr>
              <w:t>是</w:t>
            </w:r>
          </w:p>
        </w:tc>
      </w:tr>
      <w:tr w:rsidR="00632041" w:rsidRPr="003D1F30"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3D1F30" w:rsidRDefault="00632041" w:rsidP="00E964A3">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632041" w:rsidRPr="003D1F3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3D1F30" w:rsidRDefault="00632041" w:rsidP="00E964A3">
            <w:pPr>
              <w:pStyle w:val="PURBody"/>
              <w:rPr>
                <w:rFonts w:eastAsia="SimSun" w:cs="Arial"/>
              </w:rPr>
            </w:pPr>
            <w:r w:rsidRPr="003D1F30">
              <w:rPr>
                <w:rFonts w:eastAsia="SimSun" w:cs="Arial"/>
                <w:b/>
              </w:rPr>
              <w:t>您需要：</w:t>
            </w:r>
          </w:p>
          <w:p w14:paraId="39D578F5" w14:textId="748C75A2" w:rsidR="00632041" w:rsidRPr="003D1F30" w:rsidRDefault="00632041" w:rsidP="00DE591B">
            <w:pPr>
              <w:pStyle w:val="PURBullet-Indented"/>
              <w:rPr>
                <w:rFonts w:eastAsia="SimSun" w:cs="Arial"/>
                <w:b/>
                <w:bCs/>
              </w:rPr>
            </w:pPr>
            <w:r w:rsidRPr="003D1F30">
              <w:rPr>
                <w:rFonts w:eastAsia="SimSun" w:cs="Arial"/>
              </w:rPr>
              <w:t xml:space="preserve">Windows Server 2012 R2 </w:t>
            </w:r>
            <w:r w:rsidRPr="003D1F30">
              <w:rPr>
                <w:rFonts w:eastAsia="SimSun" w:cs="Arial"/>
              </w:rPr>
              <w:t>远程桌面服务</w:t>
            </w:r>
            <w:r w:rsidRPr="003D1F30">
              <w:rPr>
                <w:rFonts w:eastAsia="SimSun" w:cs="Arial"/>
              </w:rPr>
              <w:t xml:space="preserve"> SAL</w:t>
            </w:r>
          </w:p>
        </w:tc>
      </w:tr>
      <w:tr w:rsidR="00AE676C" w:rsidRPr="003D1F30" w14:paraId="1219E348"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0630FE60" w14:textId="77777777" w:rsidR="00AE676C" w:rsidRDefault="00AE676C" w:rsidP="00E964A3">
            <w:pPr>
              <w:pStyle w:val="PURBody"/>
              <w:rPr>
                <w:rFonts w:eastAsia="SimSun" w:cs="Arial"/>
                <w:b/>
              </w:rPr>
            </w:pPr>
          </w:p>
          <w:p w14:paraId="209B6BB7" w14:textId="77777777" w:rsidR="00AE676C" w:rsidRDefault="00AE676C" w:rsidP="00E964A3">
            <w:pPr>
              <w:pStyle w:val="PURBody"/>
              <w:rPr>
                <w:rFonts w:eastAsia="SimSun" w:cs="Arial"/>
                <w:b/>
              </w:rPr>
            </w:pPr>
          </w:p>
          <w:p w14:paraId="057FFFDC" w14:textId="77777777" w:rsidR="00AE676C" w:rsidRDefault="00AE676C" w:rsidP="00E964A3">
            <w:pPr>
              <w:pStyle w:val="PURBody"/>
              <w:rPr>
                <w:rFonts w:eastAsia="SimSun" w:cs="Arial"/>
                <w:b/>
              </w:rPr>
            </w:pPr>
          </w:p>
          <w:p w14:paraId="2037A74C" w14:textId="77777777" w:rsidR="00AE676C" w:rsidRPr="003D1F30" w:rsidRDefault="00AE676C" w:rsidP="00E964A3">
            <w:pPr>
              <w:pStyle w:val="PURBody"/>
              <w:rPr>
                <w:rFonts w:eastAsia="SimSun" w:cs="Arial"/>
                <w:b/>
              </w:rPr>
            </w:pPr>
          </w:p>
        </w:tc>
      </w:tr>
    </w:tbl>
    <w:p w14:paraId="60D322DF" w14:textId="77777777" w:rsidR="00632041" w:rsidRPr="003D1F30" w:rsidRDefault="00632041" w:rsidP="00632041">
      <w:pPr>
        <w:pStyle w:val="PURADDITIONALTERMSHEADERMB"/>
        <w:rPr>
          <w:rFonts w:eastAsia="SimSun" w:cs="Arial"/>
        </w:rPr>
      </w:pPr>
      <w:r w:rsidRPr="003D1F30">
        <w:rPr>
          <w:rFonts w:eastAsia="SimSun" w:cs="Arial"/>
        </w:rPr>
        <w:lastRenderedPageBreak/>
        <w:t>附加条款：</w:t>
      </w:r>
    </w:p>
    <w:p w14:paraId="6368ABE6" w14:textId="77777777" w:rsidR="00632041" w:rsidRPr="003D1F30" w:rsidRDefault="00632041" w:rsidP="00632041">
      <w:pPr>
        <w:pStyle w:val="PURBlueStrong-Indented"/>
        <w:rPr>
          <w:rFonts w:eastAsia="SimSun" w:cs="Arial"/>
        </w:rPr>
      </w:pPr>
      <w:r w:rsidRPr="003D1F30">
        <w:rPr>
          <w:rFonts w:eastAsia="SimSun" w:cs="Arial"/>
        </w:rPr>
        <w:t>仅限授权访问</w:t>
      </w:r>
    </w:p>
    <w:p w14:paraId="419774F7" w14:textId="3191E439" w:rsidR="00632041" w:rsidRPr="003D1F30" w:rsidRDefault="00632041" w:rsidP="00632041">
      <w:pPr>
        <w:pStyle w:val="PURBody-Indented"/>
        <w:rPr>
          <w:rFonts w:eastAsia="SimSun" w:cs="Arial"/>
        </w:rPr>
      </w:pPr>
      <w:r w:rsidRPr="003D1F30">
        <w:rPr>
          <w:rFonts w:eastAsia="SimSun" w:cs="Arial"/>
        </w:rPr>
        <w:t>对于有权直接或间接访问</w:t>
      </w:r>
      <w:r w:rsidRPr="003D1F30">
        <w:rPr>
          <w:rFonts w:eastAsia="SimSun" w:cs="Arial"/>
        </w:rPr>
        <w:t xml:space="preserve"> Windows Server 2012 R2 </w:t>
      </w:r>
      <w:r w:rsidRPr="003D1F30">
        <w:rPr>
          <w:rFonts w:eastAsia="SimSun" w:cs="Arial"/>
        </w:rPr>
        <w:t>远程桌面服务的每一位用户都必须获取</w:t>
      </w:r>
      <w:r w:rsidRPr="003D1F30">
        <w:rPr>
          <w:rFonts w:eastAsia="SimSun" w:cs="Arial"/>
        </w:rPr>
        <w:t xml:space="preserve"> SAL</w:t>
      </w:r>
      <w:r w:rsidRPr="003D1F30">
        <w:rPr>
          <w:rFonts w:eastAsia="SimSun" w:cs="Arial"/>
        </w:rPr>
        <w:t>，这在处理器许可模式部分的</w:t>
      </w:r>
      <w:r w:rsidRPr="003D1F30">
        <w:rPr>
          <w:rFonts w:eastAsia="SimSun" w:cs="Arial"/>
        </w:rPr>
        <w:t xml:space="preserve"> Windows Server </w:t>
      </w:r>
      <w:r w:rsidRPr="003D1F30">
        <w:rPr>
          <w:rFonts w:eastAsia="SimSun" w:cs="Arial"/>
        </w:rPr>
        <w:t>许可条款和主机</w:t>
      </w:r>
      <w:r w:rsidRPr="003D1F30">
        <w:rPr>
          <w:rFonts w:eastAsia="SimSun" w:cs="Arial"/>
        </w:rPr>
        <w:t>/</w:t>
      </w:r>
      <w:r w:rsidRPr="003D1F30">
        <w:rPr>
          <w:rFonts w:eastAsia="SimSun" w:cs="Arial"/>
        </w:rPr>
        <w:t>客户机许可模式部分的</w:t>
      </w:r>
      <w:r w:rsidRPr="003D1F30">
        <w:rPr>
          <w:rFonts w:eastAsia="SimSun" w:cs="Arial"/>
        </w:rPr>
        <w:t xml:space="preserve"> Cloud Platform Guest </w:t>
      </w:r>
      <w:r w:rsidRPr="003D1F30">
        <w:rPr>
          <w:rFonts w:eastAsia="SimSun" w:cs="Arial"/>
        </w:rPr>
        <w:t>许可条款中有进一步的说明。</w:t>
      </w:r>
    </w:p>
    <w:p w14:paraId="6A6EFC79" w14:textId="77777777" w:rsidR="00632041" w:rsidRPr="003D1F30" w:rsidRDefault="00632041" w:rsidP="00632041">
      <w:pPr>
        <w:pStyle w:val="PURBlueStrong-Indented"/>
        <w:rPr>
          <w:rFonts w:eastAsia="SimSun" w:cs="Arial"/>
        </w:rPr>
      </w:pPr>
      <w:r w:rsidRPr="003D1F30">
        <w:rPr>
          <w:rFonts w:eastAsia="SimSun" w:cs="Arial"/>
        </w:rPr>
        <w:t>服务器软件</w:t>
      </w:r>
    </w:p>
    <w:p w14:paraId="3ED89881" w14:textId="545B6AB8" w:rsidR="00632041" w:rsidRPr="003D1F30" w:rsidRDefault="00632041" w:rsidP="00632041">
      <w:pPr>
        <w:pStyle w:val="PURBody-Indented"/>
        <w:rPr>
          <w:rFonts w:eastAsia="SimSun" w:cs="Arial"/>
        </w:rPr>
      </w:pPr>
      <w:r w:rsidRPr="003D1F30">
        <w:rPr>
          <w:rFonts w:eastAsia="SimSun" w:cs="Arial"/>
        </w:rPr>
        <w:t>无论服务器软件的一般条款如何规定，服务器软件必须在</w:t>
      </w:r>
      <w:r w:rsidRPr="003D1F30">
        <w:rPr>
          <w:rFonts w:eastAsia="SimSun" w:cs="Arial"/>
        </w:rPr>
        <w:t xml:space="preserve"> Windows Server 2012 R2 </w:t>
      </w:r>
      <w:r w:rsidRPr="003D1F30">
        <w:rPr>
          <w:rFonts w:eastAsia="SimSun" w:cs="Arial"/>
        </w:rPr>
        <w:t>处理器许可下单独获得许可，如处理器许可模式部分中针对</w:t>
      </w:r>
      <w:r w:rsidRPr="003D1F30">
        <w:rPr>
          <w:rFonts w:eastAsia="SimSun" w:cs="Arial"/>
        </w:rPr>
        <w:t xml:space="preserve"> Windows Server </w:t>
      </w:r>
      <w:r w:rsidRPr="003D1F30">
        <w:rPr>
          <w:rFonts w:eastAsia="SimSun" w:cs="Arial"/>
        </w:rPr>
        <w:t>的许可条款或主机</w:t>
      </w:r>
      <w:r w:rsidRPr="003D1F30">
        <w:rPr>
          <w:rFonts w:eastAsia="SimSun" w:cs="Arial"/>
        </w:rPr>
        <w:t>/</w:t>
      </w:r>
      <w:r w:rsidRPr="003D1F30">
        <w:rPr>
          <w:rFonts w:eastAsia="SimSun" w:cs="Arial"/>
        </w:rPr>
        <w:t>客户机许可模式部分中针对</w:t>
      </w:r>
      <w:r w:rsidRPr="003D1F30">
        <w:rPr>
          <w:rFonts w:eastAsia="SimSun" w:cs="Arial"/>
        </w:rPr>
        <w:t xml:space="preserve"> Cloud Platform Guest </w:t>
      </w:r>
      <w:r w:rsidRPr="003D1F30">
        <w:rPr>
          <w:rFonts w:eastAsia="SimSun" w:cs="Arial"/>
        </w:rPr>
        <w:t>的许可条款所述。您无权在</w:t>
      </w:r>
      <w:r w:rsidRPr="003D1F30">
        <w:rPr>
          <w:rFonts w:eastAsia="SimSun" w:cs="Arial"/>
        </w:rPr>
        <w:t xml:space="preserve"> Windows Server </w:t>
      </w:r>
      <w:r w:rsidRPr="003D1F30">
        <w:rPr>
          <w:rFonts w:eastAsia="SimSun" w:cs="Arial"/>
        </w:rPr>
        <w:t>远程桌面服务</w:t>
      </w:r>
      <w:r w:rsidRPr="003D1F30">
        <w:rPr>
          <w:rFonts w:eastAsia="SimSun" w:cs="Arial"/>
        </w:rPr>
        <w:t xml:space="preserve"> SAL </w:t>
      </w:r>
      <w:r w:rsidRPr="003D1F30">
        <w:rPr>
          <w:rFonts w:eastAsia="SimSun" w:cs="Arial"/>
        </w:rPr>
        <w:t>下运行服务器软件的实例。</w:t>
      </w:r>
    </w:p>
    <w:bookmarkStart w:id="958" w:name="_Toc299519173"/>
    <w:bookmarkStart w:id="959" w:name="_Toc299525037"/>
    <w:bookmarkStart w:id="960" w:name="_Toc299531605"/>
    <w:bookmarkStart w:id="961" w:name="_Toc299531929"/>
    <w:bookmarkStart w:id="962" w:name="_Toc299957212"/>
    <w:bookmarkEnd w:id="395"/>
    <w:bookmarkEnd w:id="934"/>
    <w:bookmarkEnd w:id="935"/>
    <w:bookmarkEnd w:id="936"/>
    <w:bookmarkEnd w:id="937"/>
    <w:p w14:paraId="4CE3F385" w14:textId="0226FFC5" w:rsidR="000C3222" w:rsidRPr="003D1F30" w:rsidRDefault="00D54607" w:rsidP="00CD6E9D">
      <w:pPr>
        <w:pStyle w:val="PURBody-Indented"/>
        <w:keepLines/>
        <w:ind w:left="274"/>
        <w:jc w:val="right"/>
        <w:rPr>
          <w:rFonts w:eastAsia="SimSun" w:cs="Arial"/>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p w14:paraId="3E2AA424" w14:textId="77777777" w:rsidR="00423D30" w:rsidRPr="003D1F30" w:rsidRDefault="00423D30" w:rsidP="00CD6E9D">
      <w:pPr>
        <w:pStyle w:val="PURBody-Indented"/>
        <w:keepLines/>
        <w:ind w:left="274"/>
        <w:rPr>
          <w:rStyle w:val="Hyperlink"/>
          <w:rFonts w:eastAsia="SimSun" w:cs="Arial"/>
          <w:sz w:val="16"/>
        </w:rPr>
        <w:sectPr w:rsidR="00423D30" w:rsidRPr="003D1F30" w:rsidSect="003D1F30">
          <w:footerReference w:type="default" r:id="rId179"/>
          <w:type w:val="continuous"/>
          <w:pgSz w:w="12240" w:h="15840" w:code="1"/>
          <w:pgMar w:top="1166" w:right="720" w:bottom="720" w:left="720" w:header="432" w:footer="288" w:gutter="0"/>
          <w:cols w:space="360"/>
          <w:docGrid w:linePitch="360"/>
        </w:sectPr>
      </w:pPr>
    </w:p>
    <w:p w14:paraId="2E0C07A4" w14:textId="46DC2285" w:rsidR="00FA133C" w:rsidRPr="003D1F30" w:rsidRDefault="00423D30" w:rsidP="00F54A36">
      <w:pPr>
        <w:pStyle w:val="PURSectionHeading"/>
        <w:rPr>
          <w:rFonts w:eastAsia="SimSun" w:cs="Arial"/>
        </w:rPr>
      </w:pPr>
      <w:bookmarkStart w:id="963" w:name="_Toc378682293"/>
      <w:bookmarkStart w:id="964" w:name="_Toc371268305"/>
      <w:bookmarkStart w:id="965" w:name="_Toc379278508"/>
      <w:bookmarkStart w:id="966" w:name="_Toc388600048"/>
      <w:bookmarkStart w:id="967" w:name="HG"/>
      <w:bookmarkStart w:id="968" w:name="_Toc346536890"/>
      <w:bookmarkStart w:id="969" w:name="_Toc339280354"/>
      <w:r w:rsidRPr="003D1F30">
        <w:rPr>
          <w:rFonts w:eastAsia="SimSun" w:cs="Arial"/>
        </w:rPr>
        <w:lastRenderedPageBreak/>
        <w:t>主机</w:t>
      </w:r>
      <w:r w:rsidRPr="003D1F30">
        <w:rPr>
          <w:rFonts w:eastAsia="SimSun" w:cs="Arial"/>
        </w:rPr>
        <w:t>/</w:t>
      </w:r>
      <w:r w:rsidRPr="003D1F30">
        <w:rPr>
          <w:rFonts w:eastAsia="SimSun" w:cs="Arial"/>
        </w:rPr>
        <w:t>客户机许可模式</w:t>
      </w:r>
      <w:bookmarkEnd w:id="963"/>
      <w:bookmarkEnd w:id="964"/>
      <w:bookmarkEnd w:id="965"/>
      <w:bookmarkEnd w:id="966"/>
    </w:p>
    <w:p w14:paraId="1E8DFCFD" w14:textId="77777777" w:rsidR="00FA133C" w:rsidRPr="003D1F30" w:rsidRDefault="00FA133C" w:rsidP="00FA133C">
      <w:pPr>
        <w:pStyle w:val="TOC2"/>
        <w:rPr>
          <w:rFonts w:ascii="Arial" w:eastAsia="SimSun" w:hAnsi="Arial" w:cs="Arial"/>
        </w:rPr>
        <w:sectPr w:rsidR="00FA133C" w:rsidRPr="003D1F30" w:rsidSect="003D1F30">
          <w:footerReference w:type="default" r:id="rId180"/>
          <w:pgSz w:w="12240" w:h="15840" w:code="1"/>
          <w:pgMar w:top="1166" w:right="720" w:bottom="720" w:left="720" w:header="432" w:footer="288" w:gutter="0"/>
          <w:cols w:space="360"/>
          <w:docGrid w:linePitch="360"/>
        </w:sectPr>
      </w:pPr>
    </w:p>
    <w:p w14:paraId="6506EC12" w14:textId="77777777" w:rsidR="00E12F24" w:rsidRPr="003D1F30" w:rsidRDefault="00FA133C">
      <w:pPr>
        <w:pStyle w:val="TOC2"/>
        <w:rPr>
          <w:rFonts w:ascii="Arial" w:eastAsia="SimSun" w:hAnsi="Arial" w:cs="Arial"/>
          <w:noProof/>
          <w:color w:val="auto"/>
          <w:sz w:val="22"/>
        </w:rPr>
      </w:pPr>
      <w:r w:rsidRPr="003D1F30">
        <w:rPr>
          <w:rFonts w:ascii="Arial" w:eastAsia="SimSun" w:hAnsi="Arial" w:cs="Arial"/>
        </w:rPr>
        <w:lastRenderedPageBreak/>
        <w:fldChar w:fldCharType="begin"/>
      </w:r>
      <w:r w:rsidRPr="003D1F30">
        <w:rPr>
          <w:rFonts w:ascii="Arial" w:eastAsia="SimSun" w:hAnsi="Arial" w:cs="Arial"/>
        </w:rPr>
        <w:instrText xml:space="preserve"> TOC \b </w:instrText>
      </w:r>
      <w:r w:rsidR="00A50B1C" w:rsidRPr="003D1F30">
        <w:rPr>
          <w:rFonts w:ascii="Arial" w:eastAsia="SimSun" w:hAnsi="Arial" w:cs="Arial"/>
        </w:rPr>
        <w:instrText>HG</w:instrText>
      </w:r>
      <w:r w:rsidRPr="003D1F30">
        <w:rPr>
          <w:rFonts w:ascii="Arial" w:eastAsia="SimSun" w:hAnsi="Arial" w:cs="Arial"/>
        </w:rPr>
        <w:instrText xml:space="preserve"> \h \z \t "PUR Product Name,2" </w:instrText>
      </w:r>
      <w:r w:rsidRPr="003D1F30">
        <w:rPr>
          <w:rFonts w:ascii="Arial" w:eastAsia="SimSun" w:hAnsi="Arial" w:cs="Arial"/>
        </w:rPr>
        <w:fldChar w:fldCharType="separate"/>
      </w:r>
      <w:hyperlink w:anchor="_Toc387648793" w:history="1">
        <w:r w:rsidR="00E12F24" w:rsidRPr="003D1F30">
          <w:rPr>
            <w:rStyle w:val="Hyperlink"/>
            <w:rFonts w:ascii="Arial" w:eastAsia="SimSun" w:hAnsi="Arial" w:cs="Arial"/>
            <w:noProof/>
          </w:rPr>
          <w:t>Cloud Platform Suite</w:t>
        </w:r>
        <w:r w:rsidR="00E12F24" w:rsidRPr="003D1F30">
          <w:rPr>
            <w:rFonts w:ascii="Arial" w:eastAsia="SimSun" w:hAnsi="Arial" w:cs="Arial"/>
            <w:noProof/>
            <w:webHidden/>
          </w:rPr>
          <w:tab/>
        </w:r>
        <w:r w:rsidR="00E12F24" w:rsidRPr="003D1F30">
          <w:rPr>
            <w:rFonts w:ascii="Arial" w:eastAsia="SimSun" w:hAnsi="Arial" w:cs="Arial"/>
            <w:noProof/>
            <w:webHidden/>
          </w:rPr>
          <w:fldChar w:fldCharType="begin"/>
        </w:r>
        <w:r w:rsidR="00E12F24" w:rsidRPr="003D1F30">
          <w:rPr>
            <w:rFonts w:ascii="Arial" w:eastAsia="SimSun" w:hAnsi="Arial" w:cs="Arial"/>
            <w:noProof/>
            <w:webHidden/>
          </w:rPr>
          <w:instrText xml:space="preserve"> PAGEREF _Toc387648793 \h </w:instrText>
        </w:r>
        <w:r w:rsidR="00E12F24" w:rsidRPr="003D1F30">
          <w:rPr>
            <w:rFonts w:ascii="Arial" w:eastAsia="SimSun" w:hAnsi="Arial" w:cs="Arial"/>
            <w:noProof/>
            <w:webHidden/>
          </w:rPr>
        </w:r>
        <w:r w:rsidR="00E12F24" w:rsidRPr="003D1F30">
          <w:rPr>
            <w:rFonts w:ascii="Arial" w:eastAsia="SimSun" w:hAnsi="Arial" w:cs="Arial"/>
            <w:noProof/>
            <w:webHidden/>
          </w:rPr>
          <w:fldChar w:fldCharType="separate"/>
        </w:r>
        <w:r w:rsidR="00F178BE">
          <w:rPr>
            <w:rFonts w:ascii="Arial" w:eastAsia="SimSun" w:hAnsi="Arial" w:cs="Arial"/>
            <w:noProof/>
            <w:webHidden/>
          </w:rPr>
          <w:t>54</w:t>
        </w:r>
        <w:r w:rsidR="00E12F24" w:rsidRPr="003D1F30">
          <w:rPr>
            <w:rFonts w:ascii="Arial" w:eastAsia="SimSun" w:hAnsi="Arial" w:cs="Arial"/>
            <w:noProof/>
            <w:webHidden/>
          </w:rPr>
          <w:fldChar w:fldCharType="end"/>
        </w:r>
      </w:hyperlink>
    </w:p>
    <w:p w14:paraId="559B48E7" w14:textId="77777777" w:rsidR="00E12F24" w:rsidRPr="003D1F30" w:rsidRDefault="00A23E1F">
      <w:pPr>
        <w:pStyle w:val="TOC2"/>
        <w:rPr>
          <w:rFonts w:ascii="Arial" w:eastAsia="SimSun" w:hAnsi="Arial" w:cs="Arial"/>
          <w:noProof/>
          <w:color w:val="auto"/>
          <w:sz w:val="22"/>
        </w:rPr>
      </w:pPr>
      <w:hyperlink w:anchor="_Toc387648794" w:history="1">
        <w:r w:rsidR="00E12F24" w:rsidRPr="003D1F30">
          <w:rPr>
            <w:rStyle w:val="Hyperlink"/>
            <w:rFonts w:ascii="Arial" w:eastAsia="SimSun" w:hAnsi="Arial" w:cs="Arial"/>
            <w:noProof/>
          </w:rPr>
          <w:t>Cloud Platform Guest</w:t>
        </w:r>
        <w:r w:rsidR="00E12F24" w:rsidRPr="003D1F30">
          <w:rPr>
            <w:rFonts w:ascii="Arial" w:eastAsia="SimSun" w:hAnsi="Arial" w:cs="Arial"/>
            <w:noProof/>
            <w:webHidden/>
          </w:rPr>
          <w:tab/>
        </w:r>
        <w:r w:rsidR="00E12F24" w:rsidRPr="003D1F30">
          <w:rPr>
            <w:rFonts w:ascii="Arial" w:eastAsia="SimSun" w:hAnsi="Arial" w:cs="Arial"/>
            <w:noProof/>
            <w:webHidden/>
          </w:rPr>
          <w:fldChar w:fldCharType="begin"/>
        </w:r>
        <w:r w:rsidR="00E12F24" w:rsidRPr="003D1F30">
          <w:rPr>
            <w:rFonts w:ascii="Arial" w:eastAsia="SimSun" w:hAnsi="Arial" w:cs="Arial"/>
            <w:noProof/>
            <w:webHidden/>
          </w:rPr>
          <w:instrText xml:space="preserve"> PAGEREF _Toc387648794 \h </w:instrText>
        </w:r>
        <w:r w:rsidR="00E12F24" w:rsidRPr="003D1F30">
          <w:rPr>
            <w:rFonts w:ascii="Arial" w:eastAsia="SimSun" w:hAnsi="Arial" w:cs="Arial"/>
            <w:noProof/>
            <w:webHidden/>
          </w:rPr>
        </w:r>
        <w:r w:rsidR="00E12F24" w:rsidRPr="003D1F30">
          <w:rPr>
            <w:rFonts w:ascii="Arial" w:eastAsia="SimSun" w:hAnsi="Arial" w:cs="Arial"/>
            <w:noProof/>
            <w:webHidden/>
          </w:rPr>
          <w:fldChar w:fldCharType="separate"/>
        </w:r>
        <w:r w:rsidR="00F178BE">
          <w:rPr>
            <w:rFonts w:ascii="Arial" w:eastAsia="SimSun" w:hAnsi="Arial" w:cs="Arial"/>
            <w:noProof/>
            <w:webHidden/>
          </w:rPr>
          <w:t>55</w:t>
        </w:r>
        <w:r w:rsidR="00E12F24" w:rsidRPr="003D1F30">
          <w:rPr>
            <w:rFonts w:ascii="Arial" w:eastAsia="SimSun" w:hAnsi="Arial" w:cs="Arial"/>
            <w:noProof/>
            <w:webHidden/>
          </w:rPr>
          <w:fldChar w:fldCharType="end"/>
        </w:r>
      </w:hyperlink>
    </w:p>
    <w:p w14:paraId="476847BB" w14:textId="50C19B7C" w:rsidR="00CD228C" w:rsidRPr="003D1F30" w:rsidRDefault="00FA133C" w:rsidP="006756AA">
      <w:pPr>
        <w:pStyle w:val="PURHeading1"/>
        <w:rPr>
          <w:rFonts w:eastAsia="SimSun" w:cs="Arial"/>
        </w:rPr>
      </w:pPr>
      <w:r w:rsidRPr="003D1F30">
        <w:rPr>
          <w:rFonts w:eastAsia="SimSun" w:cs="Arial"/>
        </w:rPr>
        <w:fldChar w:fldCharType="end"/>
      </w:r>
      <w:r w:rsidRPr="003D1F30">
        <w:rPr>
          <w:rFonts w:eastAsia="SimSun" w:cs="Arial"/>
        </w:rPr>
        <w:t>一般条款</w:t>
      </w:r>
    </w:p>
    <w:p w14:paraId="16E2D520" w14:textId="77777777" w:rsidR="00CD228C" w:rsidRPr="00870438" w:rsidRDefault="00CD228C" w:rsidP="00CD228C">
      <w:pPr>
        <w:pStyle w:val="PURHeading2"/>
        <w:rPr>
          <w:rFonts w:ascii="Arial" w:eastAsia="SimSun" w:hAnsi="Arial" w:cs="Arial"/>
          <w:b/>
          <w:bCs/>
        </w:rPr>
      </w:pPr>
      <w:r w:rsidRPr="00870438">
        <w:rPr>
          <w:rFonts w:ascii="Arial" w:eastAsia="SimSun" w:hAnsi="Arial" w:cs="Arial"/>
          <w:b/>
          <w:bCs/>
        </w:rPr>
        <w:t>主机和客户机许可</w:t>
      </w:r>
    </w:p>
    <w:p w14:paraId="1716FAB4" w14:textId="77777777" w:rsidR="00CD228C" w:rsidRPr="003D1F30" w:rsidRDefault="00CD228C" w:rsidP="00CD228C">
      <w:pPr>
        <w:pStyle w:val="PURBody-Indented"/>
        <w:rPr>
          <w:rFonts w:eastAsia="SimSun" w:cs="Arial"/>
        </w:rPr>
      </w:pPr>
      <w:r w:rsidRPr="003D1F30">
        <w:rPr>
          <w:rFonts w:eastAsia="SimSun" w:cs="Arial"/>
        </w:rPr>
        <w:t>在主机</w:t>
      </w:r>
      <w:r w:rsidRPr="003D1F30">
        <w:rPr>
          <w:rFonts w:eastAsia="SimSun" w:cs="Arial"/>
        </w:rPr>
        <w:t>/</w:t>
      </w:r>
      <w:r w:rsidRPr="003D1F30">
        <w:rPr>
          <w:rFonts w:eastAsia="SimSun" w:cs="Arial"/>
        </w:rPr>
        <w:t>客户机许可模式下，访问某些客户机软件功能的用户需要同时获得主机许可、客户机许可，以及</w:t>
      </w:r>
      <w:r w:rsidRPr="003D1F30">
        <w:rPr>
          <w:rFonts w:eastAsia="SimSun" w:cs="Arial"/>
        </w:rPr>
        <w:t xml:space="preserve"> SAL</w:t>
      </w:r>
      <w:r w:rsidRPr="003D1F30">
        <w:rPr>
          <w:rFonts w:eastAsia="SimSun" w:cs="Arial"/>
        </w:rPr>
        <w:t>。</w:t>
      </w:r>
      <w:r w:rsidRPr="007F20CC">
        <w:rPr>
          <w:rFonts w:ascii="SimSun" w:eastAsia="SimSun" w:hAnsi="SimSun" w:cs="Arial"/>
        </w:rPr>
        <w:t>“</w:t>
      </w:r>
      <w:r w:rsidRPr="003D1F30">
        <w:rPr>
          <w:rFonts w:eastAsia="SimSun" w:cs="Arial"/>
        </w:rPr>
        <w:t>主机结构</w:t>
      </w:r>
      <w:r w:rsidRPr="007F20CC">
        <w:rPr>
          <w:rFonts w:ascii="SimSun" w:eastAsia="SimSun" w:hAnsi="SimSun" w:cs="Arial"/>
        </w:rPr>
        <w:t>”</w:t>
      </w:r>
      <w:r w:rsidRPr="003D1F30">
        <w:rPr>
          <w:rFonts w:eastAsia="SimSun" w:cs="Arial"/>
        </w:rPr>
        <w:t>，即作为一个单元进行配置和操作以提供虚拟化、网络、管理、网站和文件服务的物理和虚拟</w:t>
      </w:r>
      <w:r w:rsidRPr="003D1F30">
        <w:rPr>
          <w:rFonts w:eastAsia="SimSun" w:cs="Arial"/>
        </w:rPr>
        <w:t xml:space="preserve"> OSE </w:t>
      </w:r>
      <w:r w:rsidRPr="003D1F30">
        <w:rPr>
          <w:rFonts w:eastAsia="SimSun" w:cs="Arial"/>
        </w:rPr>
        <w:t>组合，需要主机许可。客户机虚拟</w:t>
      </w:r>
      <w:r w:rsidRPr="003D1F30">
        <w:rPr>
          <w:rFonts w:eastAsia="SimSun" w:cs="Arial"/>
        </w:rPr>
        <w:t xml:space="preserve"> OSE </w:t>
      </w:r>
      <w:r w:rsidRPr="003D1F30">
        <w:rPr>
          <w:rFonts w:eastAsia="SimSun" w:cs="Arial"/>
        </w:rPr>
        <w:t>需要客户机许可。</w:t>
      </w:r>
    </w:p>
    <w:p w14:paraId="679C8934" w14:textId="77777777" w:rsidR="00CD228C" w:rsidRPr="00870438" w:rsidRDefault="00CD228C" w:rsidP="00CD228C">
      <w:pPr>
        <w:pStyle w:val="PURHeading2"/>
        <w:rPr>
          <w:rFonts w:ascii="Arial" w:eastAsia="SimSun" w:hAnsi="Arial" w:cs="Arial"/>
          <w:b/>
          <w:bCs/>
        </w:rPr>
      </w:pPr>
      <w:r w:rsidRPr="00870438">
        <w:rPr>
          <w:rFonts w:ascii="Arial" w:eastAsia="SimSun" w:hAnsi="Arial" w:cs="Arial"/>
          <w:b/>
          <w:bCs/>
        </w:rPr>
        <w:t>分配许可</w:t>
      </w:r>
    </w:p>
    <w:p w14:paraId="7B488A78" w14:textId="77777777" w:rsidR="00CD228C" w:rsidRPr="003D1F30" w:rsidRDefault="00CD228C" w:rsidP="00CD228C">
      <w:pPr>
        <w:pStyle w:val="PURBody-Indented"/>
        <w:rPr>
          <w:rFonts w:eastAsia="SimSun" w:cs="Arial"/>
        </w:rPr>
      </w:pPr>
      <w:r w:rsidRPr="003D1F30">
        <w:rPr>
          <w:rFonts w:eastAsia="SimSun" w:cs="Arial"/>
        </w:rPr>
        <w:t>在使用主机结构的软件之前，您必须为主机结构中的每台服务器分配针对服务器中每个物理处理器的主机许可。您向其分配了所需数量的许可的每台服务器即为</w:t>
      </w:r>
      <w:r w:rsidRPr="007F20CC">
        <w:rPr>
          <w:rFonts w:ascii="SimSun" w:eastAsia="SimSun" w:hAnsi="SimSun" w:cs="Arial"/>
        </w:rPr>
        <w:t>“</w:t>
      </w:r>
      <w:r w:rsidRPr="003D1F30">
        <w:rPr>
          <w:rFonts w:eastAsia="SimSun" w:cs="Arial"/>
        </w:rPr>
        <w:t>许可主机服务器</w:t>
      </w:r>
      <w:r w:rsidRPr="007F20CC">
        <w:rPr>
          <w:rFonts w:ascii="SimSun" w:eastAsia="SimSun" w:hAnsi="SimSun" w:cs="Arial"/>
        </w:rPr>
        <w:t>”</w:t>
      </w:r>
      <w:r w:rsidRPr="003D1F30">
        <w:rPr>
          <w:rFonts w:eastAsia="SimSun" w:cs="Arial"/>
        </w:rPr>
        <w:t>。</w:t>
      </w:r>
    </w:p>
    <w:p w14:paraId="28F52417" w14:textId="77777777" w:rsidR="00CD228C" w:rsidRPr="00870438" w:rsidRDefault="00CD228C" w:rsidP="00CD228C">
      <w:pPr>
        <w:pStyle w:val="PURHeading2"/>
        <w:rPr>
          <w:rFonts w:ascii="Arial" w:eastAsia="SimSun" w:hAnsi="Arial" w:cs="Arial"/>
          <w:b/>
          <w:bCs/>
        </w:rPr>
      </w:pPr>
      <w:r w:rsidRPr="00870438">
        <w:rPr>
          <w:rFonts w:ascii="Arial" w:eastAsia="SimSun" w:hAnsi="Arial" w:cs="Arial"/>
          <w:b/>
          <w:bCs/>
        </w:rPr>
        <w:t>软件使用</w:t>
      </w:r>
    </w:p>
    <w:p w14:paraId="5F7661FE" w14:textId="77777777" w:rsidR="00CD228C" w:rsidRPr="003D1F30" w:rsidRDefault="00CD228C" w:rsidP="00CD228C">
      <w:pPr>
        <w:pStyle w:val="PURBody-Indented"/>
        <w:rPr>
          <w:rFonts w:eastAsia="SimSun" w:cs="Arial"/>
        </w:rPr>
      </w:pPr>
      <w:r w:rsidRPr="003D1F30">
        <w:rPr>
          <w:rFonts w:eastAsia="SimSun" w:cs="Arial"/>
          <w:b/>
          <w:bCs/>
        </w:rPr>
        <w:t>主机软件。</w:t>
      </w:r>
      <w:r w:rsidRPr="003D1F30">
        <w:rPr>
          <w:rFonts w:eastAsia="SimSun" w:cs="Arial"/>
        </w:rPr>
        <w:t>您按照主机许可所许可的软件称为</w:t>
      </w:r>
      <w:r w:rsidRPr="007F20CC">
        <w:rPr>
          <w:rFonts w:ascii="SimSun" w:eastAsia="SimSun" w:hAnsi="SimSun" w:cs="Arial"/>
        </w:rPr>
        <w:t>“</w:t>
      </w:r>
      <w:r w:rsidRPr="003D1F30">
        <w:rPr>
          <w:rFonts w:eastAsia="SimSun" w:cs="Arial"/>
        </w:rPr>
        <w:t>主机软件</w:t>
      </w:r>
      <w:r w:rsidRPr="007F20CC">
        <w:rPr>
          <w:rFonts w:ascii="SimSun" w:eastAsia="SimSun" w:hAnsi="SimSun" w:cs="Arial"/>
        </w:rPr>
        <w:t>”</w:t>
      </w:r>
      <w:r w:rsidRPr="003D1F30">
        <w:rPr>
          <w:rFonts w:eastAsia="SimSun" w:cs="Arial"/>
        </w:rPr>
        <w:t>。在您分配了所需数量的主机许可后，您可以运行任意数量的主机软件实例，来部署、配置、管理和操作您的主机结构。您对主机软件的使用受</w:t>
      </w:r>
      <w:r w:rsidRPr="007F20CC">
        <w:rPr>
          <w:rFonts w:ascii="SimSun" w:eastAsia="SimSun" w:hAnsi="SimSun" w:cs="Arial"/>
        </w:rPr>
        <w:t>“</w:t>
      </w:r>
      <w:r w:rsidRPr="003D1F30">
        <w:rPr>
          <w:rFonts w:eastAsia="SimSun" w:cs="Arial"/>
        </w:rPr>
        <w:t>产品特定许可条款</w:t>
      </w:r>
      <w:r w:rsidRPr="007F20CC">
        <w:rPr>
          <w:rFonts w:ascii="SimSun" w:eastAsia="SimSun" w:hAnsi="SimSun" w:cs="Arial"/>
        </w:rPr>
        <w:t>”</w:t>
      </w:r>
      <w:r w:rsidRPr="003D1F30">
        <w:rPr>
          <w:rFonts w:eastAsia="SimSun" w:cs="Arial"/>
        </w:rPr>
        <w:t>中所规定的限制的制约。</w:t>
      </w:r>
    </w:p>
    <w:p w14:paraId="5B9A2CBB" w14:textId="6DD9C2B4" w:rsidR="00CD228C" w:rsidRPr="003D1F30" w:rsidRDefault="00CD228C" w:rsidP="00554C78">
      <w:pPr>
        <w:pStyle w:val="PURBody-Indented"/>
        <w:rPr>
          <w:rFonts w:eastAsia="SimSun" w:cs="Arial"/>
        </w:rPr>
      </w:pPr>
      <w:r w:rsidRPr="003D1F30">
        <w:rPr>
          <w:rFonts w:eastAsia="SimSun" w:cs="Arial"/>
          <w:b/>
          <w:bCs/>
        </w:rPr>
        <w:t>客户机软件。</w:t>
      </w:r>
      <w:r w:rsidRPr="003D1F30">
        <w:rPr>
          <w:rFonts w:eastAsia="SimSun" w:cs="Arial"/>
        </w:rPr>
        <w:t>您按照客户机许可所许可的软件称为</w:t>
      </w:r>
      <w:r w:rsidRPr="007F20CC">
        <w:rPr>
          <w:rFonts w:ascii="SimSun" w:eastAsia="SimSun" w:hAnsi="SimSun" w:cs="Arial"/>
        </w:rPr>
        <w:t>“</w:t>
      </w:r>
      <w:r w:rsidRPr="003D1F30">
        <w:rPr>
          <w:rFonts w:eastAsia="SimSun" w:cs="Arial"/>
        </w:rPr>
        <w:t>客户机软件</w:t>
      </w:r>
      <w:r w:rsidRPr="007F20CC">
        <w:rPr>
          <w:rFonts w:ascii="SimSun" w:eastAsia="SimSun" w:hAnsi="SimSun" w:cs="Arial"/>
        </w:rPr>
        <w:t>”</w:t>
      </w:r>
      <w:r w:rsidRPr="003D1F30">
        <w:rPr>
          <w:rFonts w:eastAsia="SimSun" w:cs="Arial"/>
        </w:rPr>
        <w:t>。客户机软件包括服务器软件和附加软件。您只能在许可主机服务器上使用</w:t>
      </w:r>
      <w:r w:rsidRPr="003D1F30">
        <w:rPr>
          <w:rFonts w:eastAsia="SimSun" w:cs="Arial"/>
        </w:rPr>
        <w:t xml:space="preserve"> Microsoft Cloud Platform Suite </w:t>
      </w:r>
      <w:r w:rsidRPr="003D1F30">
        <w:rPr>
          <w:rFonts w:eastAsia="SimSun" w:cs="Arial"/>
        </w:rPr>
        <w:t>的</w:t>
      </w:r>
      <w:r w:rsidRPr="003D1F30">
        <w:rPr>
          <w:rFonts w:eastAsia="SimSun" w:cs="Arial"/>
        </w:rPr>
        <w:t xml:space="preserve"> Hyper-V </w:t>
      </w:r>
      <w:r w:rsidRPr="003D1F30">
        <w:rPr>
          <w:rFonts w:eastAsia="SimSun" w:cs="Arial"/>
        </w:rPr>
        <w:t>虚拟功能托管的虚拟</w:t>
      </w:r>
      <w:r w:rsidRPr="003D1F30">
        <w:rPr>
          <w:rFonts w:eastAsia="SimSun" w:cs="Arial"/>
        </w:rPr>
        <w:t xml:space="preserve"> OSE </w:t>
      </w:r>
      <w:r w:rsidRPr="003D1F30">
        <w:rPr>
          <w:rFonts w:eastAsia="SimSun" w:cs="Arial"/>
        </w:rPr>
        <w:t>中运行客户机服务器软件。对于您获取的每个客户机软件许可，您可以运行一个客户机服务器软件实例和任意数量的附加软件实例。附加软件可以在任意数量的设备上的物理和虚拟</w:t>
      </w:r>
      <w:r w:rsidRPr="003D1F30">
        <w:rPr>
          <w:rFonts w:eastAsia="SimSun" w:cs="Arial"/>
        </w:rPr>
        <w:t xml:space="preserve"> OSE </w:t>
      </w:r>
      <w:r w:rsidRPr="003D1F30">
        <w:rPr>
          <w:rFonts w:eastAsia="SimSun" w:cs="Arial"/>
        </w:rPr>
        <w:t>中运行，也可以仅与客户机服务器软件结合使用。</w:t>
      </w:r>
    </w:p>
    <w:p w14:paraId="44B2EB82" w14:textId="77777777" w:rsidR="00CD228C" w:rsidRPr="00870438" w:rsidRDefault="00CD228C" w:rsidP="00CD228C">
      <w:pPr>
        <w:pStyle w:val="PURHeading2"/>
        <w:rPr>
          <w:rFonts w:ascii="Arial" w:eastAsia="SimSun" w:hAnsi="Arial" w:cs="Arial"/>
          <w:b/>
          <w:bCs/>
        </w:rPr>
      </w:pPr>
      <w:r w:rsidRPr="00870438">
        <w:rPr>
          <w:rFonts w:ascii="Arial" w:eastAsia="SimSun" w:hAnsi="Arial" w:cs="Arial"/>
          <w:b/>
          <w:bCs/>
        </w:rPr>
        <w:t>在服务器或存储介质上创建和存储实例</w:t>
      </w:r>
    </w:p>
    <w:p w14:paraId="1F01B172" w14:textId="77777777" w:rsidR="00CD228C" w:rsidRPr="003D1F30" w:rsidRDefault="00CD228C" w:rsidP="00CD228C">
      <w:pPr>
        <w:pStyle w:val="PURBody-Indented"/>
        <w:rPr>
          <w:rFonts w:eastAsia="SimSun" w:cs="Arial"/>
        </w:rPr>
      </w:pPr>
      <w:r w:rsidRPr="003D1F30">
        <w:rPr>
          <w:rFonts w:eastAsia="SimSun" w:cs="Arial"/>
        </w:rPr>
        <w:t>对于您获得的每个许可，您都拥有以下附加权利。</w:t>
      </w:r>
    </w:p>
    <w:p w14:paraId="1F012660" w14:textId="77777777" w:rsidR="00CD228C" w:rsidRPr="003D1F30" w:rsidRDefault="00CD228C" w:rsidP="00CD228C">
      <w:pPr>
        <w:pStyle w:val="PURBullet-Indented"/>
        <w:rPr>
          <w:rFonts w:eastAsia="SimSun" w:cs="Arial"/>
        </w:rPr>
      </w:pPr>
      <w:r w:rsidRPr="003D1F30">
        <w:rPr>
          <w:rFonts w:eastAsia="SimSun" w:cs="Arial"/>
        </w:rPr>
        <w:t>您可以创建任意数量的主机和客户机软件实例。</w:t>
      </w:r>
    </w:p>
    <w:p w14:paraId="0A2A010D" w14:textId="77777777" w:rsidR="00CD228C" w:rsidRPr="003D1F30" w:rsidRDefault="00CD228C" w:rsidP="00CD228C">
      <w:pPr>
        <w:pStyle w:val="PURBullet-Indented"/>
        <w:rPr>
          <w:rFonts w:eastAsia="SimSun" w:cs="Arial"/>
        </w:rPr>
      </w:pPr>
      <w:r w:rsidRPr="003D1F30">
        <w:rPr>
          <w:rFonts w:eastAsia="SimSun" w:cs="Arial"/>
        </w:rPr>
        <w:t>您可以在任何服务器或存储介质上存储主机和客户机软件实例。</w:t>
      </w:r>
    </w:p>
    <w:p w14:paraId="087710D7" w14:textId="560F68A7" w:rsidR="00CD228C" w:rsidRPr="003D1F30" w:rsidRDefault="00CD228C" w:rsidP="00D6363C">
      <w:pPr>
        <w:pStyle w:val="PURBullet-Indented"/>
        <w:rPr>
          <w:rFonts w:eastAsia="SimSun" w:cs="Arial"/>
        </w:rPr>
      </w:pPr>
      <w:r w:rsidRPr="003D1F30">
        <w:rPr>
          <w:rFonts w:eastAsia="SimSun" w:cs="Arial"/>
        </w:rPr>
        <w:t>您可以创建和存储实例，目的仅限于行使您在上述许可下运行软件实例的权利。</w:t>
      </w:r>
    </w:p>
    <w:p w14:paraId="43D19174" w14:textId="776F1E2E" w:rsidR="00CD228C" w:rsidRPr="003D1F30" w:rsidRDefault="00A23E1F" w:rsidP="00CD6E9D">
      <w:pPr>
        <w:pStyle w:val="PURBullet"/>
        <w:keepLines/>
        <w:numPr>
          <w:ilvl w:val="0"/>
          <w:numId w:val="0"/>
        </w:numPr>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59C5F39E" w14:textId="77777777" w:rsidR="00CD228C" w:rsidRPr="003D1F30" w:rsidRDefault="00CD228C" w:rsidP="00CD228C">
      <w:pPr>
        <w:pStyle w:val="PURHeading1"/>
        <w:rPr>
          <w:rFonts w:eastAsia="SimSun" w:cs="Arial"/>
        </w:rPr>
      </w:pPr>
      <w:r w:rsidRPr="003D1F30">
        <w:rPr>
          <w:rFonts w:eastAsia="SimSun" w:cs="Arial"/>
        </w:rPr>
        <w:t>产品特定许可条款</w:t>
      </w:r>
    </w:p>
    <w:p w14:paraId="1A1FE47E" w14:textId="79C9379E" w:rsidR="00CD228C" w:rsidRPr="003D1F30" w:rsidRDefault="00CD228C" w:rsidP="00CD228C">
      <w:pPr>
        <w:pStyle w:val="PURProductName"/>
        <w:rPr>
          <w:rFonts w:eastAsia="SimSun" w:cs="Arial"/>
        </w:rPr>
      </w:pPr>
      <w:bookmarkStart w:id="970" w:name="_Toc370118465"/>
      <w:bookmarkStart w:id="971" w:name="_Toc370124875"/>
      <w:bookmarkStart w:id="972" w:name="_Toc370125144"/>
      <w:bookmarkStart w:id="973" w:name="_Toc370125584"/>
      <w:bookmarkStart w:id="974" w:name="_Toc378682119"/>
      <w:bookmarkStart w:id="975" w:name="_Toc378682294"/>
      <w:bookmarkStart w:id="976" w:name="_Toc371268306"/>
      <w:bookmarkStart w:id="977" w:name="_Toc371268373"/>
      <w:bookmarkStart w:id="978" w:name="_Toc379278509"/>
      <w:bookmarkStart w:id="979" w:name="_Toc387648793"/>
      <w:bookmarkStart w:id="980" w:name="_Toc388600049"/>
      <w:r w:rsidRPr="003D1F30">
        <w:rPr>
          <w:rFonts w:eastAsia="SimSun" w:cs="Arial"/>
        </w:rPr>
        <w:t>Cloud Platform Suite</w:t>
      </w:r>
      <w:bookmarkEnd w:id="970"/>
      <w:bookmarkEnd w:id="971"/>
      <w:bookmarkEnd w:id="972"/>
      <w:bookmarkEnd w:id="973"/>
      <w:bookmarkEnd w:id="974"/>
      <w:bookmarkEnd w:id="975"/>
      <w:bookmarkEnd w:id="976"/>
      <w:bookmarkEnd w:id="977"/>
      <w:bookmarkEnd w:id="978"/>
      <w:bookmarkEnd w:id="979"/>
      <w:bookmarkEnd w:id="980"/>
      <w:r w:rsidRPr="003D1F30">
        <w:rPr>
          <w:rFonts w:eastAsia="SimSun" w:cs="Arial"/>
        </w:rPr>
        <w:fldChar w:fldCharType="begin"/>
      </w:r>
      <w:r w:rsidRPr="003D1F30">
        <w:rPr>
          <w:rFonts w:eastAsia="SimSun" w:cs="Arial"/>
        </w:rPr>
        <w:instrText>XE "Cloud Platform Suite"</w:instrText>
      </w:r>
      <w:r w:rsidRPr="003D1F30">
        <w:rPr>
          <w:rFonts w:eastAsia="SimSun" w:cs="Arial"/>
        </w:rPr>
        <w:fldChar w:fldCharType="end"/>
      </w:r>
    </w:p>
    <w:p w14:paraId="548D856C" w14:textId="77777777" w:rsidR="00CD228C" w:rsidRPr="003D1F30" w:rsidRDefault="00CD228C" w:rsidP="00CD228C">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AE676C" w14:paraId="0F001618" w14:textId="77777777" w:rsidTr="00866FFA">
        <w:tc>
          <w:tcPr>
            <w:tcW w:w="2477" w:type="pct"/>
          </w:tcPr>
          <w:p w14:paraId="54445D4B" w14:textId="5D8D5CCD" w:rsidR="00CD228C" w:rsidRPr="00AE676C" w:rsidRDefault="00CD228C" w:rsidP="00B64EAE">
            <w:pPr>
              <w:pStyle w:val="PURLMSH"/>
              <w:rPr>
                <w:rFonts w:eastAsia="SimSun" w:cs="Arial"/>
              </w:rPr>
            </w:pPr>
            <w:r w:rsidRPr="00AE676C">
              <w:rPr>
                <w:rFonts w:eastAsia="SimSun" w:cs="Arial"/>
              </w:rPr>
              <w:t>服务器场内的许可移动性：</w:t>
            </w:r>
            <w:r w:rsidRPr="00AE676C">
              <w:rPr>
                <w:rFonts w:eastAsia="SimSun" w:cs="Arial"/>
                <w:b/>
              </w:rPr>
              <w:t>否</w:t>
            </w:r>
          </w:p>
        </w:tc>
        <w:tc>
          <w:tcPr>
            <w:tcW w:w="2523" w:type="pct"/>
          </w:tcPr>
          <w:p w14:paraId="5DBBF703" w14:textId="7C6F27B1" w:rsidR="00CD228C" w:rsidRPr="00AE676C" w:rsidRDefault="00CD228C" w:rsidP="00866FFA">
            <w:pPr>
              <w:pStyle w:val="PURLMSH"/>
              <w:rPr>
                <w:rFonts w:eastAsia="SimSun" w:cs="Arial"/>
              </w:rPr>
            </w:pPr>
            <w:r w:rsidRPr="00AE676C">
              <w:rPr>
                <w:rFonts w:eastAsia="SimSun" w:cs="Arial"/>
              </w:rPr>
              <w:t>请参阅适用声明：</w:t>
            </w:r>
            <w:r w:rsidRPr="00AE676C">
              <w:rPr>
                <w:rFonts w:eastAsia="SimSun" w:cs="Arial"/>
                <w:b/>
              </w:rPr>
              <w:t>数据传输</w:t>
            </w:r>
            <w:r w:rsidRPr="00AE676C">
              <w:rPr>
                <w:rFonts w:eastAsia="SimSun" w:cs="Arial"/>
                <w:i/>
              </w:rPr>
              <w:t>（请参阅</w:t>
            </w:r>
            <w:hyperlink w:anchor="Appendix2" w:history="1">
              <w:r w:rsidRPr="00AE676C">
                <w:rPr>
                  <w:rStyle w:val="Hyperlink"/>
                  <w:rFonts w:eastAsia="SimSun" w:cs="Arial"/>
                  <w:i/>
                </w:rPr>
                <w:t>附录</w:t>
              </w:r>
              <w:r w:rsidRPr="00AE676C">
                <w:rPr>
                  <w:rStyle w:val="Hyperlink"/>
                  <w:rFonts w:eastAsia="SimSun" w:cs="Arial"/>
                  <w:i/>
                </w:rPr>
                <w:t xml:space="preserve"> 2</w:t>
              </w:r>
            </w:hyperlink>
            <w:r w:rsidRPr="00AE676C">
              <w:rPr>
                <w:rFonts w:eastAsia="SimSun" w:cs="Arial"/>
                <w:i/>
              </w:rPr>
              <w:t>）</w:t>
            </w:r>
          </w:p>
        </w:tc>
      </w:tr>
      <w:tr w:rsidR="00CD228C" w:rsidRPr="00AE676C" w14:paraId="47E08992" w14:textId="77777777" w:rsidTr="00866FFA">
        <w:tc>
          <w:tcPr>
            <w:tcW w:w="2477" w:type="pct"/>
          </w:tcPr>
          <w:p w14:paraId="115C4EB2" w14:textId="77777777" w:rsidR="00CD228C" w:rsidRPr="00AE676C" w:rsidRDefault="00CD228C" w:rsidP="00866FFA">
            <w:pPr>
              <w:pStyle w:val="PURLMSH"/>
              <w:rPr>
                <w:rFonts w:eastAsia="SimSun" w:cs="Arial"/>
              </w:rPr>
            </w:pPr>
            <w:r w:rsidRPr="00AE676C">
              <w:rPr>
                <w:rFonts w:eastAsia="SimSun" w:cs="Arial"/>
              </w:rPr>
              <w:t>客户端</w:t>
            </w:r>
            <w:r w:rsidRPr="00AE676C">
              <w:rPr>
                <w:rFonts w:eastAsia="SimSun" w:cs="Arial"/>
              </w:rPr>
              <w:t>/</w:t>
            </w:r>
            <w:r w:rsidRPr="00AE676C">
              <w:rPr>
                <w:rFonts w:eastAsia="SimSun" w:cs="Arial"/>
              </w:rPr>
              <w:t>附加软件：</w:t>
            </w:r>
            <w:r w:rsidRPr="00AE676C">
              <w:rPr>
                <w:rFonts w:eastAsia="SimSun" w:cs="Arial"/>
                <w:b/>
              </w:rPr>
              <w:t>否</w:t>
            </w:r>
          </w:p>
        </w:tc>
        <w:tc>
          <w:tcPr>
            <w:tcW w:w="2523" w:type="pct"/>
          </w:tcPr>
          <w:p w14:paraId="1D43AA14" w14:textId="77777777" w:rsidR="00CD228C" w:rsidRPr="00AE676C" w:rsidRDefault="00CD228C" w:rsidP="00866FFA">
            <w:pPr>
              <w:pStyle w:val="PURLMSH"/>
              <w:rPr>
                <w:rFonts w:eastAsia="SimSun" w:cs="Arial"/>
              </w:rPr>
            </w:pPr>
          </w:p>
        </w:tc>
      </w:tr>
    </w:tbl>
    <w:p w14:paraId="0C0A8ABF" w14:textId="77777777" w:rsidR="00CD228C" w:rsidRPr="003D1F30" w:rsidRDefault="00CD228C" w:rsidP="00CD228C">
      <w:pPr>
        <w:pStyle w:val="PURADDITIONALTERMSHEADERMB"/>
        <w:rPr>
          <w:rFonts w:eastAsia="SimSun" w:cs="Arial"/>
        </w:rPr>
      </w:pPr>
      <w:r w:rsidRPr="003D1F30">
        <w:rPr>
          <w:rFonts w:eastAsia="SimSun" w:cs="Arial"/>
        </w:rPr>
        <w:t>附加条款：</w:t>
      </w:r>
    </w:p>
    <w:p w14:paraId="0B7979A9" w14:textId="77777777" w:rsidR="00CD228C" w:rsidRPr="003D1F30" w:rsidRDefault="00CD228C" w:rsidP="00CD228C">
      <w:pPr>
        <w:pStyle w:val="PURBody-Indented"/>
        <w:rPr>
          <w:rFonts w:eastAsia="SimSun" w:cs="Arial"/>
        </w:rPr>
      </w:pPr>
      <w:r w:rsidRPr="003D1F30">
        <w:rPr>
          <w:rFonts w:eastAsia="SimSun" w:cs="Arial"/>
        </w:rPr>
        <w:t xml:space="preserve">Cloud Platform Suite </w:t>
      </w:r>
      <w:r w:rsidRPr="003D1F30">
        <w:rPr>
          <w:rFonts w:eastAsia="SimSun" w:cs="Arial"/>
        </w:rPr>
        <w:t>按照主机许可授予许可。</w:t>
      </w:r>
    </w:p>
    <w:p w14:paraId="4E3D0BAE" w14:textId="09923BC9" w:rsidR="00CD228C" w:rsidRPr="003D1F30" w:rsidRDefault="00CD228C" w:rsidP="00CD228C">
      <w:pPr>
        <w:pStyle w:val="PURBody-Indented"/>
        <w:rPr>
          <w:rFonts w:eastAsia="SimSun" w:cs="Arial"/>
        </w:rPr>
      </w:pPr>
      <w:r w:rsidRPr="003D1F30">
        <w:rPr>
          <w:rFonts w:eastAsia="SimSun" w:cs="Arial"/>
          <w:smallCaps/>
          <w:color w:val="00467F" w:themeColor="text2"/>
        </w:rPr>
        <w:t>软件组件的使用限制</w:t>
      </w:r>
    </w:p>
    <w:p w14:paraId="16F5F066" w14:textId="77777777" w:rsidR="00CD228C" w:rsidRPr="003D1F30" w:rsidRDefault="00CD228C" w:rsidP="00CD228C">
      <w:pPr>
        <w:pStyle w:val="PURBody-Indented"/>
        <w:rPr>
          <w:rFonts w:eastAsia="SimSun" w:cs="Arial"/>
        </w:rPr>
      </w:pPr>
      <w:r w:rsidRPr="003D1F30">
        <w:rPr>
          <w:rFonts w:eastAsia="SimSun" w:cs="Arial"/>
        </w:rPr>
        <w:t>软件包括以下组件：</w:t>
      </w:r>
    </w:p>
    <w:p w14:paraId="741438E4" w14:textId="77777777" w:rsidR="00CD228C" w:rsidRPr="003D1F30" w:rsidRDefault="00CD228C" w:rsidP="00CD228C">
      <w:pPr>
        <w:pStyle w:val="PURBullet-Indented"/>
        <w:rPr>
          <w:rFonts w:eastAsia="SimSun" w:cs="Arial"/>
        </w:rPr>
      </w:pPr>
      <w:r w:rsidRPr="003D1F30">
        <w:rPr>
          <w:rFonts w:eastAsia="SimSun" w:cs="Arial"/>
        </w:rPr>
        <w:t>Windows Server 2012 R2</w:t>
      </w:r>
    </w:p>
    <w:p w14:paraId="46D779BD" w14:textId="77777777" w:rsidR="00CD228C" w:rsidRPr="003D1F30" w:rsidRDefault="00CD228C" w:rsidP="00CD228C">
      <w:pPr>
        <w:pStyle w:val="PURBullet-Indented"/>
        <w:rPr>
          <w:rFonts w:eastAsia="SimSun" w:cs="Arial"/>
        </w:rPr>
      </w:pPr>
      <w:r w:rsidRPr="003D1F30">
        <w:rPr>
          <w:rFonts w:eastAsia="SimSun" w:cs="Arial"/>
        </w:rPr>
        <w:t>System Center 2012 R2</w:t>
      </w:r>
    </w:p>
    <w:p w14:paraId="53662BB0" w14:textId="77777777" w:rsidR="00CD228C" w:rsidRPr="003D1F30" w:rsidRDefault="00CD228C" w:rsidP="00CD228C">
      <w:pPr>
        <w:pStyle w:val="PURBullet-Indented"/>
        <w:rPr>
          <w:rFonts w:eastAsia="SimSun" w:cs="Arial"/>
        </w:rPr>
      </w:pPr>
      <w:r w:rsidRPr="003D1F30">
        <w:rPr>
          <w:rFonts w:eastAsia="SimSun" w:cs="Arial"/>
        </w:rPr>
        <w:t>Windows Azure Pack for Windows Server</w:t>
      </w:r>
    </w:p>
    <w:p w14:paraId="11A6EB96" w14:textId="77777777" w:rsidR="00CD228C" w:rsidRPr="003D1F30" w:rsidRDefault="00CD228C" w:rsidP="00CD228C">
      <w:pPr>
        <w:pStyle w:val="PURBullet-Indented"/>
        <w:rPr>
          <w:rFonts w:eastAsia="SimSun" w:cs="Arial"/>
        </w:rPr>
      </w:pPr>
      <w:r w:rsidRPr="003D1F30">
        <w:rPr>
          <w:rFonts w:eastAsia="SimSun" w:cs="Arial"/>
        </w:rPr>
        <w:t>SQL Server 2012 Standard</w:t>
      </w:r>
    </w:p>
    <w:p w14:paraId="4BA89B81" w14:textId="697055F7" w:rsidR="00CD228C" w:rsidRPr="003D1F30" w:rsidRDefault="00CD228C" w:rsidP="00CD228C">
      <w:pPr>
        <w:pStyle w:val="PURBody-Indented"/>
        <w:rPr>
          <w:rFonts w:eastAsia="SimSun" w:cs="Arial"/>
        </w:rPr>
      </w:pPr>
      <w:r w:rsidRPr="003D1F30">
        <w:rPr>
          <w:rFonts w:eastAsia="SimSun" w:cs="Arial"/>
        </w:rPr>
        <w:t>如果获得了</w:t>
      </w:r>
      <w:r w:rsidRPr="003D1F30">
        <w:rPr>
          <w:rFonts w:eastAsia="SimSun" w:cs="Arial"/>
        </w:rPr>
        <w:t xml:space="preserve"> Cloud Platform Suite </w:t>
      </w:r>
      <w:r w:rsidRPr="003D1F30">
        <w:rPr>
          <w:rFonts w:eastAsia="SimSun" w:cs="Arial"/>
        </w:rPr>
        <w:t>软件许可，则您不会获得上述各个软件组件的许可。您只能按照本部分所述使用这些软件组件。</w:t>
      </w:r>
    </w:p>
    <w:p w14:paraId="1E627EAE" w14:textId="385F60D2" w:rsidR="00CD228C" w:rsidRPr="003D1F30" w:rsidRDefault="00CD228C" w:rsidP="00CD228C">
      <w:pPr>
        <w:pStyle w:val="PURBullet-Indented"/>
        <w:rPr>
          <w:rFonts w:eastAsia="SimSun" w:cs="Arial"/>
        </w:rPr>
      </w:pPr>
      <w:r w:rsidRPr="003D1F30">
        <w:rPr>
          <w:rFonts w:eastAsia="SimSun" w:cs="Arial"/>
        </w:rPr>
        <w:t xml:space="preserve">System Center 2012 R2 – </w:t>
      </w:r>
      <w:r w:rsidRPr="003D1F30">
        <w:rPr>
          <w:rFonts w:eastAsia="SimSun" w:cs="Arial"/>
        </w:rPr>
        <w:t>您仅可以出于以下目的使用该组件：管理主机结构中的物理和虚拟</w:t>
      </w:r>
      <w:r w:rsidRPr="003D1F30">
        <w:rPr>
          <w:rFonts w:eastAsia="SimSun" w:cs="Arial"/>
        </w:rPr>
        <w:t xml:space="preserve"> OSE</w:t>
      </w:r>
      <w:r w:rsidRPr="003D1F30">
        <w:rPr>
          <w:rFonts w:eastAsia="SimSun" w:cs="Arial"/>
        </w:rPr>
        <w:t>，管理</w:t>
      </w:r>
      <w:r w:rsidRPr="003D1F30">
        <w:rPr>
          <w:rFonts w:eastAsia="SimSun" w:cs="Arial"/>
        </w:rPr>
        <w:t xml:space="preserve"> Cloud Platform Guest</w:t>
      </w:r>
      <w:r w:rsidR="00AE676C">
        <w:rPr>
          <w:rFonts w:eastAsia="SimSun" w:cs="Arial"/>
        </w:rPr>
        <w:br/>
      </w:r>
      <w:r w:rsidRPr="003D1F30">
        <w:rPr>
          <w:rFonts w:eastAsia="SimSun" w:cs="Arial"/>
        </w:rPr>
        <w:t>（单独许可）的实例和</w:t>
      </w:r>
      <w:r w:rsidRPr="003D1F30">
        <w:rPr>
          <w:rFonts w:eastAsia="SimSun" w:cs="Arial"/>
        </w:rPr>
        <w:t>/</w:t>
      </w:r>
      <w:r w:rsidRPr="003D1F30">
        <w:rPr>
          <w:rFonts w:eastAsia="SimSun" w:cs="Arial"/>
        </w:rPr>
        <w:t>或托管于主机结构中的非微软操作系统的实例。</w:t>
      </w:r>
    </w:p>
    <w:p w14:paraId="43A29262" w14:textId="77777777" w:rsidR="00CD228C" w:rsidRPr="003D1F30" w:rsidRDefault="00CD228C" w:rsidP="00CD228C">
      <w:pPr>
        <w:pStyle w:val="PURBullet-Indented"/>
        <w:rPr>
          <w:rFonts w:eastAsia="SimSun" w:cs="Arial"/>
        </w:rPr>
      </w:pPr>
      <w:r w:rsidRPr="003D1F30">
        <w:rPr>
          <w:rFonts w:eastAsia="SimSun" w:cs="Arial"/>
        </w:rPr>
        <w:t xml:space="preserve">Windows Azure Pack – </w:t>
      </w:r>
      <w:r w:rsidRPr="003D1F30">
        <w:rPr>
          <w:rFonts w:eastAsia="SimSun" w:cs="Arial"/>
        </w:rPr>
        <w:t>您可以在主机结构中的任意物理或虚拟</w:t>
      </w:r>
      <w:r w:rsidRPr="003D1F30">
        <w:rPr>
          <w:rFonts w:eastAsia="SimSun" w:cs="Arial"/>
        </w:rPr>
        <w:t xml:space="preserve"> OSE </w:t>
      </w:r>
      <w:r w:rsidRPr="003D1F30">
        <w:rPr>
          <w:rFonts w:eastAsia="SimSun" w:cs="Arial"/>
        </w:rPr>
        <w:t>上使用该组件的所有可用功能。</w:t>
      </w:r>
    </w:p>
    <w:p w14:paraId="4ED683C8" w14:textId="3ABECB9C" w:rsidR="00CD228C" w:rsidRPr="00AE676C" w:rsidRDefault="00CD228C" w:rsidP="00CD228C">
      <w:pPr>
        <w:pStyle w:val="PURBullet-Indented"/>
        <w:rPr>
          <w:rFonts w:eastAsia="SimSun" w:cs="Arial"/>
          <w:spacing w:val="-2"/>
        </w:rPr>
      </w:pPr>
      <w:r w:rsidRPr="00AE676C">
        <w:rPr>
          <w:rFonts w:eastAsia="SimSun" w:cs="Arial"/>
          <w:spacing w:val="-2"/>
        </w:rPr>
        <w:lastRenderedPageBreak/>
        <w:t xml:space="preserve">SQL Server 2012 Standard – </w:t>
      </w:r>
      <w:r w:rsidRPr="00AE676C">
        <w:rPr>
          <w:rFonts w:eastAsia="SimSun" w:cs="Arial"/>
          <w:spacing w:val="-2"/>
        </w:rPr>
        <w:t>您仅可以出于支持</w:t>
      </w:r>
      <w:r w:rsidRPr="00AE676C">
        <w:rPr>
          <w:rFonts w:eastAsia="SimSun" w:cs="Arial"/>
          <w:spacing w:val="-2"/>
        </w:rPr>
        <w:t xml:space="preserve"> System Center 2012 R2 </w:t>
      </w:r>
      <w:r w:rsidRPr="00AE676C">
        <w:rPr>
          <w:rFonts w:eastAsia="SimSun" w:cs="Arial"/>
          <w:spacing w:val="-2"/>
        </w:rPr>
        <w:t>和</w:t>
      </w:r>
      <w:r w:rsidRPr="00AE676C">
        <w:rPr>
          <w:rFonts w:eastAsia="SimSun" w:cs="Arial"/>
          <w:spacing w:val="-2"/>
        </w:rPr>
        <w:t>/</w:t>
      </w:r>
      <w:r w:rsidRPr="00AE676C">
        <w:rPr>
          <w:rFonts w:eastAsia="SimSun" w:cs="Arial"/>
          <w:spacing w:val="-2"/>
        </w:rPr>
        <w:t>或</w:t>
      </w:r>
      <w:r w:rsidRPr="00AE676C">
        <w:rPr>
          <w:rFonts w:eastAsia="SimSun" w:cs="Arial"/>
          <w:spacing w:val="-2"/>
        </w:rPr>
        <w:t xml:space="preserve"> Windows Azure Pack </w:t>
      </w:r>
      <w:r w:rsidRPr="00AE676C">
        <w:rPr>
          <w:rFonts w:eastAsia="SimSun" w:cs="Arial"/>
          <w:spacing w:val="-2"/>
        </w:rPr>
        <w:t>的目的使用该组件。您不得使用该组件来创建、部署、查询、修改或以其他方式使用</w:t>
      </w:r>
      <w:r w:rsidRPr="00AE676C">
        <w:rPr>
          <w:rFonts w:eastAsia="SimSun" w:cs="Arial"/>
          <w:spacing w:val="-2"/>
        </w:rPr>
        <w:t xml:space="preserve"> System Center 2012 R2 </w:t>
      </w:r>
      <w:r w:rsidRPr="00AE676C">
        <w:rPr>
          <w:rFonts w:eastAsia="SimSun" w:cs="Arial"/>
          <w:spacing w:val="-2"/>
        </w:rPr>
        <w:t>和</w:t>
      </w:r>
      <w:r w:rsidRPr="00AE676C">
        <w:rPr>
          <w:rFonts w:eastAsia="SimSun" w:cs="Arial"/>
          <w:spacing w:val="-2"/>
        </w:rPr>
        <w:t>/</w:t>
      </w:r>
      <w:r w:rsidRPr="00AE676C">
        <w:rPr>
          <w:rFonts w:eastAsia="SimSun" w:cs="Arial"/>
          <w:spacing w:val="-2"/>
        </w:rPr>
        <w:t>或</w:t>
      </w:r>
      <w:r w:rsidRPr="00AE676C">
        <w:rPr>
          <w:rFonts w:eastAsia="SimSun" w:cs="Arial"/>
          <w:spacing w:val="-2"/>
        </w:rPr>
        <w:t xml:space="preserve"> Windows Azure Pack </w:t>
      </w:r>
      <w:r w:rsidRPr="00AE676C">
        <w:rPr>
          <w:rFonts w:eastAsia="SimSun" w:cs="Arial"/>
          <w:spacing w:val="-2"/>
        </w:rPr>
        <w:t>未直接使用的数据库。</w:t>
      </w:r>
    </w:p>
    <w:p w14:paraId="168A62C1" w14:textId="0685F2C4" w:rsidR="00CD228C" w:rsidRPr="003D1F30" w:rsidRDefault="00CD228C" w:rsidP="00CD228C">
      <w:pPr>
        <w:pStyle w:val="PURBullet-Indented"/>
        <w:rPr>
          <w:rFonts w:eastAsia="SimSun" w:cs="Arial"/>
        </w:rPr>
      </w:pPr>
      <w:r w:rsidRPr="003D1F30">
        <w:rPr>
          <w:rFonts w:eastAsia="SimSun" w:cs="Arial"/>
        </w:rPr>
        <w:t xml:space="preserve">Windows Server 2012 R2 – </w:t>
      </w:r>
      <w:r w:rsidRPr="003D1F30">
        <w:rPr>
          <w:rFonts w:eastAsia="SimSun" w:cs="Arial"/>
        </w:rPr>
        <w:t>您可以将该组件用作适用于在主机结构中运行的物理和虚拟</w:t>
      </w:r>
      <w:r w:rsidRPr="003D1F30">
        <w:rPr>
          <w:rFonts w:eastAsia="SimSun" w:cs="Arial"/>
        </w:rPr>
        <w:t xml:space="preserve"> OSE </w:t>
      </w:r>
      <w:r w:rsidRPr="003D1F30">
        <w:rPr>
          <w:rFonts w:eastAsia="SimSun" w:cs="Arial"/>
        </w:rPr>
        <w:t>的操作系统。在任何将该组件用作操作系统的物理或虚拟</w:t>
      </w:r>
      <w:r w:rsidRPr="003D1F30">
        <w:rPr>
          <w:rFonts w:eastAsia="SimSun" w:cs="Arial"/>
        </w:rPr>
        <w:t xml:space="preserve"> OSE </w:t>
      </w:r>
      <w:r w:rsidRPr="003D1F30">
        <w:rPr>
          <w:rFonts w:eastAsia="SimSun" w:cs="Arial"/>
        </w:rPr>
        <w:t>中，您可以使用该组件的所有可用功能来部署、配置、管理和操作主机结构。但是，在任何将该组件用作操作系统的物理或虚拟</w:t>
      </w:r>
      <w:r w:rsidRPr="003D1F30">
        <w:rPr>
          <w:rFonts w:eastAsia="SimSun" w:cs="Arial"/>
        </w:rPr>
        <w:t xml:space="preserve"> OSE </w:t>
      </w:r>
      <w:r w:rsidRPr="003D1F30">
        <w:rPr>
          <w:rFonts w:eastAsia="SimSun" w:cs="Arial"/>
        </w:rPr>
        <w:t>中，您只能运行以下应用程序且只能用于以下目的：</w:t>
      </w:r>
    </w:p>
    <w:p w14:paraId="55FB4A72" w14:textId="77777777" w:rsidR="00CD228C" w:rsidRPr="003D1F30" w:rsidRDefault="00CD228C" w:rsidP="00B64EAE">
      <w:pPr>
        <w:pStyle w:val="PURBullet-Indented"/>
        <w:ind w:left="720"/>
        <w:rPr>
          <w:rFonts w:eastAsia="SimSun" w:cs="Arial"/>
        </w:rPr>
      </w:pPr>
      <w:r w:rsidRPr="003D1F30">
        <w:rPr>
          <w:rFonts w:eastAsia="SimSun" w:cs="Arial"/>
        </w:rPr>
        <w:t>出于上述目的运行</w:t>
      </w:r>
      <w:r w:rsidRPr="003D1F30">
        <w:rPr>
          <w:rFonts w:eastAsia="SimSun" w:cs="Arial"/>
        </w:rPr>
        <w:t xml:space="preserve"> System Center 2012 R2</w:t>
      </w:r>
      <w:r w:rsidRPr="003D1F30">
        <w:rPr>
          <w:rFonts w:eastAsia="SimSun" w:cs="Arial"/>
        </w:rPr>
        <w:t>；</w:t>
      </w:r>
    </w:p>
    <w:p w14:paraId="2463EA6E" w14:textId="77777777" w:rsidR="00CD228C" w:rsidRPr="003D1F30" w:rsidRDefault="00CD228C" w:rsidP="00B64EAE">
      <w:pPr>
        <w:pStyle w:val="PURBullet-Indented"/>
        <w:ind w:left="720"/>
        <w:rPr>
          <w:rFonts w:eastAsia="SimSun" w:cs="Arial"/>
        </w:rPr>
      </w:pPr>
      <w:r w:rsidRPr="003D1F30">
        <w:rPr>
          <w:rFonts w:eastAsia="SimSun" w:cs="Arial"/>
        </w:rPr>
        <w:t>出于上述目的运行</w:t>
      </w:r>
      <w:r w:rsidRPr="003D1F30">
        <w:rPr>
          <w:rFonts w:eastAsia="SimSun" w:cs="Arial"/>
        </w:rPr>
        <w:t xml:space="preserve"> Windows Azure Pack</w:t>
      </w:r>
      <w:r w:rsidRPr="003D1F30">
        <w:rPr>
          <w:rFonts w:eastAsia="SimSun" w:cs="Arial"/>
        </w:rPr>
        <w:t>；</w:t>
      </w:r>
    </w:p>
    <w:p w14:paraId="282550D5" w14:textId="77777777" w:rsidR="00CD228C" w:rsidRPr="003D1F30" w:rsidRDefault="00CD228C" w:rsidP="00B64EAE">
      <w:pPr>
        <w:pStyle w:val="PURBullet-Indented"/>
        <w:ind w:left="720"/>
        <w:rPr>
          <w:rFonts w:eastAsia="SimSun" w:cs="Arial"/>
        </w:rPr>
      </w:pPr>
      <w:r w:rsidRPr="003D1F30">
        <w:rPr>
          <w:rFonts w:eastAsia="SimSun" w:cs="Arial"/>
        </w:rPr>
        <w:t>出于上述目的运行</w:t>
      </w:r>
      <w:r w:rsidRPr="003D1F30">
        <w:rPr>
          <w:rFonts w:eastAsia="SimSun" w:cs="Arial"/>
        </w:rPr>
        <w:t xml:space="preserve"> SQL Server 2012 Standard</w:t>
      </w:r>
      <w:r w:rsidRPr="003D1F30">
        <w:rPr>
          <w:rFonts w:eastAsia="SimSun" w:cs="Arial"/>
        </w:rPr>
        <w:t>；</w:t>
      </w:r>
    </w:p>
    <w:p w14:paraId="3A9AD12C" w14:textId="77777777" w:rsidR="00CD228C" w:rsidRPr="003D1F30" w:rsidRDefault="00CD228C" w:rsidP="00B64EAE">
      <w:pPr>
        <w:pStyle w:val="PURBullet-Indented"/>
        <w:ind w:left="720"/>
        <w:rPr>
          <w:rFonts w:eastAsia="SimSun" w:cs="Arial"/>
        </w:rPr>
      </w:pPr>
      <w:r w:rsidRPr="003D1F30">
        <w:rPr>
          <w:rFonts w:eastAsia="SimSun" w:cs="Arial"/>
        </w:rPr>
        <w:t>仅用于部署、配置、管理和操作主机结构的应用程序。</w:t>
      </w:r>
    </w:p>
    <w:p w14:paraId="60575DFF" w14:textId="77777777" w:rsidR="00CD228C" w:rsidRPr="003D1F30" w:rsidRDefault="00CD228C" w:rsidP="00CD228C">
      <w:pPr>
        <w:pStyle w:val="PURBlueStrong-Indented"/>
        <w:rPr>
          <w:rFonts w:eastAsia="SimSun" w:cs="Arial"/>
        </w:rPr>
      </w:pPr>
      <w:r w:rsidRPr="003D1F30">
        <w:rPr>
          <w:rFonts w:eastAsia="SimSun" w:cs="Arial"/>
          <w:smallCaps w:val="0"/>
          <w:color w:val="404040" w:themeColor="text1" w:themeTint="BF"/>
        </w:rPr>
        <w:t>您不得在主机结构中将</w:t>
      </w:r>
      <w:r w:rsidRPr="003D1F30">
        <w:rPr>
          <w:rFonts w:eastAsia="SimSun" w:cs="Arial"/>
          <w:smallCaps w:val="0"/>
          <w:color w:val="404040" w:themeColor="text1" w:themeTint="BF"/>
        </w:rPr>
        <w:t xml:space="preserve"> Windows Server 2012 R2 </w:t>
      </w:r>
      <w:r w:rsidRPr="003D1F30">
        <w:rPr>
          <w:rFonts w:eastAsia="SimSun" w:cs="Arial"/>
          <w:smallCaps w:val="0"/>
          <w:color w:val="404040" w:themeColor="text1" w:themeTint="BF"/>
        </w:rPr>
        <w:t>组件用作其操作系统的任何物理或虚拟</w:t>
      </w:r>
      <w:r w:rsidRPr="003D1F30">
        <w:rPr>
          <w:rFonts w:eastAsia="SimSun" w:cs="Arial"/>
          <w:smallCaps w:val="0"/>
          <w:color w:val="404040" w:themeColor="text1" w:themeTint="BF"/>
        </w:rPr>
        <w:t xml:space="preserve"> OSE </w:t>
      </w:r>
      <w:r w:rsidRPr="003D1F30">
        <w:rPr>
          <w:rFonts w:eastAsia="SimSun" w:cs="Arial"/>
          <w:smallCaps w:val="0"/>
          <w:color w:val="404040" w:themeColor="text1" w:themeTint="BF"/>
        </w:rPr>
        <w:t>中，出于任何其他目的运行任何其他应用程序。</w:t>
      </w:r>
    </w:p>
    <w:p w14:paraId="12BDF7C0" w14:textId="77777777" w:rsidR="00CD228C" w:rsidRPr="003D1F30" w:rsidRDefault="00CD228C" w:rsidP="00CD228C">
      <w:pPr>
        <w:pStyle w:val="PURBlueStrong-Indented"/>
        <w:rPr>
          <w:rFonts w:eastAsia="SimSun" w:cs="Arial"/>
        </w:rPr>
      </w:pPr>
      <w:r w:rsidRPr="003D1F30">
        <w:rPr>
          <w:rFonts w:eastAsia="SimSun" w:cs="Arial"/>
          <w:smallCaps w:val="0"/>
          <w:color w:val="404040" w:themeColor="text1" w:themeTint="BF"/>
        </w:rPr>
        <w:t>您必须为托管于主机结构上的</w:t>
      </w:r>
      <w:r w:rsidRPr="003D1F30">
        <w:rPr>
          <w:rFonts w:eastAsia="SimSun" w:cs="Arial"/>
          <w:smallCaps w:val="0"/>
          <w:color w:val="404040" w:themeColor="text1" w:themeTint="BF"/>
        </w:rPr>
        <w:t xml:space="preserve"> Microsoft Cloud Platform Guest </w:t>
      </w:r>
      <w:r w:rsidRPr="003D1F30">
        <w:rPr>
          <w:rFonts w:eastAsia="SimSun" w:cs="Arial"/>
          <w:smallCaps w:val="0"/>
          <w:color w:val="404040" w:themeColor="text1" w:themeTint="BF"/>
        </w:rPr>
        <w:t>的每个实例获取单独的</w:t>
      </w:r>
      <w:r w:rsidRPr="003D1F30">
        <w:rPr>
          <w:rFonts w:eastAsia="SimSun" w:cs="Arial"/>
          <w:smallCaps w:val="0"/>
          <w:color w:val="404040" w:themeColor="text1" w:themeTint="BF"/>
        </w:rPr>
        <w:t xml:space="preserve"> Microsoft Cloud Platform Guest </w:t>
      </w:r>
      <w:r w:rsidRPr="003D1F30">
        <w:rPr>
          <w:rFonts w:eastAsia="SimSun" w:cs="Arial"/>
          <w:smallCaps w:val="0"/>
          <w:color w:val="404040" w:themeColor="text1" w:themeTint="BF"/>
        </w:rPr>
        <w:t>许可。</w:t>
      </w:r>
    </w:p>
    <w:p w14:paraId="61987B7D" w14:textId="77777777" w:rsidR="00CD228C" w:rsidRPr="003D1F30" w:rsidRDefault="00CD228C" w:rsidP="00CD228C">
      <w:pPr>
        <w:pStyle w:val="PURBlueStrong"/>
        <w:rPr>
          <w:rFonts w:eastAsia="SimSun" w:cs="Arial"/>
        </w:rPr>
      </w:pPr>
      <w:r w:rsidRPr="003D1F30">
        <w:rPr>
          <w:rFonts w:eastAsia="SimSun" w:cs="Arial"/>
        </w:rPr>
        <w:t>访问时无需使用订户访问许可</w:t>
      </w:r>
      <w:r w:rsidRPr="003D1F30">
        <w:rPr>
          <w:rFonts w:eastAsia="SimSun" w:cs="Arial"/>
        </w:rPr>
        <w:t xml:space="preserve"> (SAL)</w:t>
      </w:r>
    </w:p>
    <w:p w14:paraId="31C65CE7" w14:textId="77777777" w:rsidR="00CD228C" w:rsidRPr="003D1F30" w:rsidRDefault="00CD228C" w:rsidP="00CD228C">
      <w:pPr>
        <w:pStyle w:val="PURBody-Indented"/>
        <w:rPr>
          <w:rFonts w:eastAsia="SimSun" w:cs="Arial"/>
        </w:rPr>
      </w:pPr>
      <w:r w:rsidRPr="003D1F30">
        <w:rPr>
          <w:rFonts w:eastAsia="SimSun" w:cs="Arial"/>
        </w:rPr>
        <w:t>无需为其他设备获得</w:t>
      </w:r>
      <w:r w:rsidRPr="003D1F30">
        <w:rPr>
          <w:rFonts w:eastAsia="SimSun" w:cs="Arial"/>
        </w:rPr>
        <w:t xml:space="preserve"> SAL </w:t>
      </w:r>
      <w:r w:rsidRPr="003D1F30">
        <w:rPr>
          <w:rFonts w:eastAsia="SimSun" w:cs="Arial"/>
        </w:rPr>
        <w:t>便可以访问软件实例。</w:t>
      </w:r>
    </w:p>
    <w:p w14:paraId="2F217927" w14:textId="77777777" w:rsidR="00CD228C" w:rsidRPr="003D1F30" w:rsidRDefault="00CD228C" w:rsidP="00CD228C">
      <w:pPr>
        <w:pStyle w:val="PURBlueStrong-Indented"/>
        <w:rPr>
          <w:rFonts w:eastAsia="SimSun" w:cs="Arial"/>
        </w:rPr>
      </w:pPr>
      <w:r w:rsidRPr="003D1F30">
        <w:rPr>
          <w:rFonts w:eastAsia="SimSun" w:cs="Arial"/>
        </w:rPr>
        <w:t xml:space="preserve">.NET Framework </w:t>
      </w:r>
      <w:r w:rsidRPr="003D1F30">
        <w:rPr>
          <w:rFonts w:eastAsia="SimSun" w:cs="Arial"/>
        </w:rPr>
        <w:t>软件和</w:t>
      </w:r>
      <w:r w:rsidRPr="003D1F30">
        <w:rPr>
          <w:rFonts w:eastAsia="SimSun" w:cs="Arial"/>
        </w:rPr>
        <w:t xml:space="preserve"> Windows hotfix KB975759</w:t>
      </w:r>
    </w:p>
    <w:p w14:paraId="14941A59" w14:textId="07F6544D" w:rsidR="00506D38" w:rsidRPr="003D1F30" w:rsidRDefault="00CD228C" w:rsidP="00CD228C">
      <w:pPr>
        <w:pStyle w:val="PURBody-Indented"/>
        <w:rPr>
          <w:rFonts w:eastAsia="SimSun" w:cs="Arial"/>
        </w:rPr>
      </w:pPr>
      <w:r w:rsidRPr="003D1F30">
        <w:rPr>
          <w:rFonts w:eastAsia="SimSun" w:cs="Arial"/>
        </w:rPr>
        <w:t>软件包含</w:t>
      </w:r>
      <w:r w:rsidRPr="003D1F30">
        <w:rPr>
          <w:rFonts w:eastAsia="SimSun" w:cs="Arial"/>
        </w:rPr>
        <w:t xml:space="preserve"> Microsoft .NET Framework </w:t>
      </w:r>
      <w:r w:rsidRPr="003D1F30">
        <w:rPr>
          <w:rFonts w:eastAsia="SimSun" w:cs="Arial"/>
        </w:rPr>
        <w:t>软件和</w:t>
      </w:r>
      <w:r w:rsidRPr="003D1F30">
        <w:rPr>
          <w:rFonts w:eastAsia="SimSun" w:cs="Arial"/>
        </w:rPr>
        <w:t xml:space="preserve"> Windows hotfix KB975759</w:t>
      </w:r>
      <w:r w:rsidRPr="003D1F30">
        <w:rPr>
          <w:rFonts w:eastAsia="SimSun" w:cs="Arial"/>
        </w:rPr>
        <w:t>。请参阅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 Framework </w:t>
      </w:r>
      <w:r w:rsidRPr="003D1F30">
        <w:rPr>
          <w:rFonts w:eastAsia="SimSun" w:cs="Arial"/>
        </w:rPr>
        <w:t>软件、</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28C1E29D" w14:textId="14675E9F" w:rsidR="00CC4461" w:rsidRPr="003D1F30" w:rsidRDefault="00A23E1F" w:rsidP="00CD6E9D">
      <w:pPr>
        <w:pStyle w:val="PURBody-Indented"/>
        <w:keepLines/>
        <w:ind w:left="274"/>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311F64FF" w14:textId="2DBF908B" w:rsidR="00CC4461" w:rsidRPr="003D1F30" w:rsidRDefault="00CC4461" w:rsidP="00CC4461">
      <w:pPr>
        <w:pStyle w:val="PURProductName"/>
        <w:rPr>
          <w:rFonts w:eastAsia="SimSun" w:cs="Arial"/>
        </w:rPr>
      </w:pPr>
      <w:bookmarkStart w:id="981" w:name="_Toc370118466"/>
      <w:bookmarkStart w:id="982" w:name="_Toc370124876"/>
      <w:bookmarkStart w:id="983" w:name="_Toc370125145"/>
      <w:bookmarkStart w:id="984" w:name="_Toc370125585"/>
      <w:bookmarkStart w:id="985" w:name="_Toc378682120"/>
      <w:bookmarkStart w:id="986" w:name="_Toc378682295"/>
      <w:bookmarkStart w:id="987" w:name="_Toc371268307"/>
      <w:bookmarkStart w:id="988" w:name="_Toc371268374"/>
      <w:bookmarkStart w:id="989" w:name="_Toc379278510"/>
      <w:bookmarkStart w:id="990" w:name="_Toc387648794"/>
      <w:bookmarkStart w:id="991" w:name="_Toc388600050"/>
      <w:r w:rsidRPr="003D1F30">
        <w:rPr>
          <w:rFonts w:eastAsia="SimSun" w:cs="Arial"/>
        </w:rPr>
        <w:t>Cloud Platform Guest</w:t>
      </w:r>
      <w:bookmarkEnd w:id="981"/>
      <w:bookmarkEnd w:id="982"/>
      <w:bookmarkEnd w:id="983"/>
      <w:bookmarkEnd w:id="984"/>
      <w:bookmarkEnd w:id="985"/>
      <w:bookmarkEnd w:id="986"/>
      <w:bookmarkEnd w:id="987"/>
      <w:bookmarkEnd w:id="988"/>
      <w:bookmarkEnd w:id="989"/>
      <w:bookmarkEnd w:id="990"/>
      <w:bookmarkEnd w:id="991"/>
      <w:r w:rsidRPr="003D1F30">
        <w:rPr>
          <w:rFonts w:eastAsia="SimSun" w:cs="Arial"/>
        </w:rPr>
        <w:fldChar w:fldCharType="begin"/>
      </w:r>
      <w:r w:rsidRPr="003D1F30">
        <w:rPr>
          <w:rFonts w:eastAsia="SimSun" w:cs="Arial"/>
        </w:rPr>
        <w:instrText>XE "Cloud Platform Guest"</w:instrText>
      </w:r>
      <w:r w:rsidRPr="003D1F30">
        <w:rPr>
          <w:rFonts w:eastAsia="SimSun" w:cs="Arial"/>
        </w:rPr>
        <w:fldChar w:fldCharType="end"/>
      </w:r>
    </w:p>
    <w:p w14:paraId="1C725AD0" w14:textId="77777777" w:rsidR="00CC4461" w:rsidRPr="003D1F30" w:rsidRDefault="00CC4461" w:rsidP="00CC4461">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rsidRPr="00AE676C" w14:paraId="220217D4" w14:textId="77777777" w:rsidTr="00CD6E9D">
        <w:tc>
          <w:tcPr>
            <w:tcW w:w="2477" w:type="pct"/>
            <w:tcBorders>
              <w:top w:val="dotted" w:sz="4" w:space="0" w:color="B9D3EB" w:themeColor="accent1"/>
              <w:bottom w:val="nil"/>
            </w:tcBorders>
          </w:tcPr>
          <w:p w14:paraId="6A129EAC" w14:textId="0B1040CA" w:rsidR="00CC4461" w:rsidRPr="00AE676C" w:rsidRDefault="00CC4461" w:rsidP="00B64EAE">
            <w:pPr>
              <w:pStyle w:val="PURLMSH"/>
              <w:rPr>
                <w:rFonts w:eastAsia="SimSun" w:cs="Arial"/>
              </w:rPr>
            </w:pPr>
            <w:r w:rsidRPr="00AE676C">
              <w:rPr>
                <w:rFonts w:eastAsia="SimSun" w:cs="Arial"/>
              </w:rPr>
              <w:t>服务器场内的许可移动性：</w:t>
            </w:r>
            <w:r w:rsidRPr="00AE676C">
              <w:rPr>
                <w:rFonts w:eastAsia="SimSun" w:cs="Arial"/>
                <w:b/>
              </w:rPr>
              <w:t>否</w:t>
            </w:r>
          </w:p>
        </w:tc>
        <w:tc>
          <w:tcPr>
            <w:tcW w:w="2523" w:type="pct"/>
            <w:tcBorders>
              <w:top w:val="dotted" w:sz="4" w:space="0" w:color="B9D3EB" w:themeColor="accent1"/>
              <w:bottom w:val="nil"/>
            </w:tcBorders>
          </w:tcPr>
          <w:p w14:paraId="675E26C4" w14:textId="652C5CF1" w:rsidR="00CC4461" w:rsidRPr="00AE676C" w:rsidRDefault="00CC4461" w:rsidP="00CC4461">
            <w:pPr>
              <w:pStyle w:val="PURLMSH"/>
              <w:rPr>
                <w:rFonts w:eastAsia="SimSun" w:cs="Arial"/>
                <w:i/>
              </w:rPr>
            </w:pPr>
            <w:r w:rsidRPr="00AE676C">
              <w:rPr>
                <w:rFonts w:eastAsia="SimSun" w:cs="Arial"/>
              </w:rPr>
              <w:t>请参阅适用声明：</w:t>
            </w:r>
            <w:r w:rsidRPr="00AE676C">
              <w:rPr>
                <w:rFonts w:eastAsia="SimSun" w:cs="Arial"/>
                <w:b/>
              </w:rPr>
              <w:t>数据传输、</w:t>
            </w:r>
            <w:r w:rsidRPr="00AE676C">
              <w:rPr>
                <w:rFonts w:eastAsia="SimSun" w:cs="Arial"/>
                <w:b/>
              </w:rPr>
              <w:t xml:space="preserve">H.264/AVC </w:t>
            </w:r>
            <w:r w:rsidRPr="00AE676C">
              <w:rPr>
                <w:rFonts w:eastAsia="SimSun" w:cs="Arial"/>
                <w:b/>
              </w:rPr>
              <w:t>和</w:t>
            </w:r>
            <w:r w:rsidRPr="00AE676C">
              <w:rPr>
                <w:rFonts w:eastAsia="SimSun" w:cs="Arial"/>
                <w:b/>
              </w:rPr>
              <w:t xml:space="preserve"> VC-1</w:t>
            </w:r>
            <w:r w:rsidRPr="00AE676C">
              <w:rPr>
                <w:rFonts w:eastAsia="SimSun" w:cs="Arial"/>
                <w:i/>
              </w:rPr>
              <w:t>（请参阅</w:t>
            </w:r>
            <w:hyperlink w:anchor="Appendix2" w:history="1">
              <w:r w:rsidRPr="00AE676C">
                <w:rPr>
                  <w:rStyle w:val="Hyperlink"/>
                  <w:rFonts w:eastAsia="SimSun" w:cs="Arial"/>
                  <w:i/>
                </w:rPr>
                <w:t>附录</w:t>
              </w:r>
              <w:r w:rsidRPr="00AE676C">
                <w:rPr>
                  <w:rStyle w:val="Hyperlink"/>
                  <w:rFonts w:eastAsia="SimSun" w:cs="Arial"/>
                  <w:i/>
                </w:rPr>
                <w:t xml:space="preserve"> 2</w:t>
              </w:r>
            </w:hyperlink>
            <w:r w:rsidRPr="00AE676C">
              <w:rPr>
                <w:rFonts w:eastAsia="SimSun" w:cs="Arial"/>
                <w:i/>
              </w:rPr>
              <w:t>）</w:t>
            </w:r>
          </w:p>
        </w:tc>
      </w:tr>
      <w:tr w:rsidR="00EE7C5B" w:rsidRPr="00AE676C" w14:paraId="48159E84" w14:textId="77777777" w:rsidTr="00CD6E9D">
        <w:tc>
          <w:tcPr>
            <w:tcW w:w="2477" w:type="pct"/>
            <w:tcBorders>
              <w:top w:val="nil"/>
              <w:bottom w:val="nil"/>
            </w:tcBorders>
          </w:tcPr>
          <w:p w14:paraId="769EBCD7" w14:textId="2CC592E1" w:rsidR="00EE7C5B" w:rsidRPr="00AE676C" w:rsidRDefault="00EE7C5B" w:rsidP="00CD6E9D">
            <w:pPr>
              <w:pStyle w:val="PURLMSH"/>
              <w:rPr>
                <w:rFonts w:eastAsia="SimSun" w:cs="Arial"/>
              </w:rPr>
            </w:pPr>
            <w:r w:rsidRPr="00AE676C">
              <w:rPr>
                <w:rFonts w:eastAsia="SimSun" w:cs="Arial"/>
              </w:rPr>
              <w:t>客户端</w:t>
            </w:r>
            <w:r w:rsidRPr="00AE676C">
              <w:rPr>
                <w:rFonts w:eastAsia="SimSun" w:cs="Arial"/>
              </w:rPr>
              <w:t>/</w:t>
            </w:r>
            <w:r w:rsidRPr="00AE676C">
              <w:rPr>
                <w:rFonts w:eastAsia="SimSun" w:cs="Arial"/>
              </w:rPr>
              <w:t>附加软件：</w:t>
            </w:r>
            <w:r w:rsidRPr="00AE676C">
              <w:rPr>
                <w:rFonts w:eastAsia="SimSun" w:cs="Arial"/>
                <w:b/>
              </w:rPr>
              <w:t>是</w:t>
            </w:r>
          </w:p>
        </w:tc>
        <w:tc>
          <w:tcPr>
            <w:tcW w:w="2523" w:type="pct"/>
            <w:tcBorders>
              <w:top w:val="nil"/>
              <w:bottom w:val="nil"/>
            </w:tcBorders>
          </w:tcPr>
          <w:p w14:paraId="42BF831C" w14:textId="38B45662" w:rsidR="00EE7C5B" w:rsidRPr="00AE676C" w:rsidRDefault="00EE7C5B" w:rsidP="00652F97">
            <w:pPr>
              <w:pStyle w:val="PURLMSH"/>
              <w:rPr>
                <w:rFonts w:eastAsia="SimSun" w:cs="Arial"/>
                <w:i/>
              </w:rPr>
            </w:pPr>
          </w:p>
        </w:tc>
      </w:tr>
    </w:tbl>
    <w:p w14:paraId="429DCB11" w14:textId="77777777" w:rsidR="00CC4461" w:rsidRPr="003D1F30" w:rsidRDefault="00CC4461" w:rsidP="00CC4461">
      <w:pPr>
        <w:pStyle w:val="PURADDITIONALTERMSHEADERMB"/>
        <w:rPr>
          <w:rFonts w:eastAsia="SimSun" w:cs="Arial"/>
        </w:rPr>
      </w:pPr>
      <w:r w:rsidRPr="003D1F30">
        <w:rPr>
          <w:rFonts w:eastAsia="SimSun" w:cs="Arial"/>
        </w:rPr>
        <w:t>附加条款：</w:t>
      </w:r>
    </w:p>
    <w:p w14:paraId="0D41BDC9" w14:textId="77777777" w:rsidR="00CC4461" w:rsidRPr="003D1F30" w:rsidRDefault="00CC4461" w:rsidP="00CC4461">
      <w:pPr>
        <w:pStyle w:val="PURBody-Indented"/>
        <w:rPr>
          <w:rFonts w:eastAsia="SimSun" w:cs="Arial"/>
        </w:rPr>
      </w:pPr>
      <w:r w:rsidRPr="003D1F30">
        <w:rPr>
          <w:rFonts w:eastAsia="SimSun" w:cs="Arial"/>
        </w:rPr>
        <w:t xml:space="preserve">Cloud Platform Guest </w:t>
      </w:r>
      <w:r w:rsidRPr="003D1F30">
        <w:rPr>
          <w:rFonts w:eastAsia="SimSun" w:cs="Arial"/>
        </w:rPr>
        <w:t>按照客户机许可授予许可。</w:t>
      </w:r>
    </w:p>
    <w:p w14:paraId="2E1A71C2" w14:textId="3629BD80" w:rsidR="00CC4461" w:rsidRPr="003D1F30" w:rsidRDefault="00CC4461" w:rsidP="00CC4461">
      <w:pPr>
        <w:spacing w:after="200"/>
        <w:ind w:left="817" w:hanging="547"/>
        <w:rPr>
          <w:rFonts w:eastAsia="SimSun" w:cs="Arial"/>
        </w:rPr>
      </w:pPr>
      <w:r w:rsidRPr="003D1F30">
        <w:rPr>
          <w:rFonts w:eastAsia="SimSun" w:cs="Arial"/>
          <w:smallCaps/>
          <w:color w:val="00467F" w:themeColor="text2"/>
          <w:sz w:val="18"/>
        </w:rPr>
        <w:t xml:space="preserve">Windows Server </w:t>
      </w:r>
      <w:r w:rsidRPr="003D1F30">
        <w:rPr>
          <w:rFonts w:eastAsia="SimSun" w:cs="Arial"/>
          <w:smallCaps/>
          <w:color w:val="00467F" w:themeColor="text2"/>
          <w:sz w:val="18"/>
        </w:rPr>
        <w:t>使用权利</w:t>
      </w:r>
    </w:p>
    <w:p w14:paraId="478AD99F" w14:textId="77777777" w:rsidR="00CC4461" w:rsidRPr="003D1F30" w:rsidRDefault="00CC4461" w:rsidP="00CC4461">
      <w:pPr>
        <w:pStyle w:val="PURBody-Indented"/>
        <w:rPr>
          <w:rFonts w:eastAsia="SimSun" w:cs="Arial"/>
        </w:rPr>
      </w:pPr>
      <w:r w:rsidRPr="003D1F30">
        <w:rPr>
          <w:rFonts w:eastAsia="SimSun" w:cs="Arial"/>
        </w:rPr>
        <w:t>您可以创建、存储和使用以下版本的</w:t>
      </w:r>
      <w:r w:rsidRPr="003D1F30">
        <w:rPr>
          <w:rFonts w:eastAsia="SimSun" w:cs="Arial"/>
        </w:rPr>
        <w:t xml:space="preserve"> Windows Server </w:t>
      </w:r>
      <w:r w:rsidRPr="003D1F30">
        <w:rPr>
          <w:rFonts w:eastAsia="SimSun" w:cs="Arial"/>
        </w:rPr>
        <w:t>的</w:t>
      </w:r>
      <w:r w:rsidRPr="003D1F30">
        <w:rPr>
          <w:rFonts w:eastAsia="SimSun" w:cs="Arial"/>
        </w:rPr>
        <w:t xml:space="preserve"> 2012 </w:t>
      </w:r>
      <w:r w:rsidRPr="003D1F30">
        <w:rPr>
          <w:rFonts w:eastAsia="SimSun" w:cs="Arial"/>
        </w:rPr>
        <w:t>版或早期版本，而不是使用该软件：</w:t>
      </w:r>
    </w:p>
    <w:p w14:paraId="34CB80CE" w14:textId="77777777" w:rsidR="00CC4461" w:rsidRPr="003D1F30" w:rsidRDefault="00CC4461" w:rsidP="00B64EAE">
      <w:pPr>
        <w:pStyle w:val="PURBody-Indented"/>
        <w:numPr>
          <w:ilvl w:val="0"/>
          <w:numId w:val="30"/>
        </w:numPr>
        <w:ind w:left="548" w:hanging="274"/>
        <w:contextualSpacing/>
        <w:rPr>
          <w:rFonts w:eastAsia="SimSun" w:cs="Arial"/>
        </w:rPr>
      </w:pPr>
      <w:r w:rsidRPr="003D1F30">
        <w:rPr>
          <w:rFonts w:eastAsia="SimSun" w:cs="Arial"/>
        </w:rPr>
        <w:t>Windows Server Standard</w:t>
      </w:r>
    </w:p>
    <w:p w14:paraId="7E1922B8" w14:textId="77777777" w:rsidR="00CC4461" w:rsidRPr="003D1F30" w:rsidRDefault="00CC4461" w:rsidP="00B64EAE">
      <w:pPr>
        <w:pStyle w:val="PURBody-Indented"/>
        <w:numPr>
          <w:ilvl w:val="0"/>
          <w:numId w:val="30"/>
        </w:numPr>
        <w:ind w:left="548" w:hanging="274"/>
        <w:contextualSpacing/>
        <w:rPr>
          <w:rFonts w:eastAsia="SimSun" w:cs="Arial"/>
        </w:rPr>
      </w:pPr>
      <w:r w:rsidRPr="003D1F30">
        <w:rPr>
          <w:rFonts w:eastAsia="SimSun" w:cs="Arial"/>
        </w:rPr>
        <w:t>Windows Server Enterprise</w:t>
      </w:r>
    </w:p>
    <w:p w14:paraId="2555DC6A" w14:textId="77777777" w:rsidR="00CC4461" w:rsidRPr="003D1F30" w:rsidRDefault="00CC4461" w:rsidP="00B64EAE">
      <w:pPr>
        <w:pStyle w:val="PURBody-Indented"/>
        <w:numPr>
          <w:ilvl w:val="0"/>
          <w:numId w:val="30"/>
        </w:numPr>
        <w:ind w:left="548" w:hanging="274"/>
        <w:contextualSpacing/>
        <w:rPr>
          <w:rFonts w:eastAsia="SimSun" w:cs="Arial"/>
        </w:rPr>
      </w:pPr>
      <w:r w:rsidRPr="003D1F30">
        <w:rPr>
          <w:rFonts w:eastAsia="SimSun" w:cs="Arial"/>
        </w:rPr>
        <w:t>Windows Server Datacenter</w:t>
      </w:r>
    </w:p>
    <w:p w14:paraId="69F593D0" w14:textId="77777777" w:rsidR="00CC4461" w:rsidRPr="003D1F30" w:rsidRDefault="00CC4461" w:rsidP="00B64EAE">
      <w:pPr>
        <w:pStyle w:val="PURBody-Indented"/>
        <w:numPr>
          <w:ilvl w:val="0"/>
          <w:numId w:val="30"/>
        </w:numPr>
        <w:ind w:left="548" w:hanging="274"/>
        <w:contextualSpacing/>
        <w:rPr>
          <w:rFonts w:eastAsia="SimSun" w:cs="Arial"/>
        </w:rPr>
      </w:pPr>
      <w:r w:rsidRPr="003D1F30">
        <w:rPr>
          <w:rFonts w:eastAsia="SimSun" w:cs="Arial"/>
        </w:rPr>
        <w:t>Windows Server Essentials</w:t>
      </w:r>
    </w:p>
    <w:p w14:paraId="0D349371" w14:textId="77777777" w:rsidR="00CC4461" w:rsidRPr="003D1F30" w:rsidRDefault="00CC4461" w:rsidP="00B64EAE">
      <w:pPr>
        <w:pStyle w:val="PURBody-Indented"/>
        <w:numPr>
          <w:ilvl w:val="0"/>
          <w:numId w:val="30"/>
        </w:numPr>
        <w:ind w:left="548" w:hanging="274"/>
        <w:contextualSpacing/>
        <w:rPr>
          <w:rFonts w:eastAsia="SimSun" w:cs="Arial"/>
        </w:rPr>
      </w:pPr>
      <w:r w:rsidRPr="003D1F30">
        <w:rPr>
          <w:rFonts w:eastAsia="SimSun" w:cs="Arial"/>
        </w:rPr>
        <w:t>Windows Web Server</w:t>
      </w:r>
    </w:p>
    <w:p w14:paraId="350919B6" w14:textId="77777777" w:rsidR="00CC4461" w:rsidRPr="003D1F30" w:rsidRDefault="00CC4461" w:rsidP="00B64EAE">
      <w:pPr>
        <w:pStyle w:val="PURBody-Indented"/>
        <w:numPr>
          <w:ilvl w:val="0"/>
          <w:numId w:val="30"/>
        </w:numPr>
        <w:ind w:left="548" w:hanging="274"/>
        <w:contextualSpacing/>
        <w:rPr>
          <w:rFonts w:eastAsia="SimSun" w:cs="Arial"/>
        </w:rPr>
      </w:pPr>
      <w:r w:rsidRPr="003D1F30">
        <w:rPr>
          <w:rFonts w:eastAsia="SimSun" w:cs="Arial"/>
        </w:rPr>
        <w:t xml:space="preserve">Windows HPC Server </w:t>
      </w:r>
      <w:r w:rsidRPr="003D1F30">
        <w:rPr>
          <w:rFonts w:eastAsia="SimSun" w:cs="Arial"/>
        </w:rPr>
        <w:t>操作系统</w:t>
      </w:r>
    </w:p>
    <w:p w14:paraId="392C35C8" w14:textId="77777777" w:rsidR="00CC4461" w:rsidRPr="00AE676C" w:rsidRDefault="00CC4461" w:rsidP="00AE676C">
      <w:pPr>
        <w:pStyle w:val="PURBody-Indented"/>
        <w:ind w:right="-90"/>
        <w:rPr>
          <w:rFonts w:eastAsia="SimSun" w:cs="Arial"/>
          <w:spacing w:val="-4"/>
        </w:rPr>
      </w:pPr>
      <w:r w:rsidRPr="00AE676C">
        <w:rPr>
          <w:rFonts w:eastAsia="SimSun" w:cs="Arial"/>
          <w:spacing w:val="-4"/>
        </w:rPr>
        <w:t>这些许可条款适用于您对以上所列版本的使用。选择该选项后，您将无权创建、存储或使用超过这些许可条款所允许的数量的软件实例。</w:t>
      </w:r>
    </w:p>
    <w:p w14:paraId="70180B40" w14:textId="77777777" w:rsidR="00CC4461" w:rsidRPr="003D1F30" w:rsidRDefault="00CC4461" w:rsidP="00CC4461">
      <w:pPr>
        <w:pStyle w:val="PURBlueStrong"/>
        <w:rPr>
          <w:rFonts w:eastAsia="SimSun" w:cs="Arial"/>
        </w:rPr>
      </w:pPr>
      <w:r w:rsidRPr="003D1F30">
        <w:rPr>
          <w:rFonts w:eastAsia="SimSun" w:cs="Arial"/>
        </w:rPr>
        <w:t>数据存储技术</w:t>
      </w:r>
    </w:p>
    <w:p w14:paraId="65748F08" w14:textId="77777777" w:rsidR="00CC4461" w:rsidRPr="00AE676C" w:rsidRDefault="00CC4461" w:rsidP="00CC4461">
      <w:pPr>
        <w:pStyle w:val="PURBody-Indented"/>
        <w:rPr>
          <w:rFonts w:eastAsia="SimSun" w:cs="Arial"/>
          <w:spacing w:val="-2"/>
        </w:rPr>
      </w:pPr>
      <w:r w:rsidRPr="00AE676C">
        <w:rPr>
          <w:rFonts w:eastAsia="SimSun" w:cs="Arial"/>
          <w:spacing w:val="-2"/>
        </w:rPr>
        <w:t>该服务器软件可能包含称为</w:t>
      </w:r>
      <w:r w:rsidRPr="00AE676C">
        <w:rPr>
          <w:rFonts w:eastAsia="SimSun" w:cs="Arial"/>
          <w:spacing w:val="-2"/>
        </w:rPr>
        <w:t xml:space="preserve"> Windows Internal Database </w:t>
      </w:r>
      <w:r w:rsidRPr="00AE676C">
        <w:rPr>
          <w:rFonts w:eastAsia="SimSun" w:cs="Arial"/>
          <w:spacing w:val="-2"/>
        </w:rPr>
        <w:t>的数据存储技术。该服务器软件的组件使用此技术来存储数据。本协议规定，您不得以其他方法使用或访问此技术。</w:t>
      </w:r>
    </w:p>
    <w:p w14:paraId="43A01E9E" w14:textId="77777777" w:rsidR="00CC4461" w:rsidRPr="003D1F30" w:rsidRDefault="00CC4461" w:rsidP="00CC4461">
      <w:pPr>
        <w:pStyle w:val="PURBlueStrong"/>
        <w:rPr>
          <w:rFonts w:eastAsia="SimSun" w:cs="Arial"/>
        </w:rPr>
      </w:pPr>
      <w:r w:rsidRPr="003D1F30">
        <w:rPr>
          <w:rFonts w:eastAsia="SimSun" w:cs="Arial"/>
        </w:rPr>
        <w:t xml:space="preserve">Windows Server 2012 R2 </w:t>
      </w:r>
      <w:r w:rsidRPr="003D1F30">
        <w:rPr>
          <w:rFonts w:eastAsia="SimSun" w:cs="Arial"/>
        </w:rPr>
        <w:t>远程桌面服务</w:t>
      </w:r>
    </w:p>
    <w:p w14:paraId="6974A4D3" w14:textId="77777777" w:rsidR="00B64EAE" w:rsidRPr="003D1F30" w:rsidRDefault="00CC4461" w:rsidP="00B64EAE">
      <w:pPr>
        <w:pStyle w:val="PURBody-Indented"/>
        <w:rPr>
          <w:rFonts w:eastAsia="SimSun" w:cs="Arial"/>
        </w:rPr>
      </w:pPr>
      <w:r w:rsidRPr="003D1F30">
        <w:rPr>
          <w:rFonts w:eastAsia="SimSun" w:cs="Arial"/>
        </w:rPr>
        <w:t>对于获得授权直接或间接访问</w:t>
      </w:r>
      <w:r w:rsidRPr="003D1F30">
        <w:rPr>
          <w:rFonts w:eastAsia="SimSun" w:cs="Arial"/>
        </w:rPr>
        <w:t xml:space="preserve"> Windows Server 2012 R2 </w:t>
      </w:r>
      <w:r w:rsidRPr="003D1F30">
        <w:rPr>
          <w:rFonts w:eastAsia="SimSun" w:cs="Arial"/>
        </w:rPr>
        <w:t>远程桌面服务功能的每一位用户，您必须为其获取一个</w:t>
      </w:r>
      <w:r w:rsidRPr="003D1F30">
        <w:rPr>
          <w:rFonts w:eastAsia="SimSun" w:cs="Arial"/>
        </w:rPr>
        <w:t xml:space="preserve"> Windows Server 2012 R2 </w:t>
      </w:r>
      <w:r w:rsidRPr="003D1F30">
        <w:rPr>
          <w:rFonts w:eastAsia="SimSun" w:cs="Arial"/>
        </w:rPr>
        <w:t>远程桌面服务</w:t>
      </w:r>
      <w:r w:rsidRPr="003D1F30">
        <w:rPr>
          <w:rFonts w:eastAsia="SimSun" w:cs="Arial"/>
        </w:rPr>
        <w:t xml:space="preserve"> SAL</w:t>
      </w:r>
      <w:r w:rsidRPr="003D1F30">
        <w:rPr>
          <w:rFonts w:eastAsia="SimSun" w:cs="Arial"/>
        </w:rPr>
        <w:t>。有关</w:t>
      </w:r>
      <w:r w:rsidRPr="003D1F30">
        <w:rPr>
          <w:rFonts w:eastAsia="SimSun" w:cs="Arial"/>
        </w:rPr>
        <w:t xml:space="preserve"> SAL </w:t>
      </w:r>
      <w:r w:rsidRPr="003D1F30">
        <w:rPr>
          <w:rFonts w:eastAsia="SimSun" w:cs="Arial"/>
        </w:rPr>
        <w:t>许可的介绍，请参见</w:t>
      </w:r>
      <w:r w:rsidRPr="003D1F30">
        <w:rPr>
          <w:rFonts w:eastAsia="SimSun" w:cs="Arial"/>
        </w:rPr>
        <w:t xml:space="preserve"> SAL </w:t>
      </w:r>
      <w:r w:rsidRPr="003D1F30">
        <w:rPr>
          <w:rFonts w:eastAsia="SimSun" w:cs="Arial"/>
        </w:rPr>
        <w:t>许可模式一节。</w:t>
      </w:r>
    </w:p>
    <w:p w14:paraId="1217C7CC" w14:textId="3AE41782" w:rsidR="00CC4461" w:rsidRPr="003D1F30" w:rsidRDefault="00CC4461" w:rsidP="00B64EAE">
      <w:pPr>
        <w:pStyle w:val="PURBody-Indented"/>
        <w:rPr>
          <w:rFonts w:eastAsia="SimSun" w:cs="Arial"/>
        </w:rPr>
      </w:pPr>
      <w:r w:rsidRPr="003D1F30">
        <w:rPr>
          <w:rFonts w:eastAsia="SimSun" w:cs="Arial"/>
        </w:rPr>
        <w:t>对于获得授权直接或间接访问</w:t>
      </w:r>
      <w:r w:rsidRPr="003D1F30">
        <w:rPr>
          <w:rFonts w:eastAsia="SimSun" w:cs="Arial"/>
        </w:rPr>
        <w:t xml:space="preserve"> Windows Server 2012 R2 </w:t>
      </w:r>
      <w:r w:rsidRPr="003D1F30">
        <w:rPr>
          <w:rFonts w:eastAsia="SimSun" w:cs="Arial"/>
        </w:rPr>
        <w:t>远程桌面服务或</w:t>
      </w:r>
      <w:r w:rsidRPr="003D1F30">
        <w:rPr>
          <w:rFonts w:eastAsia="SimSun" w:cs="Arial"/>
        </w:rPr>
        <w:t xml:space="preserve"> Windows Server 2012 R2 </w:t>
      </w:r>
      <w:r w:rsidRPr="003D1F30">
        <w:rPr>
          <w:rFonts w:eastAsia="SimSun" w:cs="Arial"/>
        </w:rPr>
        <w:t>来托管图形用户界面（使用</w:t>
      </w:r>
      <w:r w:rsidRPr="003D1F30">
        <w:rPr>
          <w:rFonts w:eastAsia="SimSun" w:cs="Arial"/>
        </w:rPr>
        <w:t xml:space="preserve"> Windows Server 2012 R2 </w:t>
      </w:r>
      <w:r w:rsidRPr="003D1F30">
        <w:rPr>
          <w:rFonts w:eastAsia="SimSun" w:cs="Arial"/>
        </w:rPr>
        <w:t>远程桌面服务功能或其他技术）的每一位用户，您也必须为其获取一个</w:t>
      </w:r>
      <w:r w:rsidRPr="003D1F30">
        <w:rPr>
          <w:rFonts w:eastAsia="SimSun" w:cs="Arial"/>
        </w:rPr>
        <w:t xml:space="preserve"> Windows Server 2012 R2 </w:t>
      </w:r>
      <w:r w:rsidRPr="003D1F30">
        <w:rPr>
          <w:rFonts w:eastAsia="SimSun" w:cs="Arial"/>
        </w:rPr>
        <w:t>远程桌面服务</w:t>
      </w:r>
      <w:r w:rsidRPr="003D1F30">
        <w:rPr>
          <w:rFonts w:eastAsia="SimSun" w:cs="Arial"/>
        </w:rPr>
        <w:t xml:space="preserve"> SAL</w:t>
      </w:r>
      <w:r w:rsidRPr="003D1F30">
        <w:rPr>
          <w:rFonts w:eastAsia="SimSun" w:cs="Arial"/>
        </w:rPr>
        <w:t>。</w:t>
      </w:r>
    </w:p>
    <w:p w14:paraId="355885F2" w14:textId="77777777" w:rsidR="00CC4461" w:rsidRPr="003D1F30" w:rsidRDefault="00CC4461" w:rsidP="00CC4461">
      <w:pPr>
        <w:pStyle w:val="PURBody-Indented"/>
        <w:rPr>
          <w:rFonts w:eastAsia="SimSun" w:cs="Arial"/>
        </w:rPr>
      </w:pPr>
      <w:r w:rsidRPr="003D1F30">
        <w:rPr>
          <w:rFonts w:eastAsia="SimSun" w:cs="Arial"/>
        </w:rPr>
        <w:t>作为服务交付的台式计算机可根据使用</w:t>
      </w:r>
      <w:r w:rsidRPr="003D1F30">
        <w:rPr>
          <w:rFonts w:eastAsia="SimSun" w:cs="Arial"/>
        </w:rPr>
        <w:t xml:space="preserve"> Windows Server </w:t>
      </w:r>
      <w:r w:rsidRPr="003D1F30">
        <w:rPr>
          <w:rFonts w:eastAsia="SimSun" w:cs="Arial"/>
        </w:rPr>
        <w:t>和远程桌面服务</w:t>
      </w:r>
      <w:r w:rsidRPr="003D1F30">
        <w:rPr>
          <w:rFonts w:eastAsia="SimSun" w:cs="Arial"/>
        </w:rPr>
        <w:t xml:space="preserve"> (RDS) </w:t>
      </w:r>
      <w:r w:rsidRPr="003D1F30">
        <w:rPr>
          <w:rFonts w:eastAsia="SimSun" w:cs="Arial"/>
        </w:rPr>
        <w:t>的</w:t>
      </w:r>
      <w:r w:rsidRPr="003D1F30">
        <w:rPr>
          <w:rFonts w:eastAsia="SimSun" w:cs="Arial"/>
        </w:rPr>
        <w:t xml:space="preserve"> SPLA </w:t>
      </w:r>
      <w:r w:rsidRPr="003D1F30">
        <w:rPr>
          <w:rFonts w:eastAsia="SimSun" w:cs="Arial"/>
        </w:rPr>
        <w:t>获得支持。如果您选择交付此类型的服务，则必须在行销材料中明确说明该基础结构正用于您的服务交付。</w:t>
      </w:r>
      <w:r w:rsidRPr="003D1F30">
        <w:rPr>
          <w:rFonts w:eastAsia="SimSun" w:cs="Arial"/>
        </w:rPr>
        <w:t xml:space="preserve">Windows </w:t>
      </w:r>
      <w:r w:rsidRPr="003D1F30">
        <w:rPr>
          <w:rFonts w:eastAsia="SimSun" w:cs="Arial"/>
        </w:rPr>
        <w:t>桌面操作系统不能作为服务用于托管客户端、托管图形用户界面或台式计算机。</w:t>
      </w:r>
    </w:p>
    <w:p w14:paraId="20176E88" w14:textId="77777777" w:rsidR="00CC4461" w:rsidRPr="003D1F30" w:rsidRDefault="00CC4461" w:rsidP="00CC4461">
      <w:pPr>
        <w:pStyle w:val="PURBlueStrong"/>
        <w:rPr>
          <w:rFonts w:eastAsia="SimSun" w:cs="Arial"/>
        </w:rPr>
      </w:pPr>
      <w:r w:rsidRPr="003D1F30">
        <w:rPr>
          <w:rFonts w:eastAsia="SimSun" w:cs="Arial"/>
        </w:rPr>
        <w:lastRenderedPageBreak/>
        <w:t>Windows Server 2012 R2 Active Directory Rights Management Services</w:t>
      </w:r>
    </w:p>
    <w:p w14:paraId="3DF8142C" w14:textId="77777777" w:rsidR="00CC4461" w:rsidRPr="003D1F30" w:rsidRDefault="00CC4461" w:rsidP="00CC4461">
      <w:pPr>
        <w:pStyle w:val="PURBody-Indented"/>
        <w:rPr>
          <w:rFonts w:eastAsia="SimSun" w:cs="Arial"/>
        </w:rPr>
      </w:pPr>
      <w:r w:rsidRPr="003D1F30">
        <w:rPr>
          <w:rFonts w:eastAsia="SimSun" w:cs="Arial"/>
        </w:rPr>
        <w:t>对于获得授权直接或间接访问</w:t>
      </w:r>
      <w:r w:rsidRPr="003D1F30">
        <w:rPr>
          <w:rFonts w:eastAsia="SimSun" w:cs="Arial"/>
        </w:rPr>
        <w:t xml:space="preserve"> Windows Server 2012 R2 Active Directory Rights Management Services </w:t>
      </w:r>
      <w:r w:rsidRPr="003D1F30">
        <w:rPr>
          <w:rFonts w:eastAsia="SimSun" w:cs="Arial"/>
        </w:rPr>
        <w:t>功能的每一位用户，您必须为其获取一个</w:t>
      </w:r>
      <w:r w:rsidRPr="003D1F30">
        <w:rPr>
          <w:rFonts w:eastAsia="SimSun" w:cs="Arial"/>
        </w:rPr>
        <w:t xml:space="preserve"> Windows Server 2012 R2 Active Directory Rights Management Services SAL</w:t>
      </w:r>
      <w:r w:rsidRPr="003D1F30">
        <w:rPr>
          <w:rFonts w:eastAsia="SimSun" w:cs="Arial"/>
        </w:rPr>
        <w:t>。有关</w:t>
      </w:r>
      <w:r w:rsidRPr="003D1F30">
        <w:rPr>
          <w:rFonts w:eastAsia="SimSun" w:cs="Arial"/>
        </w:rPr>
        <w:t xml:space="preserve"> SAL </w:t>
      </w:r>
      <w:r w:rsidRPr="003D1F30">
        <w:rPr>
          <w:rFonts w:eastAsia="SimSun" w:cs="Arial"/>
        </w:rPr>
        <w:t>许可的介绍，请参见</w:t>
      </w:r>
      <w:r w:rsidRPr="003D1F30">
        <w:rPr>
          <w:rFonts w:eastAsia="SimSun" w:cs="Arial"/>
        </w:rPr>
        <w:t xml:space="preserve"> SAL </w:t>
      </w:r>
      <w:r w:rsidRPr="003D1F30">
        <w:rPr>
          <w:rFonts w:eastAsia="SimSun" w:cs="Arial"/>
        </w:rPr>
        <w:t>许可模式一节。</w:t>
      </w:r>
    </w:p>
    <w:p w14:paraId="712AC1BC" w14:textId="77777777" w:rsidR="00CC4461" w:rsidRPr="003D1F30" w:rsidRDefault="00CC4461" w:rsidP="00CC4461">
      <w:pPr>
        <w:pStyle w:val="PURBlueStrong"/>
        <w:rPr>
          <w:rFonts w:eastAsia="SimSun" w:cs="Arial"/>
        </w:rPr>
      </w:pPr>
      <w:r w:rsidRPr="003D1F30">
        <w:rPr>
          <w:rFonts w:eastAsia="SimSun" w:cs="Arial"/>
        </w:rPr>
        <w:t>Microsoft Application Virtualization for Remote Desktop Services</w:t>
      </w:r>
    </w:p>
    <w:p w14:paraId="10573CC4" w14:textId="0A9829F2" w:rsidR="00CC4461" w:rsidRPr="003D1F30" w:rsidRDefault="00CC4461" w:rsidP="00CC4461">
      <w:pPr>
        <w:pStyle w:val="PURBody-Indented"/>
        <w:rPr>
          <w:rFonts w:eastAsia="SimSun" w:cs="Arial"/>
        </w:rPr>
      </w:pPr>
      <w:r w:rsidRPr="003D1F30">
        <w:rPr>
          <w:rFonts w:eastAsia="SimSun" w:cs="Arial"/>
        </w:rPr>
        <w:t>对于获得授权直接或间接访问</w:t>
      </w:r>
      <w:r w:rsidRPr="003D1F30">
        <w:rPr>
          <w:rFonts w:eastAsia="SimSun" w:cs="Arial"/>
        </w:rPr>
        <w:t xml:space="preserve"> Microsoft Application Virtualization for Remote Desktop Services </w:t>
      </w:r>
      <w:r w:rsidRPr="003D1F30">
        <w:rPr>
          <w:rFonts w:eastAsia="SimSun" w:cs="Arial"/>
        </w:rPr>
        <w:t>功能的每一位用户，您必须为其取得一个</w:t>
      </w:r>
      <w:r w:rsidRPr="003D1F30">
        <w:rPr>
          <w:rFonts w:eastAsia="SimSun" w:cs="Arial"/>
        </w:rPr>
        <w:t xml:space="preserve"> Microsoft Windows Server 2012 R2 </w:t>
      </w:r>
      <w:r w:rsidRPr="003D1F30">
        <w:rPr>
          <w:rFonts w:eastAsia="SimSun" w:cs="Arial"/>
        </w:rPr>
        <w:t>远程桌面服务</w:t>
      </w:r>
      <w:r w:rsidRPr="003D1F30">
        <w:rPr>
          <w:rFonts w:eastAsia="SimSun" w:cs="Arial"/>
        </w:rPr>
        <w:t xml:space="preserve"> SAL</w:t>
      </w:r>
      <w:r w:rsidRPr="003D1F30">
        <w:rPr>
          <w:rFonts w:eastAsia="SimSun" w:cs="Arial"/>
        </w:rPr>
        <w:t>。有关</w:t>
      </w:r>
      <w:r w:rsidRPr="003D1F30">
        <w:rPr>
          <w:rFonts w:eastAsia="SimSun" w:cs="Arial"/>
        </w:rPr>
        <w:t xml:space="preserve"> SAL </w:t>
      </w:r>
      <w:r w:rsidRPr="003D1F30">
        <w:rPr>
          <w:rFonts w:eastAsia="SimSun" w:cs="Arial"/>
        </w:rPr>
        <w:t>许可的介绍，请参见</w:t>
      </w:r>
      <w:r w:rsidRPr="003D1F30">
        <w:rPr>
          <w:rFonts w:eastAsia="SimSun" w:cs="Arial"/>
        </w:rPr>
        <w:t xml:space="preserve"> SAL </w:t>
      </w:r>
      <w:r w:rsidRPr="003D1F30">
        <w:rPr>
          <w:rFonts w:eastAsia="SimSun" w:cs="Arial"/>
        </w:rPr>
        <w:t>许可模式一节。</w:t>
      </w:r>
    </w:p>
    <w:p w14:paraId="7DC2DB3B" w14:textId="77777777" w:rsidR="00CC4461" w:rsidRPr="003D1F30" w:rsidRDefault="00CC4461" w:rsidP="00CC4461">
      <w:pPr>
        <w:pStyle w:val="PURBlueStrong-Indented"/>
        <w:rPr>
          <w:rFonts w:eastAsia="SimSun" w:cs="Arial"/>
        </w:rPr>
      </w:pPr>
      <w:r w:rsidRPr="003D1F30">
        <w:rPr>
          <w:rFonts w:eastAsia="SimSun" w:cs="Arial"/>
        </w:rPr>
        <w:t xml:space="preserve">.NET Framework </w:t>
      </w:r>
      <w:r w:rsidRPr="003D1F30">
        <w:rPr>
          <w:rFonts w:eastAsia="SimSun" w:cs="Arial"/>
        </w:rPr>
        <w:t>软件</w:t>
      </w:r>
    </w:p>
    <w:p w14:paraId="4CC225B4" w14:textId="5D2D69C3" w:rsidR="00506D38" w:rsidRPr="003D1F30" w:rsidRDefault="00CC4461" w:rsidP="00CC4461">
      <w:pPr>
        <w:pStyle w:val="PURBody-Indented"/>
        <w:rPr>
          <w:rFonts w:eastAsia="SimSun" w:cs="Arial"/>
        </w:rPr>
      </w:pPr>
      <w:r w:rsidRPr="003D1F30">
        <w:rPr>
          <w:rFonts w:eastAsia="SimSun" w:cs="Arial"/>
        </w:rPr>
        <w:t>软件包含</w:t>
      </w:r>
      <w:r w:rsidRPr="003D1F30">
        <w:rPr>
          <w:rFonts w:eastAsia="SimSun" w:cs="Arial"/>
        </w:rPr>
        <w:t xml:space="preserve"> Microsoft .NET Framework </w:t>
      </w:r>
      <w:r w:rsidRPr="003D1F30">
        <w:rPr>
          <w:rFonts w:eastAsia="SimSun" w:cs="Arial"/>
        </w:rPr>
        <w:t>软件。请参阅</w:t>
      </w:r>
      <w:r w:rsidRPr="007F20CC">
        <w:rPr>
          <w:rFonts w:ascii="SimSun" w:eastAsia="SimSun" w:hAnsi="SimSun" w:cs="Arial"/>
        </w:rPr>
        <w:t>“</w:t>
      </w:r>
      <w:r w:rsidRPr="003D1F30">
        <w:rPr>
          <w:rFonts w:eastAsia="SimSun" w:cs="Arial"/>
        </w:rPr>
        <w:t>通用许可条款</w:t>
      </w:r>
      <w:r w:rsidRPr="007F20CC">
        <w:rPr>
          <w:rFonts w:ascii="SimSun" w:eastAsia="SimSun" w:hAnsi="SimSun" w:cs="Arial"/>
        </w:rPr>
        <w:t>”</w:t>
      </w:r>
      <w:r w:rsidRPr="003D1F30">
        <w:rPr>
          <w:rFonts w:eastAsia="SimSun" w:cs="Arial"/>
        </w:rPr>
        <w:t>中</w:t>
      </w:r>
      <w:r w:rsidRPr="003D1F30">
        <w:rPr>
          <w:rFonts w:eastAsia="SimSun" w:cs="Arial"/>
        </w:rPr>
        <w:t xml:space="preserve"> .NET Framework </w:t>
      </w:r>
      <w:r w:rsidRPr="003D1F30">
        <w:rPr>
          <w:rFonts w:eastAsia="SimSun" w:cs="Arial"/>
        </w:rPr>
        <w:t>软件、</w:t>
      </w:r>
      <w:r w:rsidRPr="003D1F30">
        <w:rPr>
          <w:rFonts w:eastAsia="SimSun" w:cs="Arial"/>
        </w:rPr>
        <w:t xml:space="preserve">PowerShell </w:t>
      </w:r>
      <w:r w:rsidRPr="003D1F30">
        <w:rPr>
          <w:rFonts w:eastAsia="SimSun" w:cs="Arial"/>
        </w:rPr>
        <w:t>软件和</w:t>
      </w:r>
      <w:r w:rsidRPr="003D1F30">
        <w:rPr>
          <w:rFonts w:eastAsia="SimSun" w:cs="Arial"/>
        </w:rPr>
        <w:t xml:space="preserve"> Windows hotfix KB975759 </w:t>
      </w:r>
      <w:r w:rsidRPr="003D1F30">
        <w:rPr>
          <w:rFonts w:eastAsia="SimSun" w:cs="Arial"/>
        </w:rPr>
        <w:t>的许可条款。</w:t>
      </w:r>
    </w:p>
    <w:p w14:paraId="0A2CA5E6" w14:textId="5EB9A361" w:rsidR="00CC4461" w:rsidRPr="003D1F30" w:rsidRDefault="00A23E1F" w:rsidP="00CD6E9D">
      <w:pPr>
        <w:pStyle w:val="PURBody-Indented"/>
        <w:keepLines/>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491DDF6E" w14:textId="77777777" w:rsidR="00423D30" w:rsidRPr="003D1F30" w:rsidRDefault="00423D30" w:rsidP="00CD6E9D">
      <w:pPr>
        <w:pStyle w:val="PURSectionHeading"/>
        <w:keepLines/>
        <w:rPr>
          <w:rFonts w:eastAsia="SimSun" w:cs="Arial"/>
        </w:rPr>
        <w:sectPr w:rsidR="00423D30" w:rsidRPr="003D1F30" w:rsidSect="003D1F30">
          <w:footerReference w:type="default" r:id="rId181"/>
          <w:type w:val="continuous"/>
          <w:pgSz w:w="12240" w:h="15840" w:code="1"/>
          <w:pgMar w:top="1166" w:right="720" w:bottom="720" w:left="720" w:header="432" w:footer="288" w:gutter="0"/>
          <w:cols w:space="360"/>
          <w:docGrid w:linePitch="360"/>
        </w:sectPr>
      </w:pPr>
    </w:p>
    <w:p w14:paraId="45F48DFA" w14:textId="58E7BA53" w:rsidR="006B33B9" w:rsidRPr="003D1F30" w:rsidRDefault="006B33B9" w:rsidP="006B33B9">
      <w:pPr>
        <w:pStyle w:val="PURSectionHeading"/>
        <w:rPr>
          <w:rFonts w:eastAsia="SimSun" w:cs="Arial"/>
        </w:rPr>
      </w:pPr>
      <w:bookmarkStart w:id="992" w:name="_Toc363552829"/>
      <w:bookmarkStart w:id="993" w:name="_Toc378682296"/>
      <w:bookmarkStart w:id="994" w:name="_Toc371268308"/>
      <w:bookmarkStart w:id="995" w:name="_Toc379278511"/>
      <w:bookmarkStart w:id="996" w:name="_Toc388600051"/>
      <w:bookmarkStart w:id="997" w:name="OLS"/>
      <w:bookmarkEnd w:id="967"/>
      <w:r w:rsidRPr="003D1F30">
        <w:rPr>
          <w:rFonts w:eastAsia="SimSun" w:cs="Arial"/>
        </w:rPr>
        <w:lastRenderedPageBreak/>
        <w:t>在线服务</w:t>
      </w:r>
      <w:bookmarkEnd w:id="958"/>
      <w:bookmarkEnd w:id="959"/>
      <w:bookmarkEnd w:id="960"/>
      <w:bookmarkEnd w:id="961"/>
      <w:bookmarkEnd w:id="962"/>
      <w:bookmarkEnd w:id="968"/>
      <w:bookmarkEnd w:id="969"/>
      <w:bookmarkEnd w:id="992"/>
      <w:bookmarkEnd w:id="993"/>
      <w:bookmarkEnd w:id="994"/>
      <w:bookmarkEnd w:id="995"/>
      <w:bookmarkEnd w:id="996"/>
    </w:p>
    <w:p w14:paraId="51F78F34" w14:textId="77777777" w:rsidR="0006656D" w:rsidRPr="003D1F30" w:rsidRDefault="0006656D">
      <w:pPr>
        <w:pStyle w:val="TOC2"/>
        <w:rPr>
          <w:rFonts w:ascii="Arial" w:eastAsia="SimSun" w:hAnsi="Arial" w:cs="Arial"/>
        </w:rPr>
        <w:sectPr w:rsidR="0006656D" w:rsidRPr="003D1F30" w:rsidSect="003D1F30">
          <w:footerReference w:type="default" r:id="rId182"/>
          <w:pgSz w:w="12240" w:h="15840" w:code="1"/>
          <w:pgMar w:top="1166" w:right="720" w:bottom="720" w:left="720" w:header="432" w:footer="288" w:gutter="0"/>
          <w:cols w:space="360"/>
          <w:docGrid w:linePitch="360"/>
        </w:sectPr>
      </w:pPr>
    </w:p>
    <w:p w14:paraId="76C22ACC" w14:textId="77777777" w:rsidR="00E12F24" w:rsidRPr="003D1F30" w:rsidRDefault="0006656D" w:rsidP="00AE676C">
      <w:pPr>
        <w:pStyle w:val="TOC2"/>
        <w:rPr>
          <w:rFonts w:ascii="Arial" w:eastAsia="SimSun" w:hAnsi="Arial" w:cs="Arial"/>
          <w:noProof/>
          <w:color w:val="auto"/>
          <w:sz w:val="22"/>
        </w:rPr>
      </w:pPr>
      <w:r w:rsidRPr="003D1F30">
        <w:rPr>
          <w:rFonts w:ascii="Arial" w:eastAsia="SimSun" w:hAnsi="Arial" w:cs="Arial"/>
        </w:rPr>
        <w:lastRenderedPageBreak/>
        <w:fldChar w:fldCharType="begin"/>
      </w:r>
      <w:r w:rsidRPr="003D1F30">
        <w:rPr>
          <w:rFonts w:ascii="Arial" w:eastAsia="SimSun" w:hAnsi="Arial" w:cs="Arial"/>
        </w:rPr>
        <w:instrText xml:space="preserve"> TOC \b OLS \h \z \t "PUR Product Name,2" </w:instrText>
      </w:r>
      <w:r w:rsidRPr="003D1F30">
        <w:rPr>
          <w:rFonts w:ascii="Arial" w:eastAsia="SimSun" w:hAnsi="Arial" w:cs="Arial"/>
        </w:rPr>
        <w:fldChar w:fldCharType="separate"/>
      </w:r>
      <w:hyperlink w:anchor="_Toc387648795" w:history="1">
        <w:r w:rsidR="00E12F24" w:rsidRPr="003D1F30">
          <w:rPr>
            <w:rStyle w:val="Hyperlink"/>
            <w:rFonts w:ascii="Arial" w:eastAsia="SimSun" w:hAnsi="Arial" w:cs="Arial"/>
            <w:noProof/>
          </w:rPr>
          <w:t>System Center Endpoint Protection</w:t>
        </w:r>
        <w:r w:rsidR="00E12F24" w:rsidRPr="003D1F30">
          <w:rPr>
            <w:rFonts w:ascii="Arial" w:eastAsia="SimSun" w:hAnsi="Arial" w:cs="Arial"/>
            <w:noProof/>
            <w:webHidden/>
          </w:rPr>
          <w:tab/>
        </w:r>
        <w:r w:rsidR="00E12F24" w:rsidRPr="003D1F30">
          <w:rPr>
            <w:rFonts w:ascii="Arial" w:eastAsia="SimSun" w:hAnsi="Arial" w:cs="Arial"/>
            <w:noProof/>
            <w:webHidden/>
          </w:rPr>
          <w:fldChar w:fldCharType="begin"/>
        </w:r>
        <w:r w:rsidR="00E12F24" w:rsidRPr="003D1F30">
          <w:rPr>
            <w:rFonts w:ascii="Arial" w:eastAsia="SimSun" w:hAnsi="Arial" w:cs="Arial"/>
            <w:noProof/>
            <w:webHidden/>
          </w:rPr>
          <w:instrText xml:space="preserve"> PAGEREF _Toc387648795 \h </w:instrText>
        </w:r>
        <w:r w:rsidR="00E12F24" w:rsidRPr="003D1F30">
          <w:rPr>
            <w:rFonts w:ascii="Arial" w:eastAsia="SimSun" w:hAnsi="Arial" w:cs="Arial"/>
            <w:noProof/>
            <w:webHidden/>
          </w:rPr>
        </w:r>
        <w:r w:rsidR="00E12F24" w:rsidRPr="003D1F30">
          <w:rPr>
            <w:rFonts w:ascii="Arial" w:eastAsia="SimSun" w:hAnsi="Arial" w:cs="Arial"/>
            <w:noProof/>
            <w:webHidden/>
          </w:rPr>
          <w:fldChar w:fldCharType="separate"/>
        </w:r>
        <w:r w:rsidR="00F178BE">
          <w:rPr>
            <w:rFonts w:ascii="Arial" w:eastAsia="SimSun" w:hAnsi="Arial" w:cs="Arial"/>
            <w:noProof/>
            <w:webHidden/>
          </w:rPr>
          <w:t>59</w:t>
        </w:r>
        <w:r w:rsidR="00E12F24" w:rsidRPr="003D1F30">
          <w:rPr>
            <w:rFonts w:ascii="Arial" w:eastAsia="SimSun" w:hAnsi="Arial" w:cs="Arial"/>
            <w:noProof/>
            <w:webHidden/>
          </w:rPr>
          <w:fldChar w:fldCharType="end"/>
        </w:r>
      </w:hyperlink>
    </w:p>
    <w:p w14:paraId="438B6944" w14:textId="77777777" w:rsidR="0006656D" w:rsidRPr="003D1F30" w:rsidRDefault="0006656D" w:rsidP="00AE676C">
      <w:pPr>
        <w:pStyle w:val="PURHeading1"/>
        <w:pBdr>
          <w:bottom w:val="none" w:sz="0" w:space="0" w:color="auto"/>
        </w:pBdr>
        <w:rPr>
          <w:rFonts w:eastAsia="SimSun" w:cs="Arial"/>
        </w:rPr>
        <w:sectPr w:rsidR="0006656D" w:rsidRPr="003D1F30" w:rsidSect="003D1F30">
          <w:type w:val="continuous"/>
          <w:pgSz w:w="12240" w:h="15840" w:code="1"/>
          <w:pgMar w:top="1166" w:right="720" w:bottom="720" w:left="720" w:header="432" w:footer="288" w:gutter="0"/>
          <w:cols w:num="2" w:space="360"/>
          <w:docGrid w:linePitch="360"/>
        </w:sectPr>
      </w:pPr>
      <w:r w:rsidRPr="003D1F30">
        <w:rPr>
          <w:rFonts w:eastAsia="SimSun" w:cs="Arial"/>
        </w:rPr>
        <w:fldChar w:fldCharType="end"/>
      </w:r>
    </w:p>
    <w:p w14:paraId="2B0D8CA0" w14:textId="77777777" w:rsidR="00D05436" w:rsidRPr="003D1F30" w:rsidRDefault="00D05436" w:rsidP="00D05436">
      <w:pPr>
        <w:pStyle w:val="PURHeading1"/>
        <w:rPr>
          <w:rFonts w:eastAsia="SimSun" w:cs="Arial"/>
        </w:rPr>
      </w:pPr>
      <w:r w:rsidRPr="003D1F30">
        <w:rPr>
          <w:rFonts w:eastAsia="SimSun" w:cs="Arial"/>
        </w:rPr>
        <w:lastRenderedPageBreak/>
        <w:t>一般条款</w:t>
      </w:r>
    </w:p>
    <w:p w14:paraId="41D89F68" w14:textId="77777777" w:rsidR="00D05436" w:rsidRPr="00AE676C" w:rsidRDefault="00D05436" w:rsidP="00AE676C">
      <w:pPr>
        <w:pStyle w:val="PURHeading2"/>
        <w:spacing w:after="80"/>
        <w:rPr>
          <w:rFonts w:eastAsia="SimSun" w:cs="Arial"/>
          <w:b/>
          <w:bCs/>
        </w:rPr>
      </w:pPr>
      <w:r w:rsidRPr="00AE676C">
        <w:rPr>
          <w:rFonts w:eastAsia="SimSun" w:cs="Arial"/>
          <w:b/>
          <w:bCs/>
        </w:rPr>
        <w:t>用户和设备</w:t>
      </w:r>
      <w:r w:rsidRPr="00AE676C">
        <w:rPr>
          <w:rFonts w:eastAsia="SimSun" w:cs="Arial"/>
          <w:b/>
          <w:bCs/>
        </w:rPr>
        <w:t xml:space="preserve"> SAL</w:t>
      </w:r>
    </w:p>
    <w:p w14:paraId="2E6824FC" w14:textId="77777777" w:rsidR="001E309D" w:rsidRPr="003D1F30" w:rsidRDefault="00D05436" w:rsidP="001E309D">
      <w:pPr>
        <w:pStyle w:val="PURBody-Indented"/>
        <w:rPr>
          <w:rFonts w:eastAsia="SimSun" w:cs="Arial"/>
        </w:rPr>
      </w:pPr>
      <w:r w:rsidRPr="003D1F30">
        <w:rPr>
          <w:rFonts w:eastAsia="SimSun" w:cs="Arial"/>
        </w:rPr>
        <w:t>当在订户访问许可模式下许可在线服务时，必须获取该在线服务的用户</w:t>
      </w:r>
      <w:r w:rsidRPr="003D1F30">
        <w:rPr>
          <w:rFonts w:eastAsia="SimSun" w:cs="Arial"/>
        </w:rPr>
        <w:t xml:space="preserve"> SAL </w:t>
      </w:r>
      <w:r w:rsidRPr="003D1F30">
        <w:rPr>
          <w:rFonts w:eastAsia="SimSun" w:cs="Arial"/>
        </w:rPr>
        <w:t>或设备</w:t>
      </w:r>
      <w:r w:rsidRPr="003D1F30">
        <w:rPr>
          <w:rFonts w:eastAsia="SimSun" w:cs="Arial"/>
        </w:rPr>
        <w:t xml:space="preserve"> SAL</w:t>
      </w:r>
      <w:r w:rsidRPr="003D1F30">
        <w:rPr>
          <w:rFonts w:eastAsia="SimSun" w:cs="Arial"/>
        </w:rPr>
        <w:t>，并将其分配给您的用户和设备，如下面的产品特定许可条款所述。如果同时列出了该服务的用户和设备</w:t>
      </w:r>
      <w:r w:rsidRPr="003D1F30">
        <w:rPr>
          <w:rFonts w:eastAsia="SimSun" w:cs="Arial"/>
        </w:rPr>
        <w:t xml:space="preserve"> SAL</w:t>
      </w:r>
      <w:r w:rsidRPr="003D1F30">
        <w:rPr>
          <w:rFonts w:eastAsia="SimSun" w:cs="Arial"/>
        </w:rPr>
        <w:t>，则获取并分配任意一种</w:t>
      </w:r>
      <w:r w:rsidRPr="003D1F30">
        <w:rPr>
          <w:rFonts w:eastAsia="SimSun" w:cs="Arial"/>
        </w:rPr>
        <w:t xml:space="preserve"> SAL </w:t>
      </w:r>
      <w:r w:rsidRPr="003D1F30">
        <w:rPr>
          <w:rFonts w:eastAsia="SimSun" w:cs="Arial"/>
        </w:rPr>
        <w:t>即可使用该服务。硬件分区或刀片被视为单独的设备。</w:t>
      </w:r>
    </w:p>
    <w:p w14:paraId="6C5FA6F8" w14:textId="77777777" w:rsidR="00D05436" w:rsidRPr="00AE676C" w:rsidRDefault="00D05436" w:rsidP="00AE676C">
      <w:pPr>
        <w:pStyle w:val="PURHeading2"/>
        <w:spacing w:after="80"/>
        <w:rPr>
          <w:rFonts w:ascii="Arial" w:eastAsia="SimSun" w:hAnsi="Arial" w:cs="Arial"/>
          <w:b/>
          <w:bCs/>
        </w:rPr>
      </w:pPr>
      <w:r w:rsidRPr="00AE676C">
        <w:rPr>
          <w:rFonts w:ascii="Arial" w:eastAsia="SimSun" w:hAnsi="Arial" w:cs="Arial"/>
          <w:b/>
          <w:bCs/>
        </w:rPr>
        <w:t>在线服务产品的不同条款</w:t>
      </w:r>
    </w:p>
    <w:p w14:paraId="2C95669D" w14:textId="77777777" w:rsidR="00D05436" w:rsidRPr="003D1F30" w:rsidRDefault="00D05436" w:rsidP="00D05436">
      <w:pPr>
        <w:pStyle w:val="PURBody-Indented"/>
        <w:rPr>
          <w:rFonts w:eastAsia="SimSun" w:cs="Arial"/>
        </w:rPr>
      </w:pPr>
      <w:r w:rsidRPr="003D1F30">
        <w:rPr>
          <w:rFonts w:eastAsia="SimSun" w:cs="Arial"/>
        </w:rPr>
        <w:t>您的服务提供商许可协议中的某些条款（包括对使用权利的承诺）不适用于在线服务。具体差异如下：</w:t>
      </w:r>
    </w:p>
    <w:p w14:paraId="7A8E6BE0" w14:textId="77777777" w:rsidR="00D05436" w:rsidRPr="00AE676C" w:rsidRDefault="00D05436" w:rsidP="00AE676C">
      <w:pPr>
        <w:pStyle w:val="PURHeading2"/>
        <w:spacing w:after="80"/>
        <w:rPr>
          <w:rFonts w:ascii="Arial" w:eastAsia="SimSun" w:hAnsi="Arial" w:cs="Arial"/>
          <w:b/>
          <w:bCs/>
        </w:rPr>
      </w:pPr>
      <w:r w:rsidRPr="00AE676C">
        <w:rPr>
          <w:rFonts w:ascii="Arial" w:eastAsia="SimSun" w:hAnsi="Arial" w:cs="Arial"/>
          <w:b/>
          <w:bCs/>
        </w:rPr>
        <w:t>许可条款更新</w:t>
      </w:r>
    </w:p>
    <w:p w14:paraId="44CD5E38" w14:textId="2B8140DF" w:rsidR="00D05436" w:rsidRPr="003D1F30" w:rsidRDefault="00D05436" w:rsidP="00D05436">
      <w:pPr>
        <w:pStyle w:val="PURBody-Indented"/>
        <w:rPr>
          <w:rFonts w:eastAsia="SimSun" w:cs="Arial"/>
        </w:rPr>
      </w:pPr>
      <w:r w:rsidRPr="003D1F30">
        <w:rPr>
          <w:rFonts w:eastAsia="SimSun" w:cs="Arial"/>
        </w:rPr>
        <w:t>我们可能会不时更新这些许可条款。如果我们进行了更新，则在您的订购许可期限的头</w:t>
      </w:r>
      <w:r w:rsidRPr="003D1F30">
        <w:rPr>
          <w:rFonts w:eastAsia="SimSun" w:cs="Arial"/>
        </w:rPr>
        <w:t xml:space="preserve"> 12 </w:t>
      </w:r>
      <w:r w:rsidRPr="003D1F30">
        <w:rPr>
          <w:rFonts w:eastAsia="SimSun" w:cs="Arial"/>
        </w:rPr>
        <w:t>个月中，您根据任何现有许可使用在线服务时须受这些未更新的许可条款的约束。尽管在使用权利方面有上述承诺，如果法律要求我们更改许可条款，则新条款将立即生效。我们将尽力在更新全面生效前至少三十</w:t>
      </w:r>
      <w:r w:rsidRPr="003D1F30">
        <w:rPr>
          <w:rFonts w:eastAsia="SimSun" w:cs="Arial"/>
        </w:rPr>
        <w:t xml:space="preserve"> (30) </w:t>
      </w:r>
      <w:r w:rsidRPr="003D1F30">
        <w:rPr>
          <w:rFonts w:eastAsia="SimSun" w:cs="Arial"/>
        </w:rPr>
        <w:t>天向您发出更新通知。当我们在这些产品使用权利中发布新条款或向您发送关于更新的电子邮件通知之后，如果您使用在线服务，即表示您同意这些新条款。</w:t>
      </w:r>
    </w:p>
    <w:p w14:paraId="15A46F46" w14:textId="77777777" w:rsidR="00D05436" w:rsidRPr="00AE676C" w:rsidRDefault="00D05436" w:rsidP="00AE676C">
      <w:pPr>
        <w:pStyle w:val="PURHeading2"/>
        <w:spacing w:after="80"/>
        <w:rPr>
          <w:rFonts w:ascii="Arial" w:eastAsia="SimSun" w:hAnsi="Arial" w:cs="Arial"/>
          <w:b/>
          <w:bCs/>
        </w:rPr>
      </w:pPr>
      <w:r w:rsidRPr="00AE676C">
        <w:rPr>
          <w:rFonts w:ascii="Arial" w:eastAsia="SimSun" w:hAnsi="Arial" w:cs="Arial"/>
          <w:b/>
          <w:bCs/>
        </w:rPr>
        <w:t>在线服务更新</w:t>
      </w:r>
    </w:p>
    <w:p w14:paraId="604D9D9B" w14:textId="2BF4CA3C" w:rsidR="00D05436" w:rsidRPr="003D1F30" w:rsidRDefault="00D05436" w:rsidP="00D05436">
      <w:pPr>
        <w:pStyle w:val="PURBody-Indented"/>
        <w:rPr>
          <w:rFonts w:eastAsia="SimSun" w:cs="Arial"/>
        </w:rPr>
      </w:pPr>
      <w:r w:rsidRPr="003D1F30">
        <w:rPr>
          <w:rFonts w:eastAsia="SimSun" w:cs="Arial"/>
        </w:rPr>
        <w:t>我们可能会随时修改在线服务的功能或特性，还可能随时发布新版本的在线服务。更新之后，某些功能或特性可能无法使用。如果我们更新了在线服务，而您没有使用更新后的在线服务，则您可能无法使用某些功能，并且您对在线服务的使用可能会中断。</w:t>
      </w:r>
    </w:p>
    <w:p w14:paraId="1CA42099" w14:textId="77777777" w:rsidR="00D05436" w:rsidRPr="00870438" w:rsidRDefault="00D05436" w:rsidP="0021622F">
      <w:pPr>
        <w:pStyle w:val="PURHeading2"/>
        <w:rPr>
          <w:rFonts w:ascii="Arial" w:eastAsia="SimSun" w:hAnsi="Arial" w:cs="Arial"/>
          <w:b/>
          <w:bCs/>
        </w:rPr>
      </w:pPr>
      <w:r w:rsidRPr="00870438">
        <w:rPr>
          <w:rFonts w:ascii="Arial" w:eastAsia="SimSun" w:hAnsi="Arial" w:cs="Arial"/>
          <w:b/>
          <w:bCs/>
        </w:rPr>
        <w:t>在线服务暂停</w:t>
      </w:r>
    </w:p>
    <w:p w14:paraId="5F834687" w14:textId="77777777" w:rsidR="00D05436" w:rsidRPr="003D1F30" w:rsidRDefault="00D05436" w:rsidP="00D05436">
      <w:pPr>
        <w:pStyle w:val="PURBody-Indented"/>
        <w:rPr>
          <w:rFonts w:eastAsia="SimSun" w:cs="Arial"/>
        </w:rPr>
      </w:pPr>
      <w:r w:rsidRPr="003D1F30">
        <w:rPr>
          <w:rFonts w:eastAsia="SimSun" w:cs="Arial"/>
        </w:rPr>
        <w:t>如果发生以下情况，我们可能会暂停在线服务：</w:t>
      </w:r>
    </w:p>
    <w:p w14:paraId="4A3584AE" w14:textId="77777777" w:rsidR="00D05436" w:rsidRPr="003D1F30" w:rsidRDefault="00D05436" w:rsidP="007C5CD0">
      <w:pPr>
        <w:pStyle w:val="PURBullet-Indented"/>
        <w:rPr>
          <w:rFonts w:eastAsia="SimSun" w:cs="Arial"/>
        </w:rPr>
      </w:pPr>
      <w:r w:rsidRPr="003D1F30">
        <w:rPr>
          <w:rFonts w:eastAsia="SimSun" w:cs="Arial"/>
        </w:rPr>
        <w:t>我们认为您对在线服务的使用给我们网络的功能或完整性造成了直接或间接威胁，或者妨碍了他人对在线服务的使用；</w:t>
      </w:r>
    </w:p>
    <w:p w14:paraId="022FE6AC" w14:textId="77777777" w:rsidR="00D05436" w:rsidRPr="003D1F30" w:rsidRDefault="00D05436" w:rsidP="007C5CD0">
      <w:pPr>
        <w:pStyle w:val="PURBullet-Indented"/>
        <w:rPr>
          <w:rFonts w:eastAsia="SimSun" w:cs="Arial"/>
        </w:rPr>
      </w:pPr>
      <w:r w:rsidRPr="003D1F30">
        <w:rPr>
          <w:rFonts w:eastAsia="SimSun" w:cs="Arial"/>
        </w:rPr>
        <w:t>我们认为您违反了服务提供商许可协议，包括这些产品使用权利；</w:t>
      </w:r>
    </w:p>
    <w:p w14:paraId="02B117B3" w14:textId="77777777" w:rsidR="00D05436" w:rsidRPr="003D1F30" w:rsidRDefault="00D05436" w:rsidP="007C5CD0">
      <w:pPr>
        <w:pStyle w:val="PURBullet-Indented"/>
        <w:rPr>
          <w:rFonts w:eastAsia="SimSun" w:cs="Arial"/>
        </w:rPr>
      </w:pPr>
      <w:r w:rsidRPr="003D1F30">
        <w:rPr>
          <w:rFonts w:eastAsia="SimSun" w:cs="Arial"/>
        </w:rPr>
        <w:t>您的使用超出了该在线服务的文档中所指定的任何限额；或者</w:t>
      </w:r>
    </w:p>
    <w:p w14:paraId="5EE6DEE2" w14:textId="77777777" w:rsidR="00D05436" w:rsidRPr="003D1F30" w:rsidRDefault="00D05436" w:rsidP="007C5CD0">
      <w:pPr>
        <w:pStyle w:val="PURBullet-Indented"/>
        <w:rPr>
          <w:rFonts w:eastAsia="SimSun" w:cs="Arial"/>
        </w:rPr>
      </w:pPr>
      <w:r w:rsidRPr="003D1F30">
        <w:rPr>
          <w:rFonts w:eastAsia="SimSun" w:cs="Arial"/>
        </w:rPr>
        <w:t>根据法律的其他规定，我们需要这样做。</w:t>
      </w:r>
    </w:p>
    <w:p w14:paraId="5A015F0F" w14:textId="77777777" w:rsidR="00D05436" w:rsidRPr="00AE676C" w:rsidRDefault="00D05436" w:rsidP="00AE676C">
      <w:pPr>
        <w:pStyle w:val="PURHeading2"/>
        <w:spacing w:after="80"/>
        <w:rPr>
          <w:rFonts w:ascii="Arial" w:eastAsia="SimSun" w:hAnsi="Arial" w:cs="Arial"/>
          <w:b/>
          <w:bCs/>
        </w:rPr>
      </w:pPr>
      <w:r w:rsidRPr="00AE676C">
        <w:rPr>
          <w:rFonts w:ascii="Arial" w:eastAsia="SimSun" w:hAnsi="Arial" w:cs="Arial"/>
          <w:b/>
          <w:bCs/>
        </w:rPr>
        <w:t>在线服务期满或终止</w:t>
      </w:r>
    </w:p>
    <w:p w14:paraId="01A8A848" w14:textId="77777777" w:rsidR="00D05436" w:rsidRPr="003D1F30" w:rsidRDefault="00D05436" w:rsidP="00D05436">
      <w:pPr>
        <w:pStyle w:val="PURBody-Indented"/>
        <w:rPr>
          <w:rFonts w:eastAsia="SimSun" w:cs="Arial"/>
        </w:rPr>
      </w:pPr>
      <w:r w:rsidRPr="003D1F30">
        <w:rPr>
          <w:rFonts w:eastAsia="SimSun" w:cs="Arial"/>
        </w:rPr>
        <w:t>您的在线服务订购期满或终止后，您必须与微软联系，并告知我们是否要：</w:t>
      </w:r>
    </w:p>
    <w:p w14:paraId="3E4C7FDD" w14:textId="77777777" w:rsidR="00D05436" w:rsidRPr="003D1F30" w:rsidRDefault="00D05436" w:rsidP="00B73D99">
      <w:pPr>
        <w:pStyle w:val="PURBody-Indented"/>
        <w:numPr>
          <w:ilvl w:val="0"/>
          <w:numId w:val="4"/>
        </w:numPr>
        <w:ind w:left="630"/>
        <w:rPr>
          <w:rFonts w:eastAsia="SimSun" w:cs="Arial"/>
        </w:rPr>
      </w:pPr>
      <w:r w:rsidRPr="003D1F30">
        <w:rPr>
          <w:rFonts w:eastAsia="SimSun" w:cs="Arial"/>
        </w:rPr>
        <w:t>禁用您的帐户并删除您的客户数据；或者</w:t>
      </w:r>
    </w:p>
    <w:p w14:paraId="17D2137C" w14:textId="77777777" w:rsidR="00D05436" w:rsidRPr="003D1F30" w:rsidRDefault="00D05436" w:rsidP="00B73D99">
      <w:pPr>
        <w:pStyle w:val="PURBody-Indented"/>
        <w:numPr>
          <w:ilvl w:val="0"/>
          <w:numId w:val="4"/>
        </w:numPr>
        <w:ind w:left="630"/>
        <w:rPr>
          <w:rFonts w:eastAsia="SimSun" w:cs="Arial"/>
        </w:rPr>
      </w:pPr>
      <w:r w:rsidRPr="003D1F30">
        <w:rPr>
          <w:rFonts w:eastAsia="SimSun" w:cs="Arial"/>
        </w:rPr>
        <w:t>在订购期满或终止后，将客户数据在有限功能帐户中至少保留九十</w:t>
      </w:r>
      <w:r w:rsidRPr="003D1F30">
        <w:rPr>
          <w:rFonts w:eastAsia="SimSun" w:cs="Arial"/>
        </w:rPr>
        <w:t xml:space="preserve"> (90) </w:t>
      </w:r>
      <w:r w:rsidRPr="003D1F30">
        <w:rPr>
          <w:rFonts w:eastAsia="SimSun" w:cs="Arial"/>
        </w:rPr>
        <w:t>天（</w:t>
      </w:r>
      <w:r w:rsidRPr="007F20CC">
        <w:rPr>
          <w:rFonts w:ascii="SimSun" w:eastAsia="SimSun" w:hAnsi="SimSun" w:cs="Arial"/>
        </w:rPr>
        <w:t>“</w:t>
      </w:r>
      <w:r w:rsidRPr="003D1F30">
        <w:rPr>
          <w:rFonts w:eastAsia="SimSun" w:cs="Arial"/>
        </w:rPr>
        <w:t>保留期</w:t>
      </w:r>
      <w:r w:rsidRPr="007F20CC">
        <w:rPr>
          <w:rFonts w:ascii="SimSun" w:eastAsia="SimSun" w:hAnsi="SimSun" w:cs="Arial"/>
        </w:rPr>
        <w:t>”</w:t>
      </w:r>
      <w:r w:rsidRPr="003D1F30">
        <w:rPr>
          <w:rFonts w:eastAsia="SimSun" w:cs="Arial"/>
        </w:rPr>
        <w:t>），以便您可以提取这些数据。</w:t>
      </w:r>
    </w:p>
    <w:p w14:paraId="714244F3" w14:textId="3969CDE3" w:rsidR="00D05436" w:rsidRPr="003D1F30" w:rsidRDefault="00D05436" w:rsidP="007C5CD0">
      <w:pPr>
        <w:pStyle w:val="PURBullet-Indented"/>
        <w:rPr>
          <w:rFonts w:eastAsia="SimSun" w:cs="Arial"/>
        </w:rPr>
      </w:pPr>
      <w:r w:rsidRPr="003D1F30">
        <w:rPr>
          <w:rFonts w:eastAsia="SimSun" w:cs="Arial"/>
        </w:rPr>
        <w:t>如果您选择</w:t>
      </w:r>
      <w:r w:rsidRPr="003D1F30">
        <w:rPr>
          <w:rFonts w:eastAsia="SimSun" w:cs="Arial"/>
        </w:rPr>
        <w:t xml:space="preserve"> (1)</w:t>
      </w:r>
      <w:r w:rsidRPr="003D1F30">
        <w:rPr>
          <w:rFonts w:eastAsia="SimSun" w:cs="Arial"/>
        </w:rPr>
        <w:t>，您将无法从您的帐户中提取您的客户数据。如果</w:t>
      </w:r>
      <w:r w:rsidRPr="003D1F30">
        <w:rPr>
          <w:rFonts w:eastAsia="SimSun" w:cs="Arial"/>
        </w:rPr>
        <w:t xml:space="preserve"> (1) </w:t>
      </w:r>
      <w:r w:rsidRPr="003D1F30">
        <w:rPr>
          <w:rFonts w:eastAsia="SimSun" w:cs="Arial"/>
        </w:rPr>
        <w:t>或</w:t>
      </w:r>
      <w:r w:rsidRPr="003D1F30">
        <w:rPr>
          <w:rFonts w:eastAsia="SimSun" w:cs="Arial"/>
        </w:rPr>
        <w:t xml:space="preserve"> (2) </w:t>
      </w:r>
      <w:r w:rsidRPr="003D1F30">
        <w:rPr>
          <w:rFonts w:eastAsia="SimSun" w:cs="Arial"/>
        </w:rPr>
        <w:t>您都没有选择，则我们将根据</w:t>
      </w:r>
      <w:r w:rsidRPr="003D1F30">
        <w:rPr>
          <w:rFonts w:eastAsia="SimSun" w:cs="Arial"/>
        </w:rPr>
        <w:t xml:space="preserve"> (2) </w:t>
      </w:r>
      <w:r w:rsidRPr="003D1F30">
        <w:rPr>
          <w:rFonts w:eastAsia="SimSun" w:cs="Arial"/>
        </w:rPr>
        <w:t>保留您的客户数据。</w:t>
      </w:r>
    </w:p>
    <w:p w14:paraId="165C145E" w14:textId="77777777" w:rsidR="00D05436" w:rsidRPr="003D1F30" w:rsidRDefault="00D05436" w:rsidP="007C5CD0">
      <w:pPr>
        <w:pStyle w:val="PURBullet-Indented"/>
        <w:rPr>
          <w:rFonts w:eastAsia="SimSun" w:cs="Arial"/>
        </w:rPr>
      </w:pPr>
      <w:r w:rsidRPr="003D1F30">
        <w:rPr>
          <w:rFonts w:eastAsia="SimSun" w:cs="Arial"/>
        </w:rPr>
        <w:t>保留期期满之后，我们将禁用您的帐户，然后删除您的客户数据。</w:t>
      </w:r>
    </w:p>
    <w:p w14:paraId="658617D0" w14:textId="77777777" w:rsidR="00D05436" w:rsidRPr="00AE676C" w:rsidRDefault="00D05436" w:rsidP="00AE676C">
      <w:pPr>
        <w:pStyle w:val="PURHeading2"/>
        <w:spacing w:after="80"/>
        <w:rPr>
          <w:rFonts w:ascii="Arial" w:eastAsia="SimSun" w:hAnsi="Arial" w:cs="Arial"/>
          <w:b/>
          <w:bCs/>
        </w:rPr>
      </w:pPr>
      <w:r w:rsidRPr="00AE676C">
        <w:rPr>
          <w:rFonts w:ascii="Arial" w:eastAsia="SimSun" w:hAnsi="Arial" w:cs="Arial"/>
          <w:b/>
          <w:bCs/>
        </w:rPr>
        <w:t>不对删除客户数据承担任何责任</w:t>
      </w:r>
    </w:p>
    <w:p w14:paraId="644C7335" w14:textId="10845F48" w:rsidR="00D05436" w:rsidRPr="00AE676C" w:rsidRDefault="00D05436" w:rsidP="00D05436">
      <w:pPr>
        <w:pStyle w:val="PURBody-Indented"/>
        <w:rPr>
          <w:rFonts w:eastAsia="SimSun" w:cs="Arial"/>
          <w:spacing w:val="-2"/>
        </w:rPr>
      </w:pPr>
      <w:r w:rsidRPr="00AE676C">
        <w:rPr>
          <w:rFonts w:eastAsia="SimSun" w:cs="Arial"/>
          <w:spacing w:val="-2"/>
        </w:rPr>
        <w:t>您同意，除上述条款中的规定以外，我们没有义务继续保留、导出或返回您的客户数据。您同意，如依据上述条款删除您的客户数据，我们将不承担任何责任。</w:t>
      </w:r>
    </w:p>
    <w:p w14:paraId="63ECA0A1" w14:textId="77777777" w:rsidR="00D05436" w:rsidRPr="00AE676C" w:rsidRDefault="00D05436" w:rsidP="00AE676C">
      <w:pPr>
        <w:pStyle w:val="PURHeading2"/>
        <w:spacing w:after="80"/>
        <w:rPr>
          <w:rFonts w:ascii="Arial" w:eastAsia="SimSun" w:hAnsi="Arial" w:cs="Arial"/>
          <w:b/>
          <w:bCs/>
        </w:rPr>
      </w:pPr>
      <w:r w:rsidRPr="00AE676C">
        <w:rPr>
          <w:rFonts w:ascii="Arial" w:eastAsia="SimSun" w:hAnsi="Arial" w:cs="Arial"/>
          <w:b/>
          <w:bCs/>
        </w:rPr>
        <w:t>对您的帐户的责任</w:t>
      </w:r>
    </w:p>
    <w:p w14:paraId="07DB1B4E" w14:textId="55309A14" w:rsidR="00D05436" w:rsidRPr="00AE676C" w:rsidRDefault="00D05436" w:rsidP="00D05436">
      <w:pPr>
        <w:pStyle w:val="PURBody-Indented"/>
        <w:rPr>
          <w:rFonts w:eastAsia="SimSun" w:cs="Arial"/>
          <w:spacing w:val="-2"/>
        </w:rPr>
      </w:pPr>
      <w:r w:rsidRPr="00AE676C">
        <w:rPr>
          <w:rFonts w:eastAsia="SimSun" w:cs="Arial"/>
          <w:spacing w:val="-2"/>
        </w:rPr>
        <w:t>您应对您的密码（如果有）和使用您的在线服务帐户进行的所有活动负责，包括您向其提供服务的用户所进行的活动以及通过您的帐户或相关帐户与第三方进行的交易。您必须为您的帐户和密码保密。如有任何可能的帐户误用情况或任何与在线服务有关的安全事件，</w:t>
      </w:r>
      <w:r w:rsidR="00AE676C">
        <w:rPr>
          <w:rFonts w:eastAsia="SimSun" w:cs="Arial"/>
          <w:spacing w:val="-2"/>
        </w:rPr>
        <w:br/>
      </w:r>
      <w:r w:rsidRPr="00AE676C">
        <w:rPr>
          <w:rFonts w:eastAsia="SimSun" w:cs="Arial"/>
          <w:spacing w:val="-2"/>
        </w:rPr>
        <w:t>您必须立刻告诉我们。</w:t>
      </w:r>
    </w:p>
    <w:p w14:paraId="7BB33881" w14:textId="77777777" w:rsidR="00D05436" w:rsidRPr="00AE676C" w:rsidRDefault="00D05436" w:rsidP="00AE676C">
      <w:pPr>
        <w:pStyle w:val="PURHeading2"/>
        <w:spacing w:after="80"/>
        <w:rPr>
          <w:rFonts w:ascii="Arial" w:eastAsia="SimSun" w:hAnsi="Arial" w:cs="Arial"/>
          <w:b/>
          <w:bCs/>
        </w:rPr>
      </w:pPr>
      <w:r w:rsidRPr="00AE676C">
        <w:rPr>
          <w:rFonts w:ascii="Arial" w:eastAsia="SimSun" w:hAnsi="Arial" w:cs="Arial"/>
          <w:b/>
          <w:bCs/>
        </w:rPr>
        <w:t>在线服务中的软件使用</w:t>
      </w:r>
    </w:p>
    <w:p w14:paraId="258B9D68" w14:textId="22AA682F" w:rsidR="00D05436" w:rsidRPr="003D1F30" w:rsidRDefault="00D05436" w:rsidP="00D05436">
      <w:pPr>
        <w:pStyle w:val="PURBody-Indented"/>
        <w:rPr>
          <w:rFonts w:eastAsia="SimSun" w:cs="Arial"/>
        </w:rPr>
      </w:pPr>
      <w:r w:rsidRPr="003D1F30">
        <w:rPr>
          <w:rFonts w:eastAsia="SimSun" w:cs="Arial"/>
        </w:rPr>
        <w:t>您可能需要安装特定的微软软件才能登录和使用在线服务。如果这样的话，则需遵守以下条款：</w:t>
      </w:r>
    </w:p>
    <w:p w14:paraId="78227206" w14:textId="77777777" w:rsidR="00D05436" w:rsidRPr="003D1F30" w:rsidRDefault="00D05436" w:rsidP="00D05436">
      <w:pPr>
        <w:pStyle w:val="PURBlueStrong"/>
        <w:rPr>
          <w:rFonts w:eastAsia="SimSun" w:cs="Arial"/>
        </w:rPr>
      </w:pPr>
      <w:r w:rsidRPr="003D1F30">
        <w:rPr>
          <w:rFonts w:eastAsia="SimSun" w:cs="Arial"/>
        </w:rPr>
        <w:t>微软软件许可条款</w:t>
      </w:r>
    </w:p>
    <w:p w14:paraId="5C7D48D0" w14:textId="429AEAFC" w:rsidR="00D05436" w:rsidRPr="003D1F30" w:rsidRDefault="00D05436" w:rsidP="00D05436">
      <w:pPr>
        <w:pStyle w:val="PURBody-Indented"/>
        <w:rPr>
          <w:rFonts w:eastAsia="SimSun" w:cs="Arial"/>
        </w:rPr>
      </w:pPr>
      <w:r w:rsidRPr="003D1F30">
        <w:rPr>
          <w:rFonts w:eastAsia="SimSun" w:cs="Arial"/>
        </w:rPr>
        <w:t>您可以在设备上安装和使用该软件，但只可用于在线服务。当您使用在线服务的权利终止时，或当我们的在线服务因更新而无法支持该软件时，无论先发生哪种情况，该软件使用权利都随即终止。当您对该软件的使用权利终止时，您必须将其卸载。届时，我们也可能禁用该软件。</w:t>
      </w:r>
    </w:p>
    <w:p w14:paraId="4D5F3E7C" w14:textId="77777777" w:rsidR="00D05436" w:rsidRPr="003D1F30" w:rsidRDefault="00D05436" w:rsidP="00D05436">
      <w:pPr>
        <w:pStyle w:val="PURBlueStrong"/>
        <w:rPr>
          <w:rFonts w:eastAsia="SimSun" w:cs="Arial"/>
        </w:rPr>
      </w:pPr>
      <w:r w:rsidRPr="003D1F30">
        <w:rPr>
          <w:rFonts w:eastAsia="SimSun" w:cs="Arial"/>
        </w:rPr>
        <w:t>微软软件自动更新</w:t>
      </w:r>
    </w:p>
    <w:p w14:paraId="59ECFC9A" w14:textId="3DCC262F" w:rsidR="00D05436" w:rsidRPr="003D1F30" w:rsidRDefault="00D05436" w:rsidP="00D05436">
      <w:pPr>
        <w:pStyle w:val="PURBody-Indented"/>
        <w:rPr>
          <w:rFonts w:eastAsia="SimSun" w:cs="Arial"/>
        </w:rPr>
      </w:pPr>
      <w:r w:rsidRPr="003D1F30">
        <w:rPr>
          <w:rFonts w:eastAsia="SimSun" w:cs="Arial"/>
        </w:rPr>
        <w:t>我们会不时检查您的软件版本，并推荐更新或将其下载到您的设备中。我们下载更新时，您可能不会收到通知。</w:t>
      </w:r>
    </w:p>
    <w:p w14:paraId="73A38CD0" w14:textId="77777777" w:rsidR="00D05436" w:rsidRPr="00AE676C" w:rsidRDefault="00D05436" w:rsidP="00D05436">
      <w:pPr>
        <w:pStyle w:val="PURHeading2"/>
        <w:rPr>
          <w:rFonts w:eastAsia="SimSun" w:cs="Arial"/>
          <w:b/>
          <w:bCs/>
        </w:rPr>
      </w:pPr>
      <w:r w:rsidRPr="00AE676C">
        <w:rPr>
          <w:rFonts w:eastAsia="SimSun" w:cs="Arial"/>
          <w:b/>
          <w:bCs/>
        </w:rPr>
        <w:lastRenderedPageBreak/>
        <w:t>其他</w:t>
      </w:r>
      <w:r w:rsidRPr="00AE676C">
        <w:rPr>
          <w:rFonts w:eastAsia="SimSun" w:cs="Arial"/>
          <w:b/>
          <w:bCs/>
        </w:rPr>
        <w:t xml:space="preserve"> Web </w:t>
      </w:r>
      <w:r w:rsidRPr="00AE676C">
        <w:rPr>
          <w:rFonts w:eastAsia="SimSun" w:cs="Arial"/>
          <w:b/>
          <w:bCs/>
        </w:rPr>
        <w:t>站点和服务的使用</w:t>
      </w:r>
    </w:p>
    <w:p w14:paraId="645E04D7" w14:textId="7BD8F557" w:rsidR="00D05436" w:rsidRPr="003D1F30" w:rsidRDefault="00D05436" w:rsidP="00D05436">
      <w:pPr>
        <w:pStyle w:val="PURBody-Indented"/>
        <w:rPr>
          <w:rFonts w:eastAsia="SimSun" w:cs="Arial"/>
        </w:rPr>
      </w:pPr>
      <w:r w:rsidRPr="003D1F30">
        <w:rPr>
          <w:rFonts w:eastAsia="SimSun" w:cs="Arial"/>
        </w:rPr>
        <w:t>您可能需要使用某些特定的微软网站或服务来访问和使用在线服务。此时，您使用这些网站或服务时须遵守与这些网站和服务有关的使用条款（如果适用）。</w:t>
      </w:r>
    </w:p>
    <w:p w14:paraId="05ECA0EC" w14:textId="77777777" w:rsidR="00D05436" w:rsidRPr="00AE676C" w:rsidRDefault="00D05436" w:rsidP="0021622F">
      <w:pPr>
        <w:pStyle w:val="PURHeading2"/>
        <w:rPr>
          <w:rFonts w:ascii="Arial" w:eastAsia="SimSun" w:hAnsi="Arial" w:cs="Arial"/>
          <w:b/>
          <w:bCs/>
        </w:rPr>
      </w:pPr>
      <w:r w:rsidRPr="00AE676C">
        <w:rPr>
          <w:rFonts w:ascii="Arial" w:eastAsia="SimSun" w:hAnsi="Arial" w:cs="Arial"/>
          <w:b/>
          <w:bCs/>
        </w:rPr>
        <w:t>第三方内容和服务</w:t>
      </w:r>
    </w:p>
    <w:p w14:paraId="61E63807" w14:textId="07418CBD" w:rsidR="00D05436" w:rsidRPr="003D1F30" w:rsidRDefault="00D05436" w:rsidP="00D05436">
      <w:pPr>
        <w:pStyle w:val="PURBody-Indented"/>
        <w:rPr>
          <w:rFonts w:eastAsia="SimSun" w:cs="Arial"/>
        </w:rPr>
      </w:pPr>
      <w:r w:rsidRPr="003D1F30">
        <w:rPr>
          <w:rFonts w:eastAsia="SimSun" w:cs="Arial"/>
        </w:rPr>
        <w:t>我们不对您通过在线服务直接或间接访问的任何第三方内容承担任何责任。您应对自己与任何第三方（包括广告商）进行的有关在线服务的交易（包括商品和服务的交付和付款）负责。</w:t>
      </w:r>
    </w:p>
    <w:p w14:paraId="57FBC45C" w14:textId="77777777" w:rsidR="00D05436" w:rsidRPr="00AE676C" w:rsidRDefault="00D05436" w:rsidP="0021622F">
      <w:pPr>
        <w:pStyle w:val="PURHeading2"/>
        <w:rPr>
          <w:rFonts w:ascii="Arial" w:eastAsia="SimSun" w:hAnsi="Arial" w:cs="Arial"/>
          <w:b/>
          <w:bCs/>
        </w:rPr>
      </w:pPr>
      <w:r w:rsidRPr="00AE676C">
        <w:rPr>
          <w:rFonts w:ascii="Arial" w:eastAsia="SimSun" w:hAnsi="Arial" w:cs="Arial"/>
          <w:b/>
          <w:bCs/>
        </w:rPr>
        <w:t>您的客户数据</w:t>
      </w:r>
    </w:p>
    <w:p w14:paraId="70A8F47B" w14:textId="1E0AED98" w:rsidR="00D05436" w:rsidRPr="003D1F30" w:rsidRDefault="00D05436" w:rsidP="00D05436">
      <w:pPr>
        <w:pStyle w:val="PURBody-Indented"/>
        <w:rPr>
          <w:rFonts w:eastAsia="SimSun" w:cs="Arial"/>
        </w:rPr>
      </w:pPr>
      <w:r w:rsidRPr="003D1F30">
        <w:rPr>
          <w:rFonts w:eastAsia="SimSun" w:cs="Arial"/>
        </w:rPr>
        <w:t>在使用在线服务时，您可能需要向我们提交客户数据。</w:t>
      </w:r>
      <w:r w:rsidRPr="007F20CC">
        <w:rPr>
          <w:rFonts w:ascii="SimSun" w:eastAsia="SimSun" w:hAnsi="SimSun" w:cs="Arial"/>
        </w:rPr>
        <w:t>“</w:t>
      </w:r>
      <w:r w:rsidRPr="003D1F30">
        <w:rPr>
          <w:rFonts w:eastAsia="SimSun" w:cs="Arial"/>
        </w:rPr>
        <w:t>客户数据</w:t>
      </w:r>
      <w:r w:rsidRPr="007F20CC">
        <w:rPr>
          <w:rFonts w:ascii="SimSun" w:eastAsia="SimSun" w:hAnsi="SimSun" w:cs="Arial"/>
        </w:rPr>
        <w:t>”</w:t>
      </w:r>
      <w:r w:rsidRPr="003D1F30">
        <w:rPr>
          <w:rFonts w:eastAsia="SimSun" w:cs="Arial"/>
        </w:rPr>
        <w:t>是指由在线服务处理或访问的所有数据、声音或图像文件以及软件应用程序。除我们许可您使用的资料以外，我们不会要求拥有对您通过在线服务提交的客户数据的所有权。一旦提交客户数据以使用可以实现与第三方的通信或协作的任何在线服务，即表示您认可这些第三方可以：</w:t>
      </w:r>
    </w:p>
    <w:p w14:paraId="1CB80494" w14:textId="3D40BC55" w:rsidR="00D05436" w:rsidRPr="003D1F30" w:rsidRDefault="00D05436" w:rsidP="007C5CD0">
      <w:pPr>
        <w:pStyle w:val="PURBullet-Indented"/>
        <w:rPr>
          <w:rFonts w:eastAsia="SimSun" w:cs="Arial"/>
        </w:rPr>
      </w:pPr>
      <w:r w:rsidRPr="003D1F30">
        <w:rPr>
          <w:rFonts w:eastAsia="SimSun" w:cs="Arial"/>
        </w:rPr>
        <w:t>使用、复制、分发、显示、发布和修改您的客户数据；</w:t>
      </w:r>
    </w:p>
    <w:p w14:paraId="5A9458D6" w14:textId="725B6CEA" w:rsidR="00D05436" w:rsidRPr="003D1F30" w:rsidRDefault="00D05436" w:rsidP="007C5CD0">
      <w:pPr>
        <w:pStyle w:val="PURBullet-Indented"/>
        <w:rPr>
          <w:rFonts w:eastAsia="SimSun" w:cs="Arial"/>
        </w:rPr>
      </w:pPr>
      <w:r w:rsidRPr="003D1F30">
        <w:rPr>
          <w:rFonts w:eastAsia="SimSun" w:cs="Arial"/>
        </w:rPr>
        <w:t>将您的姓名与客户数据一起发布；以及</w:t>
      </w:r>
    </w:p>
    <w:p w14:paraId="0820F6FE" w14:textId="6304A4CB" w:rsidR="00D05436" w:rsidRPr="003D1F30" w:rsidRDefault="00D05436" w:rsidP="007C5CD0">
      <w:pPr>
        <w:pStyle w:val="PURBullet-Indented"/>
        <w:rPr>
          <w:rFonts w:eastAsia="SimSun" w:cs="Arial"/>
        </w:rPr>
      </w:pPr>
      <w:r w:rsidRPr="003D1F30">
        <w:rPr>
          <w:rFonts w:eastAsia="SimSun" w:cs="Arial"/>
        </w:rPr>
        <w:t>为其他人进行上述操作提供便利。</w:t>
      </w:r>
    </w:p>
    <w:p w14:paraId="73B01B4D" w14:textId="3A09736B" w:rsidR="00D05436" w:rsidRPr="003D1F30" w:rsidRDefault="00D05436" w:rsidP="00D05436">
      <w:pPr>
        <w:pStyle w:val="PURBody-Indented"/>
        <w:rPr>
          <w:rFonts w:eastAsia="SimSun" w:cs="Arial"/>
        </w:rPr>
      </w:pPr>
      <w:r w:rsidRPr="003D1F30">
        <w:rPr>
          <w:rFonts w:eastAsia="SimSun" w:cs="Arial"/>
        </w:rPr>
        <w:t>某些在线服务可能提供了限制第三方进行上述操作的功能。您有责任根据您的客户数据的预期用途适当地利用该功能。</w:t>
      </w:r>
    </w:p>
    <w:p w14:paraId="46145F8B" w14:textId="77777777" w:rsidR="0021622F" w:rsidRPr="00AE676C" w:rsidRDefault="0021622F" w:rsidP="0021622F">
      <w:pPr>
        <w:pStyle w:val="PURHeading2"/>
        <w:rPr>
          <w:rFonts w:ascii="Arial" w:eastAsia="SimSun" w:hAnsi="Arial" w:cs="Arial"/>
          <w:b/>
          <w:bCs/>
        </w:rPr>
      </w:pPr>
      <w:r w:rsidRPr="00AE676C">
        <w:rPr>
          <w:rFonts w:ascii="Arial" w:eastAsia="SimSun" w:hAnsi="Arial" w:cs="Arial"/>
          <w:b/>
          <w:bCs/>
        </w:rPr>
        <w:t>客户数据的所有权</w:t>
      </w:r>
    </w:p>
    <w:p w14:paraId="16A23A08" w14:textId="3D1D4AAE" w:rsidR="001D7180" w:rsidRPr="00AE676C" w:rsidRDefault="0021622F" w:rsidP="0021622F">
      <w:pPr>
        <w:pStyle w:val="PURBody-Indented"/>
        <w:rPr>
          <w:rFonts w:eastAsia="SimSun" w:cs="Arial"/>
          <w:spacing w:val="-2"/>
        </w:rPr>
      </w:pPr>
      <w:r w:rsidRPr="00AE676C">
        <w:rPr>
          <w:rFonts w:eastAsia="SimSun" w:cs="Arial"/>
          <w:spacing w:val="-2"/>
        </w:rPr>
        <w:t>在各方之间，您保留对客户数据拥有的或从中所获得的所有权利、所有权和利益。除了您针对相应的在线服务向我们授予的权利之外，我们未获得对客户数据的任何权利。此规定不适用于我们许可您使用的软件或服务。</w:t>
      </w:r>
    </w:p>
    <w:p w14:paraId="6898F2E9" w14:textId="77777777" w:rsidR="00D05436" w:rsidRPr="00AE676C" w:rsidRDefault="00D05436" w:rsidP="00D05436">
      <w:pPr>
        <w:pStyle w:val="PURHeading2"/>
        <w:rPr>
          <w:rFonts w:ascii="Arial" w:eastAsia="SimSun" w:hAnsi="Arial" w:cs="Arial"/>
          <w:b/>
          <w:bCs/>
        </w:rPr>
      </w:pPr>
      <w:r w:rsidRPr="00AE676C">
        <w:rPr>
          <w:rFonts w:ascii="Arial" w:eastAsia="SimSun" w:hAnsi="Arial" w:cs="Arial"/>
          <w:b/>
          <w:bCs/>
        </w:rPr>
        <w:t>隐私条款</w:t>
      </w:r>
    </w:p>
    <w:p w14:paraId="4EABC2B7" w14:textId="3EB15E8B" w:rsidR="00D05436" w:rsidRPr="003D1F30" w:rsidRDefault="00D05436" w:rsidP="00D05436">
      <w:pPr>
        <w:pStyle w:val="PURBody-Indented"/>
        <w:rPr>
          <w:rFonts w:eastAsia="SimSun" w:cs="Arial"/>
        </w:rPr>
      </w:pPr>
      <w:r w:rsidRPr="003D1F30">
        <w:rPr>
          <w:rFonts w:eastAsia="SimSun" w:cs="Arial"/>
        </w:rPr>
        <w:t>通过</w:t>
      </w:r>
      <w:r w:rsidRPr="003D1F30">
        <w:rPr>
          <w:rFonts w:eastAsia="SimSun" w:cs="Arial"/>
          <w:szCs w:val="18"/>
        </w:rPr>
        <w:t>在线</w:t>
      </w:r>
      <w:r w:rsidRPr="003D1F30">
        <w:rPr>
          <w:rFonts w:eastAsia="SimSun" w:cs="Arial"/>
        </w:rPr>
        <w:t>服务收集到的个人数据可能会在美国或微软或其服务提供商设有办公机构的任何其他国家</w:t>
      </w:r>
      <w:r w:rsidRPr="003D1F30">
        <w:rPr>
          <w:rFonts w:eastAsia="SimSun" w:cs="Arial"/>
        </w:rPr>
        <w:t>/</w:t>
      </w:r>
      <w:r w:rsidRPr="003D1F30">
        <w:rPr>
          <w:rFonts w:eastAsia="SimSun" w:cs="Arial"/>
        </w:rPr>
        <w:t>地区进行传输、存储和处理。这包括您使用此服务收集的所有个人数据。使用此在线服务，即表示您同意将个人数据传输到您所在的国家</w:t>
      </w:r>
      <w:r w:rsidRPr="003D1F30">
        <w:rPr>
          <w:rFonts w:eastAsia="SimSun" w:cs="Arial"/>
        </w:rPr>
        <w:t>/</w:t>
      </w:r>
      <w:r w:rsidRPr="003D1F30">
        <w:rPr>
          <w:rFonts w:eastAsia="SimSun" w:cs="Arial"/>
        </w:rPr>
        <w:t>地区之外。您还同意从个人数据的提供者那里获得执行以下操作所需的充分授权：</w:t>
      </w:r>
    </w:p>
    <w:p w14:paraId="2E59B9CD" w14:textId="2DF47236" w:rsidR="00D05436" w:rsidRPr="003D1F30" w:rsidRDefault="00D05436" w:rsidP="007C5CD0">
      <w:pPr>
        <w:pStyle w:val="PURBullet-Indented"/>
        <w:rPr>
          <w:rFonts w:eastAsia="SimSun" w:cs="Arial"/>
        </w:rPr>
      </w:pPr>
      <w:r w:rsidRPr="003D1F30">
        <w:rPr>
          <w:rFonts w:eastAsia="SimSun" w:cs="Arial"/>
        </w:rPr>
        <w:t>将数据传输到微软及其代理商，并</w:t>
      </w:r>
    </w:p>
    <w:p w14:paraId="4339C6B6" w14:textId="2B57CB45" w:rsidR="00D05436" w:rsidRPr="003D1F30" w:rsidRDefault="00D05436" w:rsidP="007C5CD0">
      <w:pPr>
        <w:pStyle w:val="PURBullet-Indented"/>
        <w:rPr>
          <w:rFonts w:eastAsia="SimSun" w:cs="Arial"/>
        </w:rPr>
      </w:pPr>
      <w:r w:rsidRPr="003D1F30">
        <w:rPr>
          <w:rFonts w:eastAsia="SimSun" w:cs="Arial"/>
        </w:rPr>
        <w:t>允许传输、存储和处理数据。</w:t>
      </w:r>
    </w:p>
    <w:p w14:paraId="1A891AC6" w14:textId="5BF9C1D3" w:rsidR="00D05436" w:rsidRPr="003D1F30" w:rsidRDefault="00D05436" w:rsidP="00D05436">
      <w:pPr>
        <w:pStyle w:val="PURBody-Indented"/>
        <w:rPr>
          <w:rFonts w:eastAsia="SimSun" w:cs="Arial"/>
        </w:rPr>
      </w:pPr>
      <w:r w:rsidRPr="003D1F30">
        <w:rPr>
          <w:rFonts w:eastAsia="SimSun" w:cs="Arial"/>
        </w:rPr>
        <w:t>有关我们如何收集和使用您的信息的详细情况，请参阅在线服务的隐私声明。下面</w:t>
      </w:r>
      <w:r w:rsidRPr="007F20CC">
        <w:rPr>
          <w:rFonts w:ascii="SimSun" w:eastAsia="SimSun" w:hAnsi="SimSun" w:cs="Arial"/>
        </w:rPr>
        <w:t>“</w:t>
      </w:r>
      <w:r w:rsidRPr="003D1F30">
        <w:rPr>
          <w:rFonts w:eastAsia="SimSun" w:cs="Arial"/>
        </w:rPr>
        <w:t>产品特定许可条款</w:t>
      </w:r>
      <w:r w:rsidRPr="007F20CC">
        <w:rPr>
          <w:rFonts w:ascii="SimSun" w:eastAsia="SimSun" w:hAnsi="SimSun" w:cs="Arial"/>
        </w:rPr>
        <w:t>”</w:t>
      </w:r>
      <w:r w:rsidRPr="003D1F30">
        <w:rPr>
          <w:rFonts w:eastAsia="SimSun" w:cs="Arial"/>
        </w:rPr>
        <w:t>一节中包括该适用隐私声明的链接。</w:t>
      </w:r>
    </w:p>
    <w:p w14:paraId="18D4CB90" w14:textId="77777777" w:rsidR="00D05436" w:rsidRPr="00AE676C" w:rsidRDefault="00D05436" w:rsidP="00D05436">
      <w:pPr>
        <w:pStyle w:val="PURHeading2"/>
        <w:rPr>
          <w:rFonts w:ascii="Arial" w:eastAsia="SimSun" w:hAnsi="Arial" w:cs="Arial"/>
          <w:b/>
          <w:bCs/>
        </w:rPr>
      </w:pPr>
      <w:r w:rsidRPr="00AE676C">
        <w:rPr>
          <w:rFonts w:ascii="Arial" w:eastAsia="SimSun" w:hAnsi="Arial" w:cs="Arial"/>
          <w:b/>
          <w:bCs/>
        </w:rPr>
        <w:t>客户数据的使用</w:t>
      </w:r>
    </w:p>
    <w:p w14:paraId="36921E8B" w14:textId="439EFB3E" w:rsidR="00AB1668" w:rsidRPr="003D1F30" w:rsidRDefault="00AB1668" w:rsidP="00AB1668">
      <w:pPr>
        <w:pStyle w:val="PURBody-Indented"/>
        <w:rPr>
          <w:rFonts w:eastAsia="SimSun" w:cs="Arial"/>
        </w:rPr>
      </w:pPr>
      <w:r w:rsidRPr="003D1F30">
        <w:rPr>
          <w:rFonts w:eastAsia="SimSun" w:cs="Arial"/>
        </w:rPr>
        <w:t>客户数据将仅用于向您提供在线服务。可能包括旨在预防、检测和修复影响在线服务运行的相关问题的故障排除服务，以及与危及用户安全的紧急威胁和不断进化的威胁（如恶意软件或垃圾邮件）的检测与防护有关的功能改进。</w:t>
      </w:r>
    </w:p>
    <w:p w14:paraId="1EAA7C10" w14:textId="356B897B" w:rsidR="00AB1668" w:rsidRPr="00AE676C" w:rsidRDefault="00AB1668" w:rsidP="00AB1668">
      <w:pPr>
        <w:pStyle w:val="PURBody-Indented"/>
        <w:rPr>
          <w:rFonts w:eastAsia="SimSun" w:cs="Arial"/>
          <w:spacing w:val="-2"/>
        </w:rPr>
      </w:pPr>
      <w:r w:rsidRPr="00AE676C">
        <w:rPr>
          <w:rFonts w:eastAsia="SimSun" w:cs="Arial"/>
          <w:spacing w:val="-2"/>
        </w:rPr>
        <w:t>您应负责回应任何第三方（包括执法部门、其他政府实体或民事诉讼的当事人）就您使用在线服务所提出的请求负责。除非法律要求，否则我们不会向第三方披露客户数据。当第三方要求我们提供客户数据时，我们将建议第三方直接与您联系，由您向其提供相关信息。因此，我们可能会向第三方提供您的基本联系信息。如果强制要求我们向第三方披露客户数据，在披露之前，我们将采用商业上可行的方式通知您，除非法律禁止我们这样做。</w:t>
      </w:r>
    </w:p>
    <w:p w14:paraId="0D6622D2" w14:textId="77777777" w:rsidR="00D05436" w:rsidRPr="00AE676C" w:rsidRDefault="00D05436" w:rsidP="0021622F">
      <w:pPr>
        <w:pStyle w:val="PURHeading2"/>
        <w:rPr>
          <w:rFonts w:ascii="Arial" w:eastAsia="SimSun" w:hAnsi="Arial" w:cs="Arial"/>
          <w:b/>
          <w:bCs/>
        </w:rPr>
      </w:pPr>
      <w:r w:rsidRPr="00AE676C">
        <w:rPr>
          <w:rFonts w:ascii="Arial" w:eastAsia="SimSun" w:hAnsi="Arial" w:cs="Arial"/>
          <w:b/>
          <w:bCs/>
        </w:rPr>
        <w:t>客户数据的安全</w:t>
      </w:r>
    </w:p>
    <w:p w14:paraId="22527DD3" w14:textId="25770E3A" w:rsidR="00D05436" w:rsidRPr="003D1F30" w:rsidRDefault="00D05436" w:rsidP="00D05436">
      <w:pPr>
        <w:pStyle w:val="PURBody-Indented"/>
        <w:rPr>
          <w:rFonts w:eastAsia="SimSun" w:cs="Arial"/>
        </w:rPr>
      </w:pPr>
      <w:r w:rsidRPr="003D1F30">
        <w:rPr>
          <w:rFonts w:eastAsia="SimSun" w:cs="Arial"/>
        </w:rPr>
        <w:t>我们将按照适用于在线服务的安全概述中的规定来实施合理的、适当的技术和组织措施，以帮助保护由在线服务处理或访问的您的客户数据，防止这些数据被意外丢失或披露或者被非法访问或披露。您同意这些方法是：</w:t>
      </w:r>
    </w:p>
    <w:p w14:paraId="51B1CF95" w14:textId="77777777" w:rsidR="00D05436" w:rsidRPr="003D1F30" w:rsidRDefault="00D05436" w:rsidP="007C5CD0">
      <w:pPr>
        <w:pStyle w:val="PURBullet-Indented"/>
        <w:rPr>
          <w:rFonts w:eastAsia="SimSun" w:cs="Arial"/>
        </w:rPr>
      </w:pPr>
      <w:r w:rsidRPr="003D1F30">
        <w:rPr>
          <w:rFonts w:eastAsia="SimSun" w:cs="Arial"/>
        </w:rPr>
        <w:t>我们对客户数据的安全和处理的唯一责任；以及</w:t>
      </w:r>
    </w:p>
    <w:p w14:paraId="2D756F5B" w14:textId="628907C5" w:rsidR="00D05436" w:rsidRPr="003D1F30" w:rsidRDefault="00D05436" w:rsidP="007C5CD0">
      <w:pPr>
        <w:pStyle w:val="PURBullet-Indented"/>
        <w:rPr>
          <w:rFonts w:eastAsia="SimSun" w:cs="Arial"/>
        </w:rPr>
      </w:pPr>
      <w:r w:rsidRPr="003D1F30">
        <w:rPr>
          <w:rFonts w:eastAsia="SimSun" w:cs="Arial"/>
        </w:rPr>
        <w:t>替代您的服务提供商许可协议或任何其他不公开或保密协议中包含的任何保密义务。</w:t>
      </w:r>
    </w:p>
    <w:p w14:paraId="0D3DC2F0" w14:textId="77777777" w:rsidR="00D05436" w:rsidRPr="00AE676C" w:rsidRDefault="00D05436" w:rsidP="00D05436">
      <w:pPr>
        <w:pStyle w:val="PURHeading2"/>
        <w:rPr>
          <w:rFonts w:ascii="Arial" w:eastAsia="SimSun" w:hAnsi="Arial" w:cs="Arial"/>
          <w:b/>
          <w:bCs/>
        </w:rPr>
      </w:pPr>
      <w:r w:rsidRPr="00AE676C">
        <w:rPr>
          <w:rFonts w:ascii="Arial" w:eastAsia="SimSun" w:hAnsi="Arial" w:cs="Arial"/>
          <w:b/>
          <w:bCs/>
        </w:rPr>
        <w:t>使用范围（行为准则）</w:t>
      </w:r>
    </w:p>
    <w:p w14:paraId="156C329A" w14:textId="77777777" w:rsidR="00D05436" w:rsidRPr="003D1F30" w:rsidRDefault="00D05436" w:rsidP="00D05436">
      <w:pPr>
        <w:pStyle w:val="PURBody-Indented"/>
        <w:rPr>
          <w:rFonts w:eastAsia="SimSun" w:cs="Arial"/>
        </w:rPr>
      </w:pPr>
      <w:r w:rsidRPr="003D1F30">
        <w:rPr>
          <w:rFonts w:eastAsia="SimSun" w:cs="Arial"/>
        </w:rPr>
        <w:t>您不得：</w:t>
      </w:r>
    </w:p>
    <w:p w14:paraId="72DE075F" w14:textId="77777777" w:rsidR="00D05436" w:rsidRPr="003D1F30" w:rsidRDefault="00D05436" w:rsidP="007C5CD0">
      <w:pPr>
        <w:pStyle w:val="PURBullet-Indented"/>
        <w:rPr>
          <w:rFonts w:eastAsia="SimSun" w:cs="Arial"/>
        </w:rPr>
      </w:pPr>
      <w:r w:rsidRPr="003D1F30">
        <w:rPr>
          <w:rFonts w:eastAsia="SimSun" w:cs="Arial"/>
        </w:rPr>
        <w:t>以任何相关辖区内的任何法律、法规、政府令或法令所禁止的方式使用在线服务；或以侵犯他人法定权利的方式使用在线服务；</w:t>
      </w:r>
    </w:p>
    <w:p w14:paraId="4ACDC803" w14:textId="77777777" w:rsidR="00D05436" w:rsidRPr="003D1F30" w:rsidRDefault="00D05436" w:rsidP="007C5CD0">
      <w:pPr>
        <w:pStyle w:val="PURBullet-Indented"/>
        <w:rPr>
          <w:rFonts w:eastAsia="SimSun" w:cs="Arial"/>
        </w:rPr>
      </w:pPr>
      <w:r w:rsidRPr="003D1F30">
        <w:rPr>
          <w:rFonts w:eastAsia="SimSun" w:cs="Arial"/>
        </w:rPr>
        <w:t>以可能对其造成损害或妨碍他人使用的方式使用在线服务；</w:t>
      </w:r>
    </w:p>
    <w:p w14:paraId="537F08B6" w14:textId="2CE39D80" w:rsidR="00D05436" w:rsidRPr="003D1F30" w:rsidRDefault="00D05436" w:rsidP="007C5CD0">
      <w:pPr>
        <w:pStyle w:val="PURBullet-Indented"/>
        <w:rPr>
          <w:rFonts w:eastAsia="SimSun" w:cs="Arial"/>
        </w:rPr>
      </w:pPr>
      <w:r w:rsidRPr="003D1F30">
        <w:rPr>
          <w:rFonts w:eastAsia="SimSun" w:cs="Arial"/>
        </w:rPr>
        <w:t>使用在线服务来试图以任何手段擅自使用任何服务、数据、帐户或网络；</w:t>
      </w:r>
    </w:p>
    <w:p w14:paraId="4B7DFDFE" w14:textId="78393D85" w:rsidR="00D05436" w:rsidRPr="003D1F30" w:rsidRDefault="00D05436" w:rsidP="007C5CD0">
      <w:pPr>
        <w:pStyle w:val="PURBullet-Indented"/>
        <w:rPr>
          <w:rFonts w:eastAsia="SimSun" w:cs="Arial"/>
        </w:rPr>
      </w:pPr>
      <w:r w:rsidRPr="003D1F30">
        <w:rPr>
          <w:rFonts w:eastAsia="SimSun" w:cs="Arial"/>
        </w:rPr>
        <w:t>伪造任何协议或电子邮件标题信息（如</w:t>
      </w:r>
      <w:r w:rsidRPr="007F20CC">
        <w:rPr>
          <w:rFonts w:ascii="SimSun" w:eastAsia="SimSun" w:hAnsi="SimSun" w:cs="Arial"/>
        </w:rPr>
        <w:t>“</w:t>
      </w:r>
      <w:r w:rsidRPr="003D1F30">
        <w:rPr>
          <w:rFonts w:eastAsia="SimSun" w:cs="Arial"/>
        </w:rPr>
        <w:t>邮件欺骗</w:t>
      </w:r>
      <w:r w:rsidRPr="007F20CC">
        <w:rPr>
          <w:rFonts w:ascii="SimSun" w:eastAsia="SimSun" w:hAnsi="SimSun" w:cs="Arial"/>
        </w:rPr>
        <w:t>”</w:t>
      </w:r>
      <w:r w:rsidRPr="003D1F30">
        <w:rPr>
          <w:rFonts w:eastAsia="SimSun" w:cs="Arial"/>
        </w:rPr>
        <w:t>）；</w:t>
      </w:r>
    </w:p>
    <w:p w14:paraId="3B85C4E0" w14:textId="2C5C6B20" w:rsidR="00D05436" w:rsidRPr="003D1F30" w:rsidRDefault="00D05436" w:rsidP="007C5CD0">
      <w:pPr>
        <w:pStyle w:val="PURBullet-Indented"/>
        <w:rPr>
          <w:rFonts w:eastAsia="SimSun" w:cs="Arial"/>
        </w:rPr>
      </w:pPr>
      <w:r w:rsidRPr="003D1F30">
        <w:rPr>
          <w:rFonts w:eastAsia="SimSun" w:cs="Arial"/>
        </w:rPr>
        <w:t>使用在线服务发送垃圾邮件（即未经请求的批量电子邮件或商业广告）；提供企图违反这些条款的任何服务</w:t>
      </w:r>
      <w:r w:rsidR="00AE676C">
        <w:rPr>
          <w:rFonts w:eastAsia="SimSun" w:cs="Arial"/>
        </w:rPr>
        <w:br/>
      </w:r>
      <w:r w:rsidRPr="003D1F30">
        <w:rPr>
          <w:rFonts w:eastAsia="SimSun" w:cs="Arial"/>
        </w:rPr>
        <w:t>（例如，拒绝服务攻击等）；</w:t>
      </w:r>
    </w:p>
    <w:p w14:paraId="15DEA9C8" w14:textId="77777777" w:rsidR="00D05436" w:rsidRPr="003D1F30" w:rsidRDefault="00D05436" w:rsidP="007C5CD0">
      <w:pPr>
        <w:pStyle w:val="PURBullet-Indented"/>
        <w:rPr>
          <w:rFonts w:eastAsia="SimSun" w:cs="Arial"/>
        </w:rPr>
      </w:pPr>
      <w:r w:rsidRPr="003D1F30">
        <w:rPr>
          <w:rFonts w:eastAsia="SimSun" w:cs="Arial"/>
        </w:rPr>
        <w:t>删除、修改或篡改在线服务中包含的任何法规、法律声明或链接。</w:t>
      </w:r>
    </w:p>
    <w:p w14:paraId="1A24206C" w14:textId="77777777" w:rsidR="00D05436" w:rsidRPr="00AE676C" w:rsidRDefault="00D05436" w:rsidP="00D05436">
      <w:pPr>
        <w:pStyle w:val="PURHeading2"/>
        <w:rPr>
          <w:rFonts w:ascii="Arial" w:eastAsia="SimSun" w:hAnsi="Arial" w:cs="Arial"/>
          <w:b/>
          <w:bCs/>
        </w:rPr>
      </w:pPr>
      <w:r w:rsidRPr="00AE676C">
        <w:rPr>
          <w:rFonts w:ascii="Arial" w:eastAsia="SimSun" w:hAnsi="Arial" w:cs="Arial"/>
          <w:b/>
          <w:bCs/>
        </w:rPr>
        <w:lastRenderedPageBreak/>
        <w:t>法规</w:t>
      </w:r>
    </w:p>
    <w:p w14:paraId="76FC7CA3" w14:textId="04D52406" w:rsidR="00D05436" w:rsidRPr="003D1F30" w:rsidRDefault="00D05436" w:rsidP="00D05436">
      <w:pPr>
        <w:pStyle w:val="PURBody-Indented"/>
        <w:rPr>
          <w:rFonts w:eastAsia="SimSun" w:cs="Arial"/>
        </w:rPr>
      </w:pPr>
      <w:r w:rsidRPr="003D1F30">
        <w:rPr>
          <w:rFonts w:eastAsia="SimSun" w:cs="Arial"/>
        </w:rPr>
        <w:t>当任意国家</w:t>
      </w:r>
      <w:r w:rsidRPr="003D1F30">
        <w:rPr>
          <w:rFonts w:eastAsia="SimSun" w:cs="Arial"/>
        </w:rPr>
        <w:t>/</w:t>
      </w:r>
      <w:r w:rsidRPr="003D1F30">
        <w:rPr>
          <w:rFonts w:eastAsia="SimSun" w:cs="Arial"/>
        </w:rPr>
        <w:t>地区中出现以下任何现行或即将出台的政府要求或义务时，我们可能会修改或终止在该国家</w:t>
      </w:r>
      <w:r w:rsidRPr="003D1F30">
        <w:rPr>
          <w:rFonts w:eastAsia="SimSun" w:cs="Arial"/>
        </w:rPr>
        <w:t>/</w:t>
      </w:r>
      <w:r w:rsidRPr="003D1F30">
        <w:rPr>
          <w:rFonts w:eastAsia="SimSun" w:cs="Arial"/>
        </w:rPr>
        <w:t>地区提供的在线服务：致使微软受到任何不普遍适用于在该国家</w:t>
      </w:r>
      <w:r w:rsidRPr="003D1F30">
        <w:rPr>
          <w:rFonts w:eastAsia="SimSun" w:cs="Arial"/>
        </w:rPr>
        <w:t>/</w:t>
      </w:r>
      <w:r w:rsidRPr="003D1F30">
        <w:rPr>
          <w:rFonts w:eastAsia="SimSun" w:cs="Arial"/>
        </w:rPr>
        <w:t>地区经营的企业的管理法规或要求的制约；和</w:t>
      </w:r>
      <w:r w:rsidRPr="003D1F30">
        <w:rPr>
          <w:rFonts w:eastAsia="SimSun" w:cs="Arial"/>
        </w:rPr>
        <w:t>/</w:t>
      </w:r>
      <w:r w:rsidRPr="003D1F30">
        <w:rPr>
          <w:rFonts w:eastAsia="SimSun" w:cs="Arial"/>
        </w:rPr>
        <w:t>或致使微软认为这些条款或在线服务可能与任何此类要求或义务相冲突。例如，如果某项政府要求将微软作为通信运营商来管制，我们就可能修改或终止在线服务。</w:t>
      </w:r>
    </w:p>
    <w:p w14:paraId="4F467C44" w14:textId="77777777" w:rsidR="00D05436" w:rsidRPr="00AE676C" w:rsidRDefault="00D05436" w:rsidP="00D05436">
      <w:pPr>
        <w:pStyle w:val="PURHeading2"/>
        <w:rPr>
          <w:rFonts w:ascii="Arial" w:eastAsia="SimSun" w:hAnsi="Arial" w:cs="Arial"/>
          <w:b/>
          <w:bCs/>
        </w:rPr>
      </w:pPr>
      <w:r w:rsidRPr="00AE676C">
        <w:rPr>
          <w:rFonts w:ascii="Arial" w:eastAsia="SimSun" w:hAnsi="Arial" w:cs="Arial"/>
          <w:b/>
          <w:bCs/>
        </w:rPr>
        <w:t>用于评估目的</w:t>
      </w:r>
    </w:p>
    <w:p w14:paraId="5E1A0AB4" w14:textId="79773825" w:rsidR="00D05436" w:rsidRPr="003D1F30" w:rsidRDefault="00D05436" w:rsidP="00D05436">
      <w:pPr>
        <w:pStyle w:val="PURBody-Indented"/>
        <w:rPr>
          <w:rFonts w:eastAsia="SimSun" w:cs="Arial"/>
        </w:rPr>
      </w:pPr>
      <w:r w:rsidRPr="003D1F30">
        <w:rPr>
          <w:rFonts w:eastAsia="SimSun" w:cs="Arial"/>
        </w:rPr>
        <w:t>除了</w:t>
      </w:r>
      <w:r w:rsidRPr="007F20CC">
        <w:rPr>
          <w:rFonts w:ascii="SimSun" w:eastAsia="SimSun" w:hAnsi="SimSun" w:cs="Arial"/>
        </w:rPr>
        <w:t>“</w:t>
      </w:r>
      <w:r w:rsidRPr="003D1F30">
        <w:rPr>
          <w:rFonts w:eastAsia="SimSun" w:cs="Arial"/>
        </w:rPr>
        <w:t>特定产品的例外情况和附加条款</w:t>
      </w:r>
      <w:r w:rsidRPr="007F20CC">
        <w:rPr>
          <w:rFonts w:ascii="SimSun" w:eastAsia="SimSun" w:hAnsi="SimSun" w:cs="Arial"/>
        </w:rPr>
        <w:t>”</w:t>
      </w:r>
      <w:r w:rsidRPr="003D1F30">
        <w:rPr>
          <w:rFonts w:eastAsia="SimSun" w:cs="Arial"/>
        </w:rPr>
        <w:t>部分中允许的情况之外，您必须获取许可才能将在线服务用于评估目的。即使您的服务提供商许可协议中有任何相反的规定，本条款也仍然适用。</w:t>
      </w:r>
    </w:p>
    <w:p w14:paraId="2819789A" w14:textId="77777777" w:rsidR="00D05436" w:rsidRPr="00AE676C" w:rsidRDefault="00D05436" w:rsidP="00D05436">
      <w:pPr>
        <w:pStyle w:val="PURHeading2"/>
        <w:rPr>
          <w:rFonts w:ascii="Arial" w:eastAsia="SimSun" w:hAnsi="Arial" w:cs="Arial"/>
          <w:b/>
          <w:bCs/>
        </w:rPr>
      </w:pPr>
      <w:r w:rsidRPr="00AE676C">
        <w:rPr>
          <w:rFonts w:ascii="Arial" w:eastAsia="SimSun" w:hAnsi="Arial" w:cs="Arial"/>
          <w:b/>
          <w:bCs/>
        </w:rPr>
        <w:t>电子通知</w:t>
      </w:r>
    </w:p>
    <w:p w14:paraId="74348448" w14:textId="5B35112C" w:rsidR="00D05436" w:rsidRPr="003D1F30" w:rsidRDefault="00D05436" w:rsidP="00D05436">
      <w:pPr>
        <w:pStyle w:val="PURBody-Indented"/>
        <w:rPr>
          <w:rFonts w:eastAsia="SimSun" w:cs="Arial"/>
        </w:rPr>
      </w:pPr>
      <w:r w:rsidRPr="003D1F30">
        <w:rPr>
          <w:rFonts w:eastAsia="SimSun" w:cs="Arial"/>
        </w:rPr>
        <w:t>我们可能以电子形式向您提供有关在线服务的信息。我们可能会向您注册在线服务时提供的地址发送电子邮件，或通过我们指明的网站提供。传输日期即为通过电子邮件发出的通知发送日期。只要您使用在线服务，您就需要有接收这些通知所需的软件和硬件。如果不同意接收这些电子通知，则不能使用在线服务。</w:t>
      </w:r>
    </w:p>
    <w:p w14:paraId="1DC3C448" w14:textId="77777777" w:rsidR="00D05436" w:rsidRPr="003D1F30" w:rsidRDefault="00D05436" w:rsidP="00D05436">
      <w:pPr>
        <w:pStyle w:val="PURHeading2"/>
        <w:rPr>
          <w:rFonts w:ascii="Arial" w:eastAsia="SimSun" w:hAnsi="Arial" w:cs="Arial"/>
        </w:rPr>
      </w:pPr>
      <w:r w:rsidRPr="003D1F30">
        <w:rPr>
          <w:rStyle w:val="Strong"/>
          <w:rFonts w:ascii="Arial" w:eastAsia="SimSun" w:hAnsi="Arial" w:cs="Arial"/>
          <w:bCs w:val="0"/>
        </w:rPr>
        <w:t>有限保证</w:t>
      </w:r>
    </w:p>
    <w:p w14:paraId="7A4DB706" w14:textId="77777777" w:rsidR="00D05436" w:rsidRPr="003D1F30" w:rsidRDefault="00D05436" w:rsidP="00D05436">
      <w:pPr>
        <w:pStyle w:val="PURBody-Indented"/>
        <w:rPr>
          <w:rFonts w:eastAsia="SimSun" w:cs="Arial"/>
        </w:rPr>
      </w:pPr>
      <w:r w:rsidRPr="003D1F30">
        <w:rPr>
          <w:rFonts w:eastAsia="SimSun" w:cs="Arial"/>
        </w:rPr>
        <w:t>即使许可协议中有任何相反的条款，有限保证也不适用于访问在线服务时的停机时间或其他中断，或在线服务的</w:t>
      </w:r>
      <w:r w:rsidRPr="007F20CC">
        <w:rPr>
          <w:rFonts w:ascii="SimSun" w:eastAsia="SimSun" w:hAnsi="SimSun" w:cs="Arial"/>
        </w:rPr>
        <w:t>“</w:t>
      </w:r>
      <w:r w:rsidRPr="003D1F30">
        <w:rPr>
          <w:rFonts w:eastAsia="SimSun" w:cs="Arial"/>
        </w:rPr>
        <w:t>服务级别的协议</w:t>
      </w:r>
      <w:r w:rsidRPr="007F20CC">
        <w:rPr>
          <w:rFonts w:ascii="SimSun" w:eastAsia="SimSun" w:hAnsi="SimSun" w:cs="Arial"/>
        </w:rPr>
        <w:t>”</w:t>
      </w:r>
      <w:r w:rsidRPr="003D1F30">
        <w:rPr>
          <w:rFonts w:eastAsia="SimSun" w:cs="Arial"/>
        </w:rPr>
        <w:t>中所讨论的任何其他性能指标。</w:t>
      </w:r>
    </w:p>
    <w:p w14:paraId="12735C37" w14:textId="77777777" w:rsidR="00D05436" w:rsidRPr="00AE676C" w:rsidRDefault="00D05436" w:rsidP="00D05436">
      <w:pPr>
        <w:pStyle w:val="PURHeading2"/>
        <w:rPr>
          <w:rFonts w:ascii="Arial" w:eastAsia="SimSun" w:hAnsi="Arial" w:cs="Arial"/>
          <w:b/>
          <w:bCs/>
        </w:rPr>
      </w:pPr>
      <w:r w:rsidRPr="00AE676C">
        <w:rPr>
          <w:rFonts w:ascii="Arial" w:eastAsia="SimSun" w:hAnsi="Arial" w:cs="Arial"/>
          <w:b/>
          <w:bCs/>
        </w:rPr>
        <w:t>产品可用性</w:t>
      </w:r>
    </w:p>
    <w:p w14:paraId="6EA56758" w14:textId="77777777" w:rsidR="00D05436" w:rsidRPr="003D1F30" w:rsidRDefault="00D05436" w:rsidP="00D05436">
      <w:pPr>
        <w:pStyle w:val="PURBody-Indented"/>
        <w:rPr>
          <w:rFonts w:eastAsia="SimSun" w:cs="Arial"/>
        </w:rPr>
      </w:pPr>
      <w:r w:rsidRPr="003D1F30">
        <w:rPr>
          <w:rFonts w:eastAsia="SimSun" w:cs="Arial"/>
        </w:rPr>
        <w:t>这些在线服务产品并非在所有地理区域都可用。</w:t>
      </w:r>
    </w:p>
    <w:p w14:paraId="5A7A921A" w14:textId="0E3189ED" w:rsidR="000245B9"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p w14:paraId="2B43E875" w14:textId="09300BD4" w:rsidR="00D05436" w:rsidRPr="003D1F30" w:rsidRDefault="00830DCA" w:rsidP="00D05436">
      <w:pPr>
        <w:pStyle w:val="PURHeading1"/>
        <w:rPr>
          <w:rFonts w:eastAsia="SimSun" w:cs="Arial"/>
        </w:rPr>
      </w:pPr>
      <w:r w:rsidRPr="003D1F30">
        <w:rPr>
          <w:rFonts w:eastAsia="SimSun" w:cs="Arial"/>
        </w:rPr>
        <w:t>产品特定许可条款</w:t>
      </w:r>
    </w:p>
    <w:p w14:paraId="67EDD027" w14:textId="0ED623AD" w:rsidR="00D05436" w:rsidRPr="003D1F30" w:rsidRDefault="00963AE0" w:rsidP="00087F39">
      <w:pPr>
        <w:pStyle w:val="PURProductName"/>
        <w:rPr>
          <w:rFonts w:eastAsia="SimSun" w:cs="Arial"/>
        </w:rPr>
      </w:pPr>
      <w:bookmarkStart w:id="998" w:name="_Toc286933216"/>
      <w:bookmarkStart w:id="999" w:name="_Toc287431942"/>
      <w:bookmarkStart w:id="1000" w:name="_Toc299519175"/>
      <w:bookmarkStart w:id="1001" w:name="_Toc299525039"/>
      <w:bookmarkStart w:id="1002" w:name="_Toc299531607"/>
      <w:bookmarkStart w:id="1003" w:name="_Toc299531931"/>
      <w:bookmarkStart w:id="1004" w:name="_Toc299957214"/>
      <w:bookmarkStart w:id="1005" w:name="_Toc346536891"/>
      <w:bookmarkStart w:id="1006" w:name="_Toc339280355"/>
      <w:bookmarkStart w:id="1007" w:name="_Toc339280547"/>
      <w:bookmarkStart w:id="1008" w:name="_Toc370118464"/>
      <w:bookmarkStart w:id="1009" w:name="_Toc370124861"/>
      <w:bookmarkStart w:id="1010" w:name="_Toc370125209"/>
      <w:bookmarkStart w:id="1011" w:name="_Toc363552830"/>
      <w:bookmarkStart w:id="1012" w:name="_Toc363552898"/>
      <w:bookmarkStart w:id="1013" w:name="_Toc378682106"/>
      <w:bookmarkStart w:id="1014" w:name="_Toc378682297"/>
      <w:bookmarkStart w:id="1015" w:name="_Toc371268309"/>
      <w:bookmarkStart w:id="1016" w:name="_Toc371268396"/>
      <w:bookmarkStart w:id="1017" w:name="_Toc379278512"/>
      <w:bookmarkStart w:id="1018" w:name="_Toc379278572"/>
      <w:bookmarkStart w:id="1019" w:name="_Toc387648795"/>
      <w:bookmarkStart w:id="1020" w:name="_Toc388600052"/>
      <w:r w:rsidRPr="003D1F30">
        <w:rPr>
          <w:rFonts w:eastAsia="SimSun" w:cs="Arial"/>
          <w:szCs w:val="18"/>
        </w:rPr>
        <w:t>System Center Endpoint Protection</w:t>
      </w:r>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bookmarkEnd w:id="1019"/>
      <w:bookmarkEnd w:id="1020"/>
      <w:r w:rsidRPr="003D1F30">
        <w:rPr>
          <w:rFonts w:eastAsia="SimSun" w:cs="Arial"/>
        </w:rPr>
        <w:fldChar w:fldCharType="begin"/>
      </w:r>
      <w:r w:rsidRPr="003D1F30">
        <w:rPr>
          <w:rFonts w:eastAsia="SimSun" w:cs="Arial"/>
        </w:rPr>
        <w:instrText>XE "System Center Endpoint Protection"</w:instrText>
      </w:r>
      <w:r w:rsidRPr="003D1F30">
        <w:rPr>
          <w:rFonts w:eastAsia="SimSun" w:cs="Arial"/>
        </w:rPr>
        <w:fldChar w:fldCharType="end"/>
      </w:r>
    </w:p>
    <w:p w14:paraId="2957617B" w14:textId="77777777" w:rsidR="00D05436" w:rsidRPr="003D1F30" w:rsidRDefault="00D05436" w:rsidP="00D05436">
      <w:pPr>
        <w:pStyle w:val="PURLicenseTerm"/>
        <w:rPr>
          <w:rFonts w:eastAsia="SimSun" w:cs="Arial"/>
        </w:rPr>
      </w:pPr>
      <w:r w:rsidRPr="003D1F30">
        <w:rPr>
          <w:rFonts w:eastAsia="SimSun" w:cs="Arial"/>
        </w:rPr>
        <w:t>适用于此产品使用的许可条款包括通用许可条款、此许可模式的通用许可条款，以及下面的产品特定许可条款。</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AE6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AE676C" w:rsidRDefault="00D05436" w:rsidP="0046632E">
            <w:pPr>
              <w:pStyle w:val="PURLMSH"/>
              <w:rPr>
                <w:rFonts w:eastAsia="SimSun" w:cs="Arial"/>
              </w:rPr>
            </w:pPr>
            <w:r w:rsidRPr="00AE676C">
              <w:rPr>
                <w:rFonts w:eastAsia="SimSun" w:cs="Arial"/>
              </w:rPr>
              <w:t>隐私声明：</w:t>
            </w:r>
            <w:r w:rsidRPr="00AE676C">
              <w:rPr>
                <w:rFonts w:eastAsia="SimSun" w:cs="Arial"/>
                <w:b/>
              </w:rPr>
              <w:t>是</w:t>
            </w:r>
            <w:r w:rsidRPr="00AE676C">
              <w:rPr>
                <w:rFonts w:eastAsia="SimSun" w:cs="Arial"/>
                <w:i/>
              </w:rPr>
              <w:t>（请访问</w:t>
            </w:r>
            <w:r w:rsidRPr="00AE676C">
              <w:rPr>
                <w:rFonts w:eastAsia="SimSun" w:cs="Arial"/>
                <w:i/>
              </w:rPr>
              <w:t xml:space="preserve"> </w:t>
            </w:r>
            <w:hyperlink r:id="rId183" w:history="1">
              <w:r w:rsidRPr="00AE676C">
                <w:rPr>
                  <w:rStyle w:val="Hyperlink"/>
                  <w:rFonts w:eastAsia="SimSun" w:cs="Arial"/>
                  <w:i/>
                </w:rPr>
                <w:t>http://go.microsoft.com/fwlink/?LinkID=223678</w:t>
              </w:r>
            </w:hyperlink>
            <w:r w:rsidRPr="00AE676C">
              <w:rPr>
                <w:rFonts w:eastAsia="SimSun" w:cs="Arial"/>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AE676C" w:rsidRDefault="00D05436" w:rsidP="0046632E">
            <w:pPr>
              <w:pStyle w:val="PURLMSH"/>
              <w:rPr>
                <w:rFonts w:eastAsia="SimSun" w:cs="Arial"/>
              </w:rPr>
            </w:pPr>
            <w:r w:rsidRPr="00AE676C">
              <w:rPr>
                <w:rFonts w:eastAsia="SimSun" w:cs="Arial"/>
              </w:rPr>
              <w:t>安全概述：</w:t>
            </w:r>
            <w:r w:rsidRPr="00AE676C">
              <w:rPr>
                <w:rFonts w:eastAsia="SimSun" w:cs="Arial"/>
                <w:b/>
              </w:rPr>
              <w:t>否</w:t>
            </w:r>
          </w:p>
        </w:tc>
      </w:tr>
      <w:tr w:rsidR="00D05436" w:rsidRPr="003D1F30"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3D1F30" w:rsidRDefault="00F245C6" w:rsidP="000F6C7A">
            <w:pPr>
              <w:pStyle w:val="PURTableHeaderWhite"/>
              <w:spacing w:after="0" w:line="240" w:lineRule="auto"/>
              <w:rPr>
                <w:rFonts w:eastAsia="SimSun" w:cs="Arial"/>
                <w:i w:val="0"/>
                <w:color w:val="404040" w:themeColor="text1" w:themeTint="BF"/>
              </w:rPr>
            </w:pPr>
            <w:r w:rsidRPr="003D1F30">
              <w:rPr>
                <w:rFonts w:eastAsia="SimSun" w:cs="Arial"/>
                <w:i w:val="0"/>
                <w:color w:val="404040" w:themeColor="text1" w:themeTint="BF"/>
              </w:rPr>
              <w:t>订户访问许可</w:t>
            </w:r>
            <w:r w:rsidRPr="003D1F30">
              <w:rPr>
                <w:rFonts w:eastAsia="SimSun" w:cs="Arial"/>
                <w:i w:val="0"/>
                <w:color w:val="404040" w:themeColor="text1" w:themeTint="BF"/>
              </w:rPr>
              <w:t xml:space="preserve"> (SAL)</w:t>
            </w:r>
          </w:p>
        </w:tc>
      </w:tr>
      <w:tr w:rsidR="00D05436" w:rsidRPr="003D1F30"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3D1F30" w:rsidRDefault="00087F39" w:rsidP="00087F39">
            <w:pPr>
              <w:pStyle w:val="PURBody"/>
              <w:rPr>
                <w:rFonts w:eastAsia="SimSun" w:cs="Arial"/>
              </w:rPr>
            </w:pPr>
            <w:r w:rsidRPr="003D1F30">
              <w:rPr>
                <w:rStyle w:val="Strong"/>
                <w:rFonts w:eastAsia="SimSun" w:cs="Arial"/>
                <w:i/>
              </w:rPr>
              <w:t>对于：</w:t>
            </w:r>
          </w:p>
          <w:p w14:paraId="242EE946" w14:textId="1509C256" w:rsidR="00D05436" w:rsidRPr="003D1F30" w:rsidRDefault="00087F39" w:rsidP="003B5A77">
            <w:pPr>
              <w:pStyle w:val="PURBody"/>
              <w:numPr>
                <w:ilvl w:val="0"/>
                <w:numId w:val="19"/>
              </w:numPr>
              <w:rPr>
                <w:rStyle w:val="Strong"/>
                <w:rFonts w:eastAsia="SimSun" w:cs="Arial"/>
              </w:rPr>
            </w:pPr>
            <w:r w:rsidRPr="003D1F30">
              <w:rPr>
                <w:rFonts w:eastAsia="SimSun" w:cs="Arial"/>
                <w:szCs w:val="18"/>
              </w:rPr>
              <w:t>访问在线服务或相关软件的每个用户</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3D1F30" w:rsidRDefault="00BB41EF" w:rsidP="004F3F70">
            <w:pPr>
              <w:pStyle w:val="PURBody"/>
              <w:rPr>
                <w:rFonts w:eastAsia="SimSun" w:cs="Arial"/>
              </w:rPr>
            </w:pPr>
            <w:r w:rsidRPr="003D1F30">
              <w:rPr>
                <w:rStyle w:val="Strong"/>
                <w:rFonts w:eastAsia="SimSun" w:cs="Arial"/>
              </w:rPr>
              <w:t>您需要：</w:t>
            </w:r>
          </w:p>
          <w:p w14:paraId="4B1C3753" w14:textId="3F083168" w:rsidR="00D05436" w:rsidRPr="003D1F30" w:rsidRDefault="008957ED" w:rsidP="003B5A77">
            <w:pPr>
              <w:pStyle w:val="PURBullet"/>
              <w:numPr>
                <w:ilvl w:val="0"/>
                <w:numId w:val="18"/>
              </w:numPr>
              <w:rPr>
                <w:rFonts w:eastAsia="SimSun" w:cs="Arial"/>
              </w:rPr>
            </w:pPr>
            <w:r w:rsidRPr="003D1F30">
              <w:rPr>
                <w:rFonts w:eastAsia="SimSun" w:cs="Arial"/>
              </w:rPr>
              <w:t xml:space="preserve">System Center Endpoint Protection </w:t>
            </w:r>
            <w:r w:rsidRPr="003D1F30">
              <w:rPr>
                <w:rFonts w:eastAsia="SimSun" w:cs="Arial"/>
              </w:rPr>
              <w:t>用户</w:t>
            </w:r>
            <w:r w:rsidRPr="003D1F30">
              <w:rPr>
                <w:rFonts w:eastAsia="SimSun" w:cs="Arial"/>
              </w:rPr>
              <w:t xml:space="preserve"> SAL</w:t>
            </w:r>
          </w:p>
        </w:tc>
      </w:tr>
      <w:tr w:rsidR="00D05436" w:rsidRPr="003D1F30"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3D1F30" w:rsidRDefault="00087F39" w:rsidP="00087F39">
            <w:pPr>
              <w:pStyle w:val="PURBody"/>
              <w:rPr>
                <w:rFonts w:eastAsia="SimSun" w:cs="Arial"/>
              </w:rPr>
            </w:pPr>
            <w:r w:rsidRPr="003D1F30">
              <w:rPr>
                <w:rStyle w:val="Strong"/>
                <w:rFonts w:eastAsia="SimSun" w:cs="Arial"/>
                <w:i/>
                <w:color w:val="auto"/>
              </w:rPr>
              <w:t>对于：</w:t>
            </w:r>
          </w:p>
          <w:p w14:paraId="719832A6" w14:textId="39D14F87" w:rsidR="00D05436" w:rsidRPr="003D1F30" w:rsidRDefault="00087F39" w:rsidP="003B5A77">
            <w:pPr>
              <w:pStyle w:val="PURBody"/>
              <w:numPr>
                <w:ilvl w:val="0"/>
                <w:numId w:val="18"/>
              </w:numPr>
              <w:rPr>
                <w:rStyle w:val="Strong"/>
                <w:rFonts w:eastAsia="SimSun" w:cs="Arial"/>
                <w:color w:val="auto"/>
              </w:rPr>
            </w:pPr>
            <w:r w:rsidRPr="003D1F30">
              <w:rPr>
                <w:rFonts w:eastAsia="SimSun" w:cs="Arial"/>
              </w:rPr>
              <w:t>访问在线服务或相关软件的</w:t>
            </w:r>
            <w:r w:rsidRPr="003D1F30">
              <w:rPr>
                <w:rFonts w:eastAsia="SimSun" w:cs="Arial"/>
                <w:color w:val="auto"/>
                <w:szCs w:val="18"/>
              </w:rPr>
              <w:t>每个设备</w:t>
            </w:r>
            <w:r w:rsidRPr="003D1F30">
              <w:rPr>
                <w:rFonts w:eastAsia="SimSun" w:cs="Arial"/>
                <w:color w:val="auto"/>
                <w:szCs w:val="18"/>
                <w:vertAlign w:val="superscript"/>
              </w:rPr>
              <w:t>1</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3D1F30" w:rsidRDefault="00BB41EF" w:rsidP="004F3F70">
            <w:pPr>
              <w:pStyle w:val="PURBody"/>
              <w:rPr>
                <w:rFonts w:eastAsia="SimSun" w:cs="Arial"/>
              </w:rPr>
            </w:pPr>
            <w:r w:rsidRPr="003D1F30">
              <w:rPr>
                <w:rStyle w:val="Strong"/>
                <w:rFonts w:eastAsia="SimSun" w:cs="Arial"/>
                <w:color w:val="auto"/>
              </w:rPr>
              <w:t>您需要：</w:t>
            </w:r>
          </w:p>
          <w:p w14:paraId="6997800E" w14:textId="385C4743" w:rsidR="00D05436" w:rsidRPr="003D1F30" w:rsidRDefault="008957ED" w:rsidP="003B5A77">
            <w:pPr>
              <w:pStyle w:val="PURBullet"/>
              <w:numPr>
                <w:ilvl w:val="0"/>
                <w:numId w:val="18"/>
              </w:numPr>
              <w:rPr>
                <w:rFonts w:eastAsia="SimSun" w:cs="Arial"/>
              </w:rPr>
            </w:pPr>
            <w:r w:rsidRPr="003D1F30">
              <w:rPr>
                <w:rFonts w:eastAsia="SimSun" w:cs="Arial"/>
              </w:rPr>
              <w:t>System</w:t>
            </w:r>
            <w:r w:rsidRPr="003D1F30">
              <w:rPr>
                <w:rFonts w:eastAsia="SimSun" w:cs="Arial"/>
                <w:color w:val="auto"/>
              </w:rPr>
              <w:t xml:space="preserve"> Center Endpoint Protection </w:t>
            </w:r>
            <w:r w:rsidRPr="003D1F30">
              <w:rPr>
                <w:rFonts w:eastAsia="SimSun" w:cs="Arial"/>
                <w:color w:val="auto"/>
              </w:rPr>
              <w:t>设备</w:t>
            </w:r>
            <w:r w:rsidRPr="003D1F30">
              <w:rPr>
                <w:rFonts w:eastAsia="SimSun" w:cs="Arial"/>
                <w:color w:val="auto"/>
              </w:rPr>
              <w:t xml:space="preserve"> SAL</w:t>
            </w:r>
          </w:p>
          <w:p w14:paraId="6EFCB80B" w14:textId="0B188F3C" w:rsidR="00963AE0" w:rsidRPr="003D1F30" w:rsidRDefault="00963AE0" w:rsidP="00DE591B">
            <w:pPr>
              <w:pStyle w:val="PURBody"/>
              <w:spacing w:line="240" w:lineRule="exact"/>
              <w:rPr>
                <w:rFonts w:eastAsia="SimSun" w:cs="Arial"/>
                <w:color w:val="auto"/>
              </w:rPr>
            </w:pPr>
            <w:r w:rsidRPr="003D1F30">
              <w:rPr>
                <w:rFonts w:eastAsia="SimSun" w:cs="Arial"/>
                <w:color w:val="auto"/>
                <w:vertAlign w:val="superscript"/>
              </w:rPr>
              <w:t>1</w:t>
            </w:r>
            <w:r w:rsidRPr="003D1F30">
              <w:rPr>
                <w:rFonts w:eastAsia="SimSun" w:cs="Arial"/>
                <w:color w:val="auto"/>
              </w:rPr>
              <w:t>对于此项要求，</w:t>
            </w:r>
            <w:r w:rsidRPr="007F20CC">
              <w:rPr>
                <w:rFonts w:ascii="SimSun" w:eastAsia="SimSun" w:hAnsi="SimSun" w:cs="Arial"/>
                <w:color w:val="auto"/>
              </w:rPr>
              <w:t>“</w:t>
            </w:r>
            <w:r w:rsidRPr="003D1F30">
              <w:rPr>
                <w:rFonts w:eastAsia="SimSun" w:cs="Arial"/>
                <w:color w:val="auto"/>
              </w:rPr>
              <w:t>设备</w:t>
            </w:r>
            <w:r w:rsidRPr="007F20CC">
              <w:rPr>
                <w:rFonts w:ascii="SimSun" w:eastAsia="SimSun" w:hAnsi="SimSun" w:cs="Arial"/>
                <w:color w:val="auto"/>
              </w:rPr>
              <w:t>”</w:t>
            </w:r>
            <w:r w:rsidRPr="003D1F30">
              <w:rPr>
                <w:rFonts w:eastAsia="SimSun" w:cs="Arial"/>
                <w:color w:val="auto"/>
              </w:rPr>
              <w:t>指运行桌面操作系统的设备。如果您需要为运行服务器操作系统的设备提供对在线服务的访问，请参阅</w:t>
            </w:r>
            <w:r w:rsidRPr="003D1F30">
              <w:rPr>
                <w:rFonts w:eastAsia="SimSun" w:cs="Arial"/>
                <w:color w:val="auto"/>
              </w:rPr>
              <w:t xml:space="preserve"> System Center 2012 Datacenter </w:t>
            </w:r>
            <w:r w:rsidRPr="003D1F30">
              <w:rPr>
                <w:rFonts w:eastAsia="SimSun" w:cs="Arial"/>
                <w:color w:val="auto"/>
              </w:rPr>
              <w:t>和</w:t>
            </w:r>
            <w:r w:rsidRPr="003D1F30">
              <w:rPr>
                <w:rFonts w:eastAsia="SimSun" w:cs="Arial"/>
                <w:color w:val="auto"/>
              </w:rPr>
              <w:t>/</w:t>
            </w:r>
            <w:r w:rsidRPr="003D1F30">
              <w:rPr>
                <w:rFonts w:eastAsia="SimSun" w:cs="Arial"/>
                <w:color w:val="auto"/>
              </w:rPr>
              <w:t>或</w:t>
            </w:r>
            <w:r w:rsidRPr="003D1F30">
              <w:rPr>
                <w:rFonts w:eastAsia="SimSun" w:cs="Arial"/>
                <w:color w:val="auto"/>
              </w:rPr>
              <w:t xml:space="preserve"> System Center 2012 Standard </w:t>
            </w:r>
            <w:r w:rsidRPr="003D1F30">
              <w:rPr>
                <w:rFonts w:eastAsia="SimSun" w:cs="Arial"/>
                <w:color w:val="auto"/>
              </w:rPr>
              <w:t>产品的条款。</w:t>
            </w:r>
          </w:p>
        </w:tc>
      </w:tr>
    </w:tbl>
    <w:p w14:paraId="18E56398" w14:textId="77777777" w:rsidR="00D05436" w:rsidRPr="003D1F30" w:rsidRDefault="00D05436" w:rsidP="0085206E">
      <w:pPr>
        <w:pStyle w:val="PURADDITIONALTERMSHEADERMB"/>
        <w:rPr>
          <w:rFonts w:eastAsia="SimSun" w:cs="Arial"/>
        </w:rPr>
      </w:pPr>
      <w:bookmarkStart w:id="1021" w:name="_Toc286933217"/>
      <w:bookmarkStart w:id="1022" w:name="_Toc287431943"/>
      <w:r w:rsidRPr="003D1F30">
        <w:rPr>
          <w:rFonts w:eastAsia="SimSun" w:cs="Arial"/>
        </w:rPr>
        <w:t>附加条款：</w:t>
      </w:r>
    </w:p>
    <w:p w14:paraId="332A6B1A" w14:textId="77777777" w:rsidR="00D05436" w:rsidRPr="003D1F30" w:rsidRDefault="00D05436" w:rsidP="00D05436">
      <w:pPr>
        <w:pStyle w:val="PURBlueStrong"/>
        <w:rPr>
          <w:rFonts w:eastAsia="SimSun" w:cs="Arial"/>
        </w:rPr>
      </w:pPr>
      <w:r w:rsidRPr="003D1F30">
        <w:rPr>
          <w:rFonts w:eastAsia="SimSun" w:cs="Arial"/>
        </w:rPr>
        <w:t>需进行续订才能使用</w:t>
      </w:r>
    </w:p>
    <w:p w14:paraId="7D5B96B7" w14:textId="2F6CC75D" w:rsidR="00D05436" w:rsidRPr="003D1F30" w:rsidRDefault="00440145" w:rsidP="00D05436">
      <w:pPr>
        <w:pStyle w:val="PURBody-Indented"/>
        <w:rPr>
          <w:rFonts w:eastAsia="SimSun" w:cs="Arial"/>
        </w:rPr>
      </w:pPr>
      <w:r w:rsidRPr="003D1F30">
        <w:rPr>
          <w:rFonts w:eastAsia="SimSun" w:cs="Arial"/>
        </w:rPr>
        <w:t>为了防止在未经授权的情况下使用，在线服务的某些功能可能在您第一次使用在线服务之日起满三年之日被禁用。如果您续订使用在线服务的权利，我们将提供延长使用期的方法。</w:t>
      </w:r>
    </w:p>
    <w:p w14:paraId="3DB1D541" w14:textId="77777777" w:rsidR="00D05436" w:rsidRPr="003D1F30" w:rsidRDefault="00D05436" w:rsidP="00D05436">
      <w:pPr>
        <w:pStyle w:val="PURBlueStrong"/>
        <w:rPr>
          <w:rFonts w:eastAsia="SimSun" w:cs="Arial"/>
        </w:rPr>
      </w:pPr>
      <w:r w:rsidRPr="003D1F30">
        <w:rPr>
          <w:rFonts w:eastAsia="SimSun" w:cs="Arial"/>
        </w:rPr>
        <w:t>扫描引擎的替换</w:t>
      </w:r>
    </w:p>
    <w:p w14:paraId="6A4EF24E" w14:textId="1E40514D" w:rsidR="00D05436" w:rsidRPr="003D1F30" w:rsidRDefault="00D05436" w:rsidP="00D05436">
      <w:pPr>
        <w:pStyle w:val="PURBody-Indented"/>
        <w:rPr>
          <w:rFonts w:eastAsia="SimSun" w:cs="Arial"/>
        </w:rPr>
      </w:pPr>
      <w:r w:rsidRPr="003D1F30">
        <w:rPr>
          <w:rFonts w:eastAsia="SimSun" w:cs="Arial"/>
        </w:rPr>
        <w:t>我们可能会用相似的软件和文件替换在线服务</w:t>
      </w:r>
    </w:p>
    <w:p w14:paraId="71B2966A" w14:textId="77777777" w:rsidR="00D05436" w:rsidRPr="003D1F30" w:rsidRDefault="00D05436" w:rsidP="007C5CD0">
      <w:pPr>
        <w:pStyle w:val="PURBullet-Indented"/>
        <w:rPr>
          <w:rFonts w:eastAsia="SimSun" w:cs="Arial"/>
        </w:rPr>
      </w:pPr>
      <w:r w:rsidRPr="003D1F30">
        <w:rPr>
          <w:rFonts w:eastAsia="SimSun" w:cs="Arial"/>
        </w:rPr>
        <w:t>防病毒和防垃圾邮件软件；以及</w:t>
      </w:r>
    </w:p>
    <w:p w14:paraId="6B4158EA" w14:textId="77777777" w:rsidR="00D05436" w:rsidRPr="003D1F30" w:rsidRDefault="00D05436" w:rsidP="007C5CD0">
      <w:pPr>
        <w:pStyle w:val="PURBullet-Indented"/>
        <w:rPr>
          <w:rFonts w:eastAsia="SimSun" w:cs="Arial"/>
        </w:rPr>
      </w:pPr>
      <w:r w:rsidRPr="003D1F30">
        <w:rPr>
          <w:rFonts w:eastAsia="SimSun" w:cs="Arial"/>
        </w:rPr>
        <w:t>签名文件和内容过滤数据文件。</w:t>
      </w:r>
    </w:p>
    <w:p w14:paraId="3B026F1D" w14:textId="77777777" w:rsidR="00AE676C" w:rsidRDefault="00AE676C" w:rsidP="00AE676C">
      <w:pPr>
        <w:pStyle w:val="PURBlueStrong"/>
        <w:keepNext w:val="0"/>
        <w:keepLines w:val="0"/>
        <w:rPr>
          <w:rFonts w:eastAsia="SimSun" w:cs="Arial"/>
        </w:rPr>
      </w:pPr>
    </w:p>
    <w:p w14:paraId="676D6DFF" w14:textId="77777777" w:rsidR="00AE676C" w:rsidRDefault="00AE676C" w:rsidP="00AE676C">
      <w:pPr>
        <w:pStyle w:val="PURBlueStrong"/>
        <w:keepNext w:val="0"/>
        <w:keepLines w:val="0"/>
        <w:rPr>
          <w:rFonts w:eastAsia="SimSun" w:cs="Arial"/>
        </w:rPr>
      </w:pPr>
    </w:p>
    <w:p w14:paraId="44FD0550" w14:textId="77777777" w:rsidR="00D05436" w:rsidRPr="003D1F30" w:rsidRDefault="00D05436" w:rsidP="00D05436">
      <w:pPr>
        <w:pStyle w:val="PURBlueStrong"/>
        <w:rPr>
          <w:rFonts w:eastAsia="SimSun" w:cs="Arial"/>
        </w:rPr>
      </w:pPr>
      <w:r w:rsidRPr="003D1F30">
        <w:rPr>
          <w:rFonts w:eastAsia="SimSun" w:cs="Arial"/>
        </w:rPr>
        <w:lastRenderedPageBreak/>
        <w:t>设备或用户</w:t>
      </w:r>
      <w:r w:rsidRPr="003D1F30">
        <w:rPr>
          <w:rFonts w:eastAsia="SimSun" w:cs="Arial"/>
        </w:rPr>
        <w:t xml:space="preserve"> SAL</w:t>
      </w:r>
    </w:p>
    <w:p w14:paraId="39C1B517" w14:textId="77777777" w:rsidR="00D05436" w:rsidRPr="003D1F30" w:rsidRDefault="00D05436" w:rsidP="00D05436">
      <w:pPr>
        <w:pStyle w:val="PURBody-Indented"/>
        <w:rPr>
          <w:rFonts w:eastAsia="SimSun" w:cs="Arial"/>
        </w:rPr>
      </w:pPr>
      <w:r w:rsidRPr="003D1F30">
        <w:rPr>
          <w:rFonts w:eastAsia="SimSun" w:cs="Arial"/>
        </w:rPr>
        <w:t>您可获得设备或用户</w:t>
      </w:r>
      <w:r w:rsidRPr="003D1F30">
        <w:rPr>
          <w:rFonts w:eastAsia="SimSun" w:cs="Arial"/>
        </w:rPr>
        <w:t xml:space="preserve"> SAL</w:t>
      </w:r>
      <w:r w:rsidRPr="003D1F30">
        <w:rPr>
          <w:rFonts w:eastAsia="SimSun" w:cs="Arial"/>
        </w:rPr>
        <w:t>。</w:t>
      </w:r>
    </w:p>
    <w:p w14:paraId="3DFE1ECD" w14:textId="313961E0" w:rsidR="00D05436" w:rsidRPr="003D1F30" w:rsidRDefault="00D05436" w:rsidP="00D05436">
      <w:pPr>
        <w:pStyle w:val="PURBlueStrong"/>
        <w:rPr>
          <w:rFonts w:eastAsia="SimSun" w:cs="Arial"/>
        </w:rPr>
      </w:pPr>
      <w:r w:rsidRPr="003D1F30">
        <w:rPr>
          <w:rFonts w:eastAsia="SimSun" w:cs="Arial"/>
        </w:rPr>
        <w:t>运行附加软件的实例</w:t>
      </w:r>
    </w:p>
    <w:p w14:paraId="58F0643B" w14:textId="3A77BE91" w:rsidR="00D05436" w:rsidRPr="003D1F30" w:rsidRDefault="00D05436" w:rsidP="00D05436">
      <w:pPr>
        <w:pStyle w:val="PURBody-Indented"/>
        <w:rPr>
          <w:rFonts w:eastAsia="SimSun" w:cs="Arial"/>
        </w:rPr>
      </w:pPr>
      <w:r w:rsidRPr="003D1F30">
        <w:rPr>
          <w:rFonts w:eastAsia="SimSun" w:cs="Arial"/>
        </w:rPr>
        <w:t>您可以在任意数量的设备上的物理或虚拟操作系统环境</w:t>
      </w:r>
      <w:r w:rsidRPr="003D1F30">
        <w:rPr>
          <w:rFonts w:eastAsia="SimSun" w:cs="Arial"/>
        </w:rPr>
        <w:t xml:space="preserve"> (OSE) </w:t>
      </w:r>
      <w:r w:rsidRPr="003D1F30">
        <w:rPr>
          <w:rFonts w:eastAsia="SimSun" w:cs="Arial"/>
        </w:rPr>
        <w:t>中运行或以其他方式使用</w:t>
      </w:r>
      <w:hyperlink w:anchor="Appendix1" w:history="1">
        <w:r w:rsidR="0091562D">
          <w:rPr>
            <w:rStyle w:val="Hyperlink"/>
            <w:rFonts w:eastAsia="SimSun" w:cs="Arial"/>
          </w:rPr>
          <w:t>附录</w:t>
        </w:r>
        <w:r w:rsidR="0091562D">
          <w:rPr>
            <w:rStyle w:val="Hyperlink"/>
            <w:rFonts w:eastAsia="SimSun" w:cs="Arial"/>
          </w:rPr>
          <w:t>1</w:t>
        </w:r>
      </w:hyperlink>
      <w:r w:rsidRPr="003D1F30">
        <w:rPr>
          <w:rFonts w:eastAsia="SimSun" w:cs="Arial"/>
        </w:rPr>
        <w:t xml:space="preserve"> </w:t>
      </w:r>
      <w:r w:rsidRPr="003D1F30">
        <w:rPr>
          <w:rFonts w:eastAsia="SimSun" w:cs="Arial"/>
        </w:rPr>
        <w:t>中列出的附加软件的任意数量的实例。这些附加软件只能与该软件和在线服务结合使用，无论是直接使用还是通过其他附加软件间接使用。</w:t>
      </w:r>
    </w:p>
    <w:p w14:paraId="19420965" w14:textId="10A3F30B" w:rsidR="0047191F" w:rsidRPr="003D1F30" w:rsidRDefault="00A23E1F" w:rsidP="00CD6E9D">
      <w:pPr>
        <w:pStyle w:val="PURBreadcrumb"/>
        <w:keepNext w:val="0"/>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bookmarkEnd w:id="1021"/>
    <w:bookmarkEnd w:id="1022"/>
    <w:p w14:paraId="3223A092" w14:textId="77777777" w:rsidR="00D548C0" w:rsidRPr="003D1F30" w:rsidRDefault="00D548C0" w:rsidP="0052042E">
      <w:pPr>
        <w:pStyle w:val="PURSectionHeading"/>
        <w:keepLines/>
        <w:rPr>
          <w:rFonts w:eastAsia="SimSun" w:cs="Arial"/>
        </w:rPr>
        <w:sectPr w:rsidR="00D548C0" w:rsidRPr="003D1F30" w:rsidSect="003D1F30">
          <w:type w:val="continuous"/>
          <w:pgSz w:w="12240" w:h="15840" w:code="1"/>
          <w:pgMar w:top="1166" w:right="720" w:bottom="720" w:left="720" w:header="432" w:footer="288" w:gutter="0"/>
          <w:cols w:space="360"/>
          <w:docGrid w:linePitch="360"/>
        </w:sectPr>
      </w:pPr>
    </w:p>
    <w:p w14:paraId="1BD3C65A" w14:textId="77777777" w:rsidR="00EF67CC" w:rsidRPr="003D1F30" w:rsidRDefault="00EF67CC" w:rsidP="00EF67CC">
      <w:pPr>
        <w:pStyle w:val="PURSectionHeading"/>
        <w:rPr>
          <w:rFonts w:eastAsia="SimSun" w:cs="Arial"/>
        </w:rPr>
      </w:pPr>
      <w:bookmarkStart w:id="1023" w:name="_Toc299519182"/>
      <w:bookmarkStart w:id="1024" w:name="_Toc299525046"/>
      <w:bookmarkStart w:id="1025" w:name="_Toc299531614"/>
      <w:bookmarkStart w:id="1026" w:name="_Toc299531938"/>
      <w:bookmarkStart w:id="1027" w:name="_Toc299957221"/>
      <w:bookmarkStart w:id="1028" w:name="_Toc346536894"/>
      <w:bookmarkStart w:id="1029" w:name="_Toc339280358"/>
      <w:bookmarkStart w:id="1030" w:name="_Toc363552831"/>
      <w:bookmarkStart w:id="1031" w:name="_Toc378682298"/>
      <w:bookmarkStart w:id="1032" w:name="_Toc371268310"/>
      <w:bookmarkStart w:id="1033" w:name="_Toc379278513"/>
      <w:bookmarkStart w:id="1034" w:name="_Toc388600053"/>
      <w:bookmarkStart w:id="1035" w:name="Appendix1"/>
      <w:bookmarkEnd w:id="997"/>
      <w:r w:rsidRPr="003D1F30">
        <w:rPr>
          <w:rFonts w:eastAsia="SimSun" w:cs="Arial"/>
        </w:rPr>
        <w:lastRenderedPageBreak/>
        <w:t>附录</w:t>
      </w:r>
      <w:r w:rsidRPr="003D1F30">
        <w:rPr>
          <w:rFonts w:eastAsia="SimSun" w:cs="Arial"/>
        </w:rPr>
        <w:t xml:space="preserve"> 1</w:t>
      </w:r>
      <w:r w:rsidRPr="003D1F30">
        <w:rPr>
          <w:rFonts w:eastAsia="SimSun" w:cs="Arial"/>
        </w:rPr>
        <w:t>：客户端</w:t>
      </w:r>
      <w:r w:rsidRPr="003D1F30">
        <w:rPr>
          <w:rFonts w:eastAsia="SimSun" w:cs="Arial"/>
        </w:rPr>
        <w:t>/</w:t>
      </w:r>
      <w:r w:rsidRPr="003D1F30">
        <w:rPr>
          <w:rFonts w:eastAsia="SimSun" w:cs="Arial"/>
        </w:rPr>
        <w:t>附加软件</w:t>
      </w:r>
      <w:bookmarkEnd w:id="1023"/>
      <w:bookmarkEnd w:id="1024"/>
      <w:bookmarkEnd w:id="1025"/>
      <w:bookmarkEnd w:id="1026"/>
      <w:bookmarkEnd w:id="1027"/>
      <w:bookmarkEnd w:id="1028"/>
      <w:bookmarkEnd w:id="1029"/>
      <w:bookmarkEnd w:id="1030"/>
      <w:bookmarkEnd w:id="1031"/>
      <w:bookmarkEnd w:id="1032"/>
      <w:bookmarkEnd w:id="1033"/>
      <w:bookmarkEnd w:id="1034"/>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3D1F30"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3D1F30" w:rsidRDefault="00EF67CC" w:rsidP="00050078">
            <w:pPr>
              <w:pStyle w:val="PURTableHeaderWhite"/>
              <w:spacing w:after="0" w:line="240" w:lineRule="auto"/>
              <w:rPr>
                <w:rFonts w:eastAsia="SimSun" w:cs="Arial"/>
                <w:i w:val="0"/>
                <w:caps/>
                <w:color w:val="404040" w:themeColor="text1" w:themeTint="BF"/>
              </w:rPr>
            </w:pPr>
            <w:r w:rsidRPr="003D1F30">
              <w:rPr>
                <w:rFonts w:eastAsia="SimSun" w:cs="Arial"/>
                <w:i w:val="0"/>
                <w:caps/>
                <w:color w:val="404040" w:themeColor="text1" w:themeTint="BF"/>
              </w:rPr>
              <w:t>产品</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3D1F30" w:rsidRDefault="00EF67CC" w:rsidP="00050078">
            <w:pPr>
              <w:pStyle w:val="PURTableHeaderWhite"/>
              <w:spacing w:after="0" w:line="240" w:lineRule="auto"/>
              <w:rPr>
                <w:rFonts w:eastAsia="SimSun" w:cs="Arial"/>
                <w:i w:val="0"/>
                <w:caps/>
                <w:color w:val="404040" w:themeColor="text1" w:themeTint="BF"/>
              </w:rPr>
            </w:pPr>
            <w:r w:rsidRPr="003D1F30">
              <w:rPr>
                <w:rFonts w:eastAsia="SimSun" w:cs="Arial"/>
                <w:i w:val="0"/>
                <w:caps/>
                <w:color w:val="404040" w:themeColor="text1" w:themeTint="BF"/>
              </w:rPr>
              <w:t>客户端软件列表</w:t>
            </w:r>
          </w:p>
        </w:tc>
      </w:tr>
      <w:tr w:rsidR="00E964A3" w:rsidRPr="003D1F30"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Pr="003D1F30" w:rsidRDefault="00E964A3" w:rsidP="00E964A3">
            <w:pPr>
              <w:pStyle w:val="PURTableHeaderBlue"/>
              <w:rPr>
                <w:rFonts w:eastAsia="SimSun" w:cs="Arial"/>
              </w:rPr>
            </w:pPr>
            <w:r w:rsidRPr="003D1F30">
              <w:rPr>
                <w:rFonts w:eastAsia="SimSun" w:cs="Arial"/>
              </w:rPr>
              <w:t>BizTalk Server RFID 2010</w:t>
            </w:r>
          </w:p>
        </w:tc>
      </w:tr>
      <w:tr w:rsidR="00E964A3" w:rsidRPr="003D1F30"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Pr="003D1F30" w:rsidRDefault="00E964A3" w:rsidP="00E964A3">
            <w:pPr>
              <w:pStyle w:val="PURBullet-Indented"/>
              <w:rPr>
                <w:rFonts w:eastAsia="SimSun" w:cs="Arial"/>
              </w:rPr>
            </w:pPr>
            <w:r w:rsidRPr="003D1F30">
              <w:rPr>
                <w:rFonts w:eastAsia="SimSun" w:cs="Arial"/>
              </w:rPr>
              <w:t xml:space="preserve">RFID </w:t>
            </w:r>
            <w:r w:rsidRPr="003D1F30">
              <w:rPr>
                <w:rFonts w:eastAsia="SimSun" w:cs="Arial"/>
              </w:rPr>
              <w:t>客户端和工具</w:t>
            </w:r>
          </w:p>
          <w:p w14:paraId="1A7C4888" w14:textId="77777777" w:rsidR="00E964A3" w:rsidRPr="003D1F30" w:rsidRDefault="00E964A3" w:rsidP="00E964A3">
            <w:pPr>
              <w:pStyle w:val="PURBullet-Indented"/>
              <w:rPr>
                <w:rFonts w:eastAsia="SimSun" w:cs="Arial"/>
              </w:rPr>
            </w:pPr>
            <w:r w:rsidRPr="003D1F30">
              <w:rPr>
                <w:rFonts w:eastAsia="SimSun" w:cs="Arial"/>
              </w:rPr>
              <w:t>RFID SDK</w:t>
            </w:r>
          </w:p>
          <w:p w14:paraId="6FEFE231" w14:textId="090FF37F" w:rsidR="00E964A3" w:rsidRPr="003D1F30" w:rsidRDefault="00E964A3" w:rsidP="00E964A3">
            <w:pPr>
              <w:pStyle w:val="PURBullet-Indented"/>
              <w:rPr>
                <w:rFonts w:eastAsia="SimSun" w:cs="Arial"/>
              </w:rPr>
            </w:pPr>
            <w:r w:rsidRPr="003D1F30">
              <w:rPr>
                <w:rFonts w:eastAsia="SimSun" w:cs="Arial"/>
              </w:rPr>
              <w:t>RFID Mobile</w:t>
            </w:r>
          </w:p>
        </w:tc>
      </w:tr>
      <w:tr w:rsidR="00280B5A" w:rsidRPr="003D1F30"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Pr="003D1F30" w:rsidRDefault="00280B5A" w:rsidP="00280B5A">
            <w:pPr>
              <w:pStyle w:val="PURTableHeaderBlue"/>
              <w:rPr>
                <w:rFonts w:eastAsia="SimSun" w:cs="Arial"/>
              </w:rPr>
            </w:pPr>
            <w:r w:rsidRPr="003D1F30">
              <w:rPr>
                <w:rFonts w:eastAsia="SimSun" w:cs="Arial"/>
              </w:rPr>
              <w:t>BizTalk Server 2013 R2 Branch Edition</w:t>
            </w:r>
            <w:r w:rsidRPr="003D1F30">
              <w:rPr>
                <w:rFonts w:eastAsia="SimSun" w:cs="Arial"/>
              </w:rPr>
              <w:t>、</w:t>
            </w:r>
            <w:r w:rsidRPr="003D1F30">
              <w:rPr>
                <w:rFonts w:eastAsia="SimSun" w:cs="Arial"/>
              </w:rPr>
              <w:t xml:space="preserve">Standard Edition </w:t>
            </w:r>
            <w:r w:rsidRPr="003D1F30">
              <w:rPr>
                <w:rFonts w:eastAsia="SimSun" w:cs="Arial"/>
              </w:rPr>
              <w:t>和</w:t>
            </w:r>
            <w:r w:rsidRPr="003D1F30">
              <w:rPr>
                <w:rFonts w:eastAsia="SimSun" w:cs="Arial"/>
              </w:rPr>
              <w:t xml:space="preserve"> Enterprise Edition</w:t>
            </w:r>
          </w:p>
        </w:tc>
      </w:tr>
      <w:tr w:rsidR="00280B5A" w:rsidRPr="003D1F30"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3D1F30" w:rsidRDefault="00280B5A" w:rsidP="00280B5A">
            <w:pPr>
              <w:pStyle w:val="PURBullet"/>
              <w:rPr>
                <w:rFonts w:eastAsia="SimSun" w:cs="Arial"/>
              </w:rPr>
            </w:pPr>
            <w:r w:rsidRPr="003D1F30">
              <w:rPr>
                <w:rFonts w:eastAsia="SimSun" w:cs="Arial"/>
              </w:rPr>
              <w:t>管理和监视工具</w:t>
            </w:r>
          </w:p>
          <w:p w14:paraId="3FD79DFD" w14:textId="77777777" w:rsidR="00280B5A" w:rsidRPr="003D1F30" w:rsidRDefault="00280B5A" w:rsidP="00280B5A">
            <w:pPr>
              <w:pStyle w:val="PURBullet"/>
              <w:rPr>
                <w:rFonts w:eastAsia="SimSun" w:cs="Arial"/>
              </w:rPr>
            </w:pPr>
            <w:r w:rsidRPr="003D1F30">
              <w:rPr>
                <w:rFonts w:eastAsia="SimSun" w:cs="Arial"/>
              </w:rPr>
              <w:t>开发工具</w:t>
            </w:r>
          </w:p>
          <w:p w14:paraId="4DD4C242" w14:textId="77777777" w:rsidR="00280B5A" w:rsidRPr="003D1F30" w:rsidRDefault="00280B5A" w:rsidP="00280B5A">
            <w:pPr>
              <w:pStyle w:val="PURBullet"/>
              <w:rPr>
                <w:rFonts w:eastAsia="SimSun" w:cs="Arial"/>
              </w:rPr>
            </w:pPr>
            <w:r w:rsidRPr="003D1F30">
              <w:rPr>
                <w:rFonts w:eastAsia="SimSun" w:cs="Arial"/>
              </w:rPr>
              <w:t>软件开发工具包</w:t>
            </w:r>
          </w:p>
          <w:p w14:paraId="762D4586" w14:textId="77777777" w:rsidR="00280B5A" w:rsidRPr="003D1F30" w:rsidRDefault="00280B5A" w:rsidP="00280B5A">
            <w:pPr>
              <w:pStyle w:val="PURBullet"/>
              <w:rPr>
                <w:rFonts w:eastAsia="SimSun" w:cs="Arial"/>
              </w:rPr>
            </w:pPr>
            <w:r w:rsidRPr="003D1F30">
              <w:rPr>
                <w:rFonts w:eastAsia="SimSun" w:cs="Arial"/>
              </w:rPr>
              <w:t xml:space="preserve">HTTP </w:t>
            </w:r>
            <w:r w:rsidRPr="003D1F30">
              <w:rPr>
                <w:rFonts w:eastAsia="SimSun" w:cs="Arial"/>
              </w:rPr>
              <w:t>接收适配器</w:t>
            </w:r>
          </w:p>
          <w:p w14:paraId="41D126EE" w14:textId="77777777" w:rsidR="00280B5A" w:rsidRPr="003D1F30" w:rsidRDefault="00280B5A" w:rsidP="00280B5A">
            <w:pPr>
              <w:pStyle w:val="PURBullet"/>
              <w:rPr>
                <w:rFonts w:eastAsia="SimSun" w:cs="Arial"/>
              </w:rPr>
            </w:pPr>
            <w:r w:rsidRPr="003D1F30">
              <w:rPr>
                <w:rFonts w:eastAsia="SimSun" w:cs="Arial"/>
              </w:rPr>
              <w:t xml:space="preserve">SOAP </w:t>
            </w:r>
            <w:r w:rsidRPr="003D1F30">
              <w:rPr>
                <w:rFonts w:eastAsia="SimSun" w:cs="Arial"/>
              </w:rPr>
              <w:t>接收适配器</w:t>
            </w:r>
          </w:p>
          <w:p w14:paraId="0FCF5F0B" w14:textId="77777777" w:rsidR="00280B5A" w:rsidRPr="003D1F30" w:rsidRDefault="00280B5A" w:rsidP="00280B5A">
            <w:pPr>
              <w:pStyle w:val="PURBullet"/>
              <w:rPr>
                <w:rFonts w:eastAsia="SimSun" w:cs="Arial"/>
              </w:rPr>
            </w:pPr>
            <w:r w:rsidRPr="003D1F30">
              <w:rPr>
                <w:rFonts w:eastAsia="SimSun" w:cs="Arial"/>
              </w:rPr>
              <w:t>Windows SharePoint Services Adapter Web Service</w:t>
            </w:r>
          </w:p>
          <w:p w14:paraId="217DCFA9" w14:textId="068291D9" w:rsidR="00280B5A" w:rsidRPr="003D1F30" w:rsidRDefault="00280B5A" w:rsidP="00280B5A">
            <w:pPr>
              <w:pStyle w:val="PURBullet"/>
              <w:rPr>
                <w:rFonts w:eastAsia="SimSun" w:cs="Arial"/>
              </w:rPr>
            </w:pPr>
            <w:r w:rsidRPr="003D1F30">
              <w:rPr>
                <w:rFonts w:eastAsia="SimSun" w:cs="Arial"/>
              </w:rPr>
              <w:t xml:space="preserve">Windows Communication Foundation </w:t>
            </w:r>
            <w:r w:rsidRPr="003D1F30">
              <w:rPr>
                <w:rFonts w:eastAsia="SimSun" w:cs="Arial"/>
              </w:rPr>
              <w:t>适配器</w:t>
            </w:r>
          </w:p>
          <w:p w14:paraId="729455BE" w14:textId="5FC04C61" w:rsidR="00280B5A" w:rsidRPr="003D1F30" w:rsidRDefault="00280B5A" w:rsidP="00280B5A">
            <w:pPr>
              <w:pStyle w:val="PURBullet"/>
              <w:rPr>
                <w:rFonts w:eastAsia="SimSun" w:cs="Arial"/>
              </w:rPr>
            </w:pPr>
            <w:r w:rsidRPr="003D1F30">
              <w:rPr>
                <w:rFonts w:eastAsia="SimSun" w:cs="Arial"/>
              </w:rPr>
              <w:t>业务活动监视（以下简称</w:t>
            </w:r>
            <w:r w:rsidRPr="003D1F30">
              <w:rPr>
                <w:rFonts w:eastAsia="SimSun" w:cs="Arial"/>
              </w:rPr>
              <w:t>“BAM”</w:t>
            </w:r>
            <w:r w:rsidRPr="003D1F30">
              <w:rPr>
                <w:rFonts w:eastAsia="SimSun" w:cs="Arial"/>
              </w:rPr>
              <w:t>）事件</w:t>
            </w:r>
            <w:r w:rsidRPr="003D1F30">
              <w:rPr>
                <w:rFonts w:eastAsia="SimSun" w:cs="Arial"/>
              </w:rPr>
              <w:t xml:space="preserve"> API </w:t>
            </w:r>
            <w:r w:rsidRPr="003D1F30">
              <w:rPr>
                <w:rFonts w:eastAsia="SimSun" w:cs="Arial"/>
              </w:rPr>
              <w:t>和侦听器及管理工具</w:t>
            </w:r>
          </w:p>
          <w:p w14:paraId="3FAA4193" w14:textId="77777777" w:rsidR="00280B5A" w:rsidRPr="003D1F30" w:rsidRDefault="00280B5A" w:rsidP="00280B5A">
            <w:pPr>
              <w:pStyle w:val="PURBullet"/>
              <w:rPr>
                <w:rFonts w:eastAsia="SimSun" w:cs="Arial"/>
              </w:rPr>
            </w:pPr>
            <w:r w:rsidRPr="003D1F30">
              <w:rPr>
                <w:rFonts w:eastAsia="SimSun" w:cs="Arial"/>
              </w:rPr>
              <w:t>为</w:t>
            </w:r>
            <w:r w:rsidRPr="003D1F30">
              <w:rPr>
                <w:rFonts w:eastAsia="SimSun" w:cs="Arial"/>
              </w:rPr>
              <w:t xml:space="preserve"> SQL </w:t>
            </w:r>
            <w:r w:rsidRPr="003D1F30">
              <w:rPr>
                <w:rFonts w:eastAsia="SimSun" w:cs="Arial"/>
              </w:rPr>
              <w:t>通知服务提供的</w:t>
            </w:r>
            <w:r w:rsidRPr="003D1F30">
              <w:rPr>
                <w:rFonts w:eastAsia="SimSun" w:cs="Arial"/>
              </w:rPr>
              <w:t xml:space="preserve"> BAM </w:t>
            </w:r>
            <w:r w:rsidRPr="003D1F30">
              <w:rPr>
                <w:rFonts w:eastAsia="SimSun" w:cs="Arial"/>
              </w:rPr>
              <w:t>警报</w:t>
            </w:r>
          </w:p>
          <w:p w14:paraId="5B83E13F" w14:textId="1D260805" w:rsidR="00280B5A" w:rsidRPr="003D1F30" w:rsidRDefault="00280B5A" w:rsidP="00280B5A">
            <w:pPr>
              <w:pStyle w:val="PURBullet"/>
              <w:rPr>
                <w:rFonts w:eastAsia="SimSun" w:cs="Arial"/>
              </w:rPr>
            </w:pPr>
            <w:r w:rsidRPr="003D1F30">
              <w:rPr>
                <w:rFonts w:eastAsia="SimSun" w:cs="Arial"/>
              </w:rPr>
              <w:t xml:space="preserve">BAM </w:t>
            </w:r>
            <w:r w:rsidRPr="003D1F30">
              <w:rPr>
                <w:rFonts w:eastAsia="SimSun" w:cs="Arial"/>
              </w:rPr>
              <w:t>客户端</w:t>
            </w:r>
          </w:p>
        </w:tc>
        <w:tc>
          <w:tcPr>
            <w:tcW w:w="4835" w:type="dxa"/>
            <w:tcBorders>
              <w:top w:val="nil"/>
            </w:tcBorders>
            <w:shd w:val="clear" w:color="auto" w:fill="auto"/>
          </w:tcPr>
          <w:p w14:paraId="1325B85C" w14:textId="77777777" w:rsidR="00280B5A" w:rsidRPr="003D1F30" w:rsidRDefault="00280B5A" w:rsidP="00280B5A">
            <w:pPr>
              <w:pStyle w:val="PURBullet"/>
              <w:rPr>
                <w:rFonts w:eastAsia="SimSun" w:cs="Arial"/>
              </w:rPr>
            </w:pPr>
            <w:r w:rsidRPr="003D1F30">
              <w:rPr>
                <w:rFonts w:eastAsia="SimSun" w:cs="Arial"/>
              </w:rPr>
              <w:t>与</w:t>
            </w:r>
            <w:r w:rsidRPr="003D1F30">
              <w:rPr>
                <w:rFonts w:eastAsia="SimSun" w:cs="Arial"/>
              </w:rPr>
              <w:t xml:space="preserve"> BizTalk Server </w:t>
            </w:r>
            <w:r w:rsidRPr="003D1F30">
              <w:rPr>
                <w:rFonts w:eastAsia="SimSun" w:cs="Arial"/>
              </w:rPr>
              <w:t>相关的架构和模板</w:t>
            </w:r>
          </w:p>
          <w:p w14:paraId="291E6648" w14:textId="77777777" w:rsidR="00280B5A" w:rsidRPr="003D1F30" w:rsidRDefault="00280B5A" w:rsidP="00280B5A">
            <w:pPr>
              <w:pStyle w:val="PURBullet"/>
              <w:rPr>
                <w:rFonts w:eastAsia="SimSun" w:cs="Arial"/>
              </w:rPr>
            </w:pPr>
            <w:r w:rsidRPr="003D1F30">
              <w:rPr>
                <w:rFonts w:eastAsia="SimSun" w:cs="Arial"/>
              </w:rPr>
              <w:t>业务活动服务</w:t>
            </w:r>
          </w:p>
          <w:p w14:paraId="0E46AF3A" w14:textId="63476056" w:rsidR="00280B5A" w:rsidRPr="003D1F30" w:rsidRDefault="00280B5A" w:rsidP="00280B5A">
            <w:pPr>
              <w:pStyle w:val="PURBullet"/>
              <w:rPr>
                <w:rFonts w:eastAsia="SimSun" w:cs="Arial"/>
              </w:rPr>
            </w:pPr>
            <w:r w:rsidRPr="003D1F30">
              <w:rPr>
                <w:rFonts w:eastAsia="SimSun" w:cs="Arial"/>
              </w:rPr>
              <w:t>主密钥服务器</w:t>
            </w:r>
            <w:r w:rsidRPr="003D1F30">
              <w:rPr>
                <w:rFonts w:eastAsia="SimSun" w:cs="Arial"/>
              </w:rPr>
              <w:t>/</w:t>
            </w:r>
            <w:r w:rsidRPr="003D1F30">
              <w:rPr>
                <w:rFonts w:eastAsia="SimSun" w:cs="Arial"/>
              </w:rPr>
              <w:t>企业单一登录</w:t>
            </w:r>
          </w:p>
          <w:p w14:paraId="48BCFA18" w14:textId="77777777" w:rsidR="00280B5A" w:rsidRPr="003D1F30" w:rsidRDefault="00280B5A" w:rsidP="00280B5A">
            <w:pPr>
              <w:pStyle w:val="PURBullet"/>
              <w:rPr>
                <w:rFonts w:eastAsia="SimSun" w:cs="Arial"/>
              </w:rPr>
            </w:pPr>
            <w:r w:rsidRPr="003D1F30">
              <w:rPr>
                <w:rFonts w:eastAsia="SimSun" w:cs="Arial"/>
              </w:rPr>
              <w:t>MQHelper.dll</w:t>
            </w:r>
          </w:p>
          <w:p w14:paraId="14D34323" w14:textId="77777777" w:rsidR="00280B5A" w:rsidRPr="003D1F30" w:rsidRDefault="00280B5A" w:rsidP="00280B5A">
            <w:pPr>
              <w:pStyle w:val="PURBullet"/>
              <w:rPr>
                <w:rFonts w:eastAsia="SimSun" w:cs="Arial"/>
              </w:rPr>
            </w:pPr>
            <w:r w:rsidRPr="003D1F30">
              <w:rPr>
                <w:rFonts w:eastAsia="SimSun" w:cs="Arial"/>
              </w:rPr>
              <w:t>ADOMD.NET</w:t>
            </w:r>
          </w:p>
          <w:p w14:paraId="07C35615" w14:textId="77777777" w:rsidR="00280B5A" w:rsidRPr="003D1F30" w:rsidRDefault="00280B5A" w:rsidP="00280B5A">
            <w:pPr>
              <w:pStyle w:val="PURBullet"/>
              <w:rPr>
                <w:rFonts w:eastAsia="SimSun" w:cs="Arial"/>
              </w:rPr>
            </w:pPr>
            <w:r w:rsidRPr="003D1F30">
              <w:rPr>
                <w:rFonts w:eastAsia="SimSun" w:cs="Arial"/>
              </w:rPr>
              <w:t>MSXML</w:t>
            </w:r>
          </w:p>
          <w:p w14:paraId="6BCA183A" w14:textId="77777777" w:rsidR="00280B5A" w:rsidRPr="003D1F30" w:rsidRDefault="00280B5A" w:rsidP="00280B5A">
            <w:pPr>
              <w:pStyle w:val="PURBullet"/>
              <w:rPr>
                <w:rFonts w:eastAsia="SimSun" w:cs="Arial"/>
              </w:rPr>
            </w:pPr>
            <w:r w:rsidRPr="003D1F30">
              <w:rPr>
                <w:rFonts w:eastAsia="SimSun" w:cs="Arial"/>
              </w:rPr>
              <w:t>SQLXML</w:t>
            </w:r>
          </w:p>
          <w:p w14:paraId="4310568A" w14:textId="77777777" w:rsidR="00280B5A" w:rsidRPr="003D1F30" w:rsidRDefault="00280B5A" w:rsidP="00280B5A">
            <w:pPr>
              <w:pStyle w:val="PURBullet"/>
              <w:rPr>
                <w:rFonts w:eastAsia="SimSun" w:cs="Arial"/>
              </w:rPr>
            </w:pPr>
            <w:r w:rsidRPr="003D1F30">
              <w:rPr>
                <w:rFonts w:eastAsia="SimSun" w:cs="Arial"/>
              </w:rPr>
              <w:t>业务规则组件</w:t>
            </w:r>
          </w:p>
          <w:p w14:paraId="64D4D482" w14:textId="77777777" w:rsidR="00280B5A" w:rsidRPr="003D1F30" w:rsidRDefault="00280B5A" w:rsidP="00280B5A">
            <w:pPr>
              <w:pStyle w:val="PURBullet"/>
              <w:rPr>
                <w:rFonts w:eastAsia="SimSun" w:cs="Arial"/>
              </w:rPr>
            </w:pPr>
            <w:r w:rsidRPr="003D1F30">
              <w:rPr>
                <w:rFonts w:eastAsia="SimSun" w:cs="Arial"/>
              </w:rPr>
              <w:t xml:space="preserve">MQSeries </w:t>
            </w:r>
            <w:r w:rsidRPr="003D1F30">
              <w:rPr>
                <w:rFonts w:eastAsia="SimSun" w:cs="Arial"/>
              </w:rPr>
              <w:t>代理</w:t>
            </w:r>
          </w:p>
          <w:p w14:paraId="2561BCB5" w14:textId="29E45951" w:rsidR="00280B5A" w:rsidRPr="003D1F30" w:rsidRDefault="00280B5A" w:rsidP="00280B5A">
            <w:pPr>
              <w:pStyle w:val="PURBullet"/>
              <w:rPr>
                <w:rFonts w:eastAsia="SimSun" w:cs="Arial"/>
              </w:rPr>
            </w:pPr>
            <w:r w:rsidRPr="003D1F30">
              <w:rPr>
                <w:rFonts w:eastAsia="SimSun" w:cs="Arial"/>
              </w:rPr>
              <w:t>UDDI</w:t>
            </w:r>
          </w:p>
        </w:tc>
      </w:tr>
      <w:tr w:rsidR="009549A1" w:rsidRPr="003D1F30"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3D1F30" w:rsidRDefault="009549A1" w:rsidP="00F44E81">
            <w:pPr>
              <w:pStyle w:val="PURTableHeaderBlue"/>
              <w:rPr>
                <w:rFonts w:eastAsia="SimSun" w:cs="Arial"/>
              </w:rPr>
            </w:pPr>
            <w:r w:rsidRPr="003D1F30">
              <w:rPr>
                <w:rFonts w:eastAsia="SimSun" w:cs="Arial"/>
              </w:rPr>
              <w:t xml:space="preserve">Exchange Server 2013 Standard </w:t>
            </w:r>
            <w:r w:rsidRPr="003D1F30">
              <w:rPr>
                <w:rFonts w:eastAsia="SimSun" w:cs="Arial"/>
              </w:rPr>
              <w:t>和</w:t>
            </w:r>
            <w:r w:rsidRPr="003D1F30">
              <w:rPr>
                <w:rFonts w:eastAsia="SimSun" w:cs="Arial"/>
              </w:rPr>
              <w:t xml:space="preserve"> Enterprise</w:t>
            </w:r>
          </w:p>
        </w:tc>
      </w:tr>
      <w:tr w:rsidR="009549A1" w:rsidRPr="003D1F30"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3D1F30" w:rsidRDefault="003D33E5" w:rsidP="00C44B38">
            <w:pPr>
              <w:pStyle w:val="PURBullet-Indented"/>
              <w:rPr>
                <w:rFonts w:eastAsia="SimSun" w:cs="Arial"/>
              </w:rPr>
            </w:pPr>
            <w:r w:rsidRPr="003D1F30">
              <w:rPr>
                <w:rFonts w:eastAsia="SimSun" w:cs="Arial"/>
              </w:rPr>
              <w:t xml:space="preserve">Exchange </w:t>
            </w:r>
            <w:r w:rsidRPr="003D1F30">
              <w:rPr>
                <w:rFonts w:eastAsia="SimSun" w:cs="Arial"/>
              </w:rPr>
              <w:t>管理工具</w:t>
            </w:r>
          </w:p>
        </w:tc>
      </w:tr>
      <w:tr w:rsidR="00663B83" w:rsidRPr="003D1F30" w14:paraId="3BB829A5" w14:textId="77777777" w:rsidTr="007A4D2C">
        <w:tc>
          <w:tcPr>
            <w:tcW w:w="10750" w:type="dxa"/>
            <w:gridSpan w:val="2"/>
            <w:shd w:val="clear" w:color="auto" w:fill="FFFFFF"/>
            <w:tcMar>
              <w:top w:w="43" w:type="dxa"/>
              <w:left w:w="115" w:type="dxa"/>
              <w:bottom w:w="43" w:type="dxa"/>
              <w:right w:w="115" w:type="dxa"/>
            </w:tcMar>
          </w:tcPr>
          <w:p w14:paraId="252C9E0D" w14:textId="3D2FAFD6" w:rsidR="00663B83" w:rsidRPr="003D1F30" w:rsidRDefault="00663B83" w:rsidP="00050078">
            <w:pPr>
              <w:pStyle w:val="PURTableHeaderBlue"/>
              <w:rPr>
                <w:rFonts w:eastAsia="SimSun" w:cs="Arial"/>
              </w:rPr>
            </w:pPr>
            <w:r w:rsidRPr="003D1F30">
              <w:rPr>
                <w:rFonts w:eastAsia="SimSun" w:cs="Arial"/>
              </w:rPr>
              <w:t>Forefront Identity Manager 2010 R2</w:t>
            </w:r>
          </w:p>
        </w:tc>
      </w:tr>
      <w:tr w:rsidR="00050078" w:rsidRPr="003D1F30"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3D1F30" w:rsidRDefault="00050078" w:rsidP="00531887">
            <w:pPr>
              <w:pStyle w:val="PURBullet-Indented"/>
              <w:rPr>
                <w:rFonts w:eastAsia="SimSun" w:cs="Arial"/>
              </w:rPr>
            </w:pPr>
            <w:r w:rsidRPr="003D1F30">
              <w:rPr>
                <w:rFonts w:eastAsia="SimSun" w:cs="Arial"/>
              </w:rPr>
              <w:t>更改</w:t>
            </w:r>
            <w:r w:rsidRPr="003D1F30">
              <w:rPr>
                <w:rFonts w:eastAsia="SimSun" w:cs="Arial"/>
              </w:rPr>
              <w:t xml:space="preserve"> Microsoft Password Notification Service</w:t>
            </w:r>
          </w:p>
          <w:p w14:paraId="671BC2C5" w14:textId="7C435C26" w:rsidR="00531887" w:rsidRPr="003D1F30" w:rsidRDefault="00531887" w:rsidP="00531887">
            <w:pPr>
              <w:pStyle w:val="PURBullet-Indented"/>
              <w:rPr>
                <w:rFonts w:eastAsia="SimSun" w:cs="Arial"/>
              </w:rPr>
            </w:pPr>
            <w:r w:rsidRPr="003D1F30">
              <w:rPr>
                <w:rFonts w:eastAsia="SimSun" w:cs="Arial"/>
              </w:rPr>
              <w:t>Microsoft BHOLD Suite</w:t>
            </w:r>
          </w:p>
          <w:p w14:paraId="7D7D56F2" w14:textId="3B21FBCA" w:rsidR="0000799F" w:rsidRPr="003D1F30" w:rsidRDefault="00050078" w:rsidP="0000799F">
            <w:pPr>
              <w:pStyle w:val="PURBullet-Indented"/>
              <w:rPr>
                <w:rFonts w:eastAsia="SimSun" w:cs="Arial"/>
              </w:rPr>
            </w:pPr>
            <w:r w:rsidRPr="003D1F30">
              <w:rPr>
                <w:rFonts w:eastAsia="SimSun" w:cs="Arial"/>
              </w:rPr>
              <w:t>FIM Certificate Management Client</w:t>
            </w:r>
          </w:p>
        </w:tc>
        <w:tc>
          <w:tcPr>
            <w:tcW w:w="4835" w:type="dxa"/>
            <w:shd w:val="clear" w:color="auto" w:fill="FFFFFF"/>
          </w:tcPr>
          <w:p w14:paraId="3F3326ED" w14:textId="77777777" w:rsidR="00050078" w:rsidRPr="003D1F30" w:rsidRDefault="00050078" w:rsidP="00531887">
            <w:pPr>
              <w:pStyle w:val="PURBullet-Indented"/>
              <w:rPr>
                <w:rFonts w:eastAsia="SimSun" w:cs="Arial"/>
              </w:rPr>
            </w:pPr>
            <w:r w:rsidRPr="003D1F30">
              <w:rPr>
                <w:rFonts w:eastAsia="SimSun" w:cs="Arial"/>
              </w:rPr>
              <w:t>FIM Certificate Management Bulk Issuance Client</w:t>
            </w:r>
          </w:p>
          <w:p w14:paraId="4C7D7048" w14:textId="7A9BF221" w:rsidR="00531887" w:rsidRPr="003D1F30" w:rsidRDefault="00531887" w:rsidP="00531887">
            <w:pPr>
              <w:pStyle w:val="PURBullet-Indented"/>
              <w:rPr>
                <w:rFonts w:eastAsia="SimSun" w:cs="Arial"/>
              </w:rPr>
            </w:pPr>
            <w:r w:rsidRPr="003D1F30">
              <w:rPr>
                <w:rFonts w:eastAsia="SimSun" w:cs="Arial"/>
              </w:rPr>
              <w:t>System Center Service Manager 2010</w:t>
            </w:r>
          </w:p>
        </w:tc>
      </w:tr>
      <w:tr w:rsidR="00663B83" w:rsidRPr="003D1F30" w14:paraId="1EAE1A19" w14:textId="77777777" w:rsidTr="007A4D2C">
        <w:tc>
          <w:tcPr>
            <w:tcW w:w="10750" w:type="dxa"/>
            <w:gridSpan w:val="2"/>
            <w:shd w:val="clear" w:color="auto" w:fill="FFFFFF"/>
            <w:tcMar>
              <w:top w:w="43" w:type="dxa"/>
              <w:left w:w="115" w:type="dxa"/>
              <w:bottom w:w="43" w:type="dxa"/>
              <w:right w:w="115" w:type="dxa"/>
            </w:tcMar>
          </w:tcPr>
          <w:p w14:paraId="3804794C" w14:textId="054978C1" w:rsidR="00663B83" w:rsidRPr="003D1F30" w:rsidRDefault="00663B83" w:rsidP="00F44E81">
            <w:pPr>
              <w:pStyle w:val="PURTableHeaderBlue"/>
              <w:rPr>
                <w:rFonts w:eastAsia="SimSun" w:cs="Arial"/>
              </w:rPr>
            </w:pPr>
            <w:r w:rsidRPr="003D1F30">
              <w:rPr>
                <w:rFonts w:eastAsia="SimSun" w:cs="Arial"/>
              </w:rPr>
              <w:t xml:space="preserve">Lync Server 2013 Standard </w:t>
            </w:r>
            <w:r w:rsidRPr="003D1F30">
              <w:rPr>
                <w:rFonts w:eastAsia="SimSun" w:cs="Arial"/>
              </w:rPr>
              <w:t>和</w:t>
            </w:r>
            <w:r w:rsidRPr="003D1F30">
              <w:rPr>
                <w:rFonts w:eastAsia="SimSun" w:cs="Arial"/>
              </w:rPr>
              <w:t xml:space="preserve"> Enterprise</w:t>
            </w:r>
          </w:p>
        </w:tc>
      </w:tr>
      <w:tr w:rsidR="00050078" w:rsidRPr="003D1F30" w14:paraId="7CB19608" w14:textId="77777777" w:rsidTr="007A4D2C">
        <w:tc>
          <w:tcPr>
            <w:tcW w:w="5915" w:type="dxa"/>
            <w:shd w:val="clear" w:color="auto" w:fill="FFFFFF"/>
            <w:tcMar>
              <w:top w:w="43" w:type="dxa"/>
              <w:left w:w="115" w:type="dxa"/>
              <w:bottom w:w="43" w:type="dxa"/>
              <w:right w:w="115" w:type="dxa"/>
            </w:tcMar>
          </w:tcPr>
          <w:p w14:paraId="182C017C" w14:textId="53A4BE53" w:rsidR="00050078" w:rsidRPr="003D1F30" w:rsidRDefault="00050078" w:rsidP="00531887">
            <w:pPr>
              <w:pStyle w:val="PURBullet-Indented"/>
              <w:rPr>
                <w:rFonts w:eastAsia="SimSun" w:cs="Arial"/>
              </w:rPr>
            </w:pPr>
            <w:r w:rsidRPr="003D1F30">
              <w:rPr>
                <w:rFonts w:eastAsia="SimSun" w:cs="Arial"/>
              </w:rPr>
              <w:t xml:space="preserve">Lync Web App 2013 </w:t>
            </w:r>
            <w:r w:rsidRPr="003D1F30">
              <w:rPr>
                <w:rFonts w:eastAsia="SimSun" w:cs="Arial"/>
              </w:rPr>
              <w:t>插件</w:t>
            </w:r>
          </w:p>
          <w:p w14:paraId="6B41A1B3" w14:textId="77777777" w:rsidR="00050078" w:rsidRPr="003D1F30" w:rsidRDefault="00050078" w:rsidP="00531887">
            <w:pPr>
              <w:pStyle w:val="PURBullet-Indented"/>
              <w:rPr>
                <w:rFonts w:eastAsia="SimSun" w:cs="Arial"/>
              </w:rPr>
            </w:pPr>
            <w:r w:rsidRPr="003D1F30">
              <w:rPr>
                <w:rFonts w:eastAsia="SimSun" w:cs="Arial"/>
              </w:rPr>
              <w:t>Topology Builder</w:t>
            </w:r>
          </w:p>
          <w:p w14:paraId="4FE53DF2" w14:textId="77777777" w:rsidR="00050078" w:rsidRPr="003D1F30" w:rsidRDefault="00050078" w:rsidP="00531887">
            <w:pPr>
              <w:pStyle w:val="PURBullet-Indented"/>
              <w:rPr>
                <w:rFonts w:eastAsia="SimSun" w:cs="Arial"/>
              </w:rPr>
            </w:pPr>
            <w:r w:rsidRPr="003D1F30">
              <w:rPr>
                <w:rFonts w:eastAsia="SimSun" w:cs="Arial"/>
              </w:rPr>
              <w:t>管理工具</w:t>
            </w:r>
          </w:p>
        </w:tc>
        <w:tc>
          <w:tcPr>
            <w:tcW w:w="4835" w:type="dxa"/>
            <w:shd w:val="clear" w:color="auto" w:fill="FFFFFF"/>
          </w:tcPr>
          <w:p w14:paraId="288658BD" w14:textId="77777777" w:rsidR="00050078" w:rsidRPr="003D1F30" w:rsidRDefault="00050078" w:rsidP="00531887">
            <w:pPr>
              <w:pStyle w:val="PURBullet-Indented"/>
              <w:rPr>
                <w:rFonts w:eastAsia="SimSun" w:cs="Arial"/>
              </w:rPr>
            </w:pPr>
            <w:r w:rsidRPr="003D1F30">
              <w:rPr>
                <w:rFonts w:eastAsia="SimSun" w:cs="Arial"/>
              </w:rPr>
              <w:t>PowerShell Snap-In</w:t>
            </w:r>
          </w:p>
          <w:p w14:paraId="45070CBF" w14:textId="2E6C3C15" w:rsidR="00050078" w:rsidRPr="003D1F30" w:rsidRDefault="00050078" w:rsidP="00531887">
            <w:pPr>
              <w:pStyle w:val="PURBullet-Indented"/>
              <w:rPr>
                <w:rFonts w:eastAsia="SimSun" w:cs="Arial"/>
              </w:rPr>
            </w:pPr>
            <w:r w:rsidRPr="003D1F30">
              <w:rPr>
                <w:rFonts w:eastAsia="SimSun" w:cs="Arial"/>
              </w:rPr>
              <w:t xml:space="preserve">Lync 2013 Group Chat </w:t>
            </w:r>
            <w:r w:rsidRPr="003D1F30">
              <w:rPr>
                <w:rFonts w:eastAsia="SimSun" w:cs="Arial"/>
              </w:rPr>
              <w:t>管理工具</w:t>
            </w:r>
          </w:p>
          <w:p w14:paraId="0307F705" w14:textId="77777777" w:rsidR="00050078" w:rsidRPr="003D1F30" w:rsidRDefault="00050078" w:rsidP="00E72296">
            <w:pPr>
              <w:pStyle w:val="PURBullet-Indented"/>
              <w:rPr>
                <w:rFonts w:eastAsia="SimSun" w:cs="Arial"/>
              </w:rPr>
            </w:pPr>
            <w:r w:rsidRPr="003D1F30">
              <w:rPr>
                <w:rFonts w:eastAsia="SimSun" w:cs="Arial"/>
              </w:rPr>
              <w:t>Lync Server 2013 Attendant</w:t>
            </w:r>
          </w:p>
          <w:p w14:paraId="3A80DD2B" w14:textId="1F24352C" w:rsidR="007331A1" w:rsidRPr="003D1F30" w:rsidRDefault="007331A1" w:rsidP="00E72296">
            <w:pPr>
              <w:pStyle w:val="PURBullet-Indented"/>
              <w:rPr>
                <w:rFonts w:eastAsia="SimSun" w:cs="Arial"/>
              </w:rPr>
            </w:pPr>
            <w:r w:rsidRPr="003D1F30">
              <w:rPr>
                <w:rFonts w:eastAsia="SimSun" w:cs="Arial"/>
              </w:rPr>
              <w:t>Lync Server 2013 Hoster Pack</w:t>
            </w:r>
          </w:p>
        </w:tc>
      </w:tr>
      <w:tr w:rsidR="00663B83" w:rsidRPr="003D1F30"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Pr="003D1F30" w:rsidRDefault="00663B83" w:rsidP="00204150">
            <w:pPr>
              <w:pStyle w:val="PURTableHeaderBlue"/>
              <w:rPr>
                <w:rFonts w:eastAsia="SimSun" w:cs="Arial"/>
              </w:rPr>
            </w:pPr>
            <w:r w:rsidRPr="003D1F30">
              <w:rPr>
                <w:rFonts w:eastAsia="SimSun" w:cs="Arial"/>
              </w:rPr>
              <w:t>Microsoft Dynamics AX 2012 R3</w:t>
            </w:r>
          </w:p>
        </w:tc>
      </w:tr>
      <w:tr w:rsidR="00050078" w:rsidRPr="003D1F30"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3D1F30" w:rsidRDefault="00050078" w:rsidP="00204150">
            <w:pPr>
              <w:pStyle w:val="PURBullet-Indented"/>
              <w:rPr>
                <w:rFonts w:eastAsia="SimSun" w:cs="Arial"/>
              </w:rPr>
            </w:pPr>
            <w:r w:rsidRPr="003D1F30">
              <w:rPr>
                <w:rFonts w:eastAsia="SimSun" w:cs="Arial"/>
              </w:rPr>
              <w:t>Microsoft Dynamics AX 2012 R3 Windows Rich Client Software</w:t>
            </w:r>
          </w:p>
        </w:tc>
        <w:tc>
          <w:tcPr>
            <w:tcW w:w="4835" w:type="dxa"/>
            <w:shd w:val="clear" w:color="auto" w:fill="FFFFFF"/>
          </w:tcPr>
          <w:p w14:paraId="46F9D62A" w14:textId="53549E9F" w:rsidR="00050078" w:rsidRPr="003D1F30" w:rsidRDefault="0000799F" w:rsidP="00CD6E9D">
            <w:pPr>
              <w:pStyle w:val="PURBullet-Indented"/>
              <w:rPr>
                <w:rFonts w:eastAsia="SimSun" w:cs="Arial"/>
              </w:rPr>
            </w:pPr>
            <w:r w:rsidRPr="003D1F30">
              <w:rPr>
                <w:rFonts w:eastAsia="SimSun" w:cs="Arial"/>
              </w:rPr>
              <w:t>Management Reporter Designer Client Software for Microsoft Dynamics AX 2012 R3</w:t>
            </w:r>
          </w:p>
        </w:tc>
      </w:tr>
      <w:tr w:rsidR="00663B83" w:rsidRPr="003D1F30"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3D1F30" w:rsidRDefault="00663B83" w:rsidP="00050078">
            <w:pPr>
              <w:pStyle w:val="PURTableHeaderBlue"/>
              <w:rPr>
                <w:rFonts w:eastAsia="SimSun" w:cs="Arial"/>
              </w:rPr>
            </w:pPr>
            <w:r w:rsidRPr="003D1F30">
              <w:rPr>
                <w:rFonts w:eastAsia="SimSun" w:cs="Arial"/>
              </w:rPr>
              <w:t>Microsoft Dynamics C5 2012</w:t>
            </w:r>
          </w:p>
        </w:tc>
      </w:tr>
      <w:tr w:rsidR="00663B83" w:rsidRPr="003D1F30"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3D1F30" w:rsidRDefault="00663B83" w:rsidP="00A50403">
            <w:pPr>
              <w:pStyle w:val="PURBullet-Indented"/>
              <w:rPr>
                <w:rFonts w:eastAsia="SimSun" w:cs="Arial"/>
                <w:szCs w:val="19"/>
              </w:rPr>
            </w:pPr>
            <w:r w:rsidRPr="003D1F30">
              <w:rPr>
                <w:rFonts w:eastAsia="SimSun" w:cs="Arial"/>
              </w:rPr>
              <w:t>Microsoft Dynamics C5 2012 Windows Rich Client Software</w:t>
            </w:r>
          </w:p>
        </w:tc>
      </w:tr>
      <w:tr w:rsidR="00663B83" w:rsidRPr="003D1F30" w14:paraId="69BF05BB" w14:textId="77777777" w:rsidTr="007A4D2C">
        <w:tc>
          <w:tcPr>
            <w:tcW w:w="10750" w:type="dxa"/>
            <w:gridSpan w:val="2"/>
            <w:shd w:val="clear" w:color="auto" w:fill="FFFFFF"/>
            <w:tcMar>
              <w:top w:w="43" w:type="dxa"/>
              <w:left w:w="115" w:type="dxa"/>
              <w:bottom w:w="43" w:type="dxa"/>
              <w:right w:w="115" w:type="dxa"/>
            </w:tcMar>
          </w:tcPr>
          <w:p w14:paraId="7692687A" w14:textId="07D17AF0" w:rsidR="00663B83" w:rsidRPr="003D1F30" w:rsidRDefault="00663B83" w:rsidP="003C634F">
            <w:pPr>
              <w:pStyle w:val="PURTableHeaderBlue"/>
              <w:rPr>
                <w:rFonts w:eastAsia="SimSun" w:cs="Arial"/>
              </w:rPr>
            </w:pPr>
            <w:r w:rsidRPr="003D1F30">
              <w:rPr>
                <w:rFonts w:eastAsia="SimSun" w:cs="Arial"/>
              </w:rPr>
              <w:t>Microsoft Dynamics CRM 2013 Service Provider</w:t>
            </w:r>
          </w:p>
        </w:tc>
      </w:tr>
      <w:tr w:rsidR="00663B83" w:rsidRPr="003D1F30" w14:paraId="3642DEE2" w14:textId="77777777" w:rsidTr="007A4D2C">
        <w:tc>
          <w:tcPr>
            <w:tcW w:w="5915" w:type="dxa"/>
            <w:shd w:val="clear" w:color="auto" w:fill="FFFFFF"/>
            <w:tcMar>
              <w:top w:w="43" w:type="dxa"/>
              <w:left w:w="115" w:type="dxa"/>
              <w:bottom w:w="43" w:type="dxa"/>
              <w:right w:w="115" w:type="dxa"/>
            </w:tcMar>
          </w:tcPr>
          <w:p w14:paraId="604BC90C" w14:textId="0A660F40" w:rsidR="00663B83" w:rsidRPr="003D1F30" w:rsidRDefault="00663B83" w:rsidP="00531887">
            <w:pPr>
              <w:pStyle w:val="PURBullet-Indented"/>
              <w:rPr>
                <w:rFonts w:eastAsia="SimSun" w:cs="Arial"/>
              </w:rPr>
            </w:pPr>
            <w:r w:rsidRPr="003D1F30">
              <w:rPr>
                <w:rFonts w:eastAsia="SimSun" w:cs="Arial"/>
              </w:rPr>
              <w:t>Microsoft Dynamics CRM 2013 for Microsoft Office Outlook</w:t>
            </w:r>
          </w:p>
          <w:p w14:paraId="566CC3B3" w14:textId="0863B75C" w:rsidR="00663B83" w:rsidRPr="003D1F30" w:rsidRDefault="00663B83" w:rsidP="00531887">
            <w:pPr>
              <w:pStyle w:val="PURBullet-Indented"/>
              <w:rPr>
                <w:rFonts w:eastAsia="SimSun" w:cs="Arial"/>
              </w:rPr>
            </w:pPr>
            <w:r w:rsidRPr="003D1F30">
              <w:rPr>
                <w:rFonts w:eastAsia="SimSun" w:cs="Arial"/>
              </w:rPr>
              <w:t xml:space="preserve">Microsoft Dynamics CRM 2013 </w:t>
            </w:r>
            <w:r w:rsidRPr="003D1F30">
              <w:rPr>
                <w:rFonts w:eastAsia="SimSun" w:cs="Arial"/>
              </w:rPr>
              <w:t>的微软电子邮件路由器和规则部署向导</w:t>
            </w:r>
          </w:p>
          <w:p w14:paraId="2966BE3B" w14:textId="747E053B" w:rsidR="00663B83" w:rsidRPr="003D1F30" w:rsidRDefault="00663B83" w:rsidP="003C634F">
            <w:pPr>
              <w:pStyle w:val="PURBullet-Indented"/>
              <w:rPr>
                <w:rFonts w:eastAsia="SimSun" w:cs="Arial"/>
              </w:rPr>
            </w:pPr>
            <w:r w:rsidRPr="003D1F30">
              <w:rPr>
                <w:rFonts w:eastAsia="SimSun" w:cs="Arial"/>
              </w:rPr>
              <w:t xml:space="preserve">Microsoft Dynamics CRM 2013 </w:t>
            </w:r>
            <w:r w:rsidRPr="003D1F30">
              <w:rPr>
                <w:rFonts w:eastAsia="SimSun" w:cs="Arial"/>
              </w:rPr>
              <w:t>的</w:t>
            </w:r>
            <w:r w:rsidRPr="003D1F30">
              <w:rPr>
                <w:rFonts w:eastAsia="SimSun" w:cs="Arial"/>
              </w:rPr>
              <w:t xml:space="preserve"> Microsoft Dynamics CRM Reporting </w:t>
            </w:r>
            <w:r w:rsidRPr="003D1F30">
              <w:rPr>
                <w:rFonts w:eastAsia="SimSun" w:cs="Arial"/>
              </w:rPr>
              <w:t>扩展</w:t>
            </w:r>
          </w:p>
          <w:p w14:paraId="659CAF07" w14:textId="77777777" w:rsidR="003C634F" w:rsidRPr="003D1F30" w:rsidRDefault="003C634F" w:rsidP="003C634F">
            <w:pPr>
              <w:pStyle w:val="PURBullet-Indented"/>
              <w:rPr>
                <w:rFonts w:eastAsia="SimSun" w:cs="Arial"/>
              </w:rPr>
            </w:pPr>
            <w:r w:rsidRPr="003D1F30">
              <w:rPr>
                <w:rFonts w:eastAsia="SimSun" w:cs="Arial"/>
              </w:rPr>
              <w:t>Marketing Pilot Connector for Microsoft Dynamics CRM</w:t>
            </w:r>
          </w:p>
          <w:p w14:paraId="259C8AE9" w14:textId="0A27A0DE" w:rsidR="003C634F" w:rsidRPr="003D1F30" w:rsidRDefault="003C634F" w:rsidP="003C634F">
            <w:pPr>
              <w:pStyle w:val="PURBullet-Indented"/>
              <w:rPr>
                <w:rFonts w:eastAsia="SimSun" w:cs="Arial"/>
              </w:rPr>
            </w:pPr>
            <w:r w:rsidRPr="003D1F30">
              <w:rPr>
                <w:rFonts w:eastAsia="SimSun" w:cs="Arial"/>
              </w:rPr>
              <w:t>针对支持设备的</w:t>
            </w:r>
            <w:r w:rsidRPr="003D1F30">
              <w:rPr>
                <w:rFonts w:eastAsia="SimSun" w:cs="Arial"/>
              </w:rPr>
              <w:t xml:space="preserve"> Microsoft Dynamics CRM</w:t>
            </w:r>
          </w:p>
        </w:tc>
        <w:tc>
          <w:tcPr>
            <w:tcW w:w="4835" w:type="dxa"/>
            <w:shd w:val="clear" w:color="auto" w:fill="FFFFFF"/>
          </w:tcPr>
          <w:p w14:paraId="0189E12B" w14:textId="219BAD35" w:rsidR="00663B83" w:rsidRPr="003D1F30" w:rsidRDefault="00663B83" w:rsidP="00531887">
            <w:pPr>
              <w:pStyle w:val="PURBullet-Indented"/>
              <w:rPr>
                <w:rFonts w:eastAsia="SimSun" w:cs="Arial"/>
              </w:rPr>
            </w:pPr>
            <w:r w:rsidRPr="003D1F30">
              <w:rPr>
                <w:rFonts w:eastAsia="SimSun" w:cs="Arial"/>
              </w:rPr>
              <w:t>Microsoft SharePoint Grid for Microsoft Dynamics CRM 2013</w:t>
            </w:r>
          </w:p>
          <w:p w14:paraId="218FDDE7" w14:textId="6C509EFF" w:rsidR="00663B83" w:rsidRPr="003D1F30" w:rsidRDefault="00663B83" w:rsidP="00531887">
            <w:pPr>
              <w:pStyle w:val="PURBullet-Indented"/>
              <w:rPr>
                <w:rFonts w:eastAsia="SimSun" w:cs="Arial"/>
              </w:rPr>
            </w:pPr>
            <w:r w:rsidRPr="003D1F30">
              <w:rPr>
                <w:rFonts w:eastAsia="SimSun" w:cs="Arial"/>
              </w:rPr>
              <w:t xml:space="preserve">Microsoft Dynamics CRM 2013 </w:t>
            </w:r>
            <w:r w:rsidRPr="003D1F30">
              <w:rPr>
                <w:rFonts w:eastAsia="SimSun" w:cs="Arial"/>
              </w:rPr>
              <w:t>报表创作扩展</w:t>
            </w:r>
          </w:p>
          <w:p w14:paraId="2740B200" w14:textId="6BF0872F" w:rsidR="00663B83" w:rsidRPr="003D1F30" w:rsidRDefault="00663B83" w:rsidP="00531887">
            <w:pPr>
              <w:pStyle w:val="PURBullet-Indented"/>
              <w:rPr>
                <w:rFonts w:eastAsia="SimSun" w:cs="Arial"/>
              </w:rPr>
            </w:pPr>
            <w:r w:rsidRPr="003D1F30">
              <w:rPr>
                <w:rFonts w:eastAsia="SimSun" w:cs="Arial"/>
              </w:rPr>
              <w:t xml:space="preserve">Microsoft Dynamics CRM 2013 </w:t>
            </w:r>
            <w:r w:rsidRPr="003D1F30">
              <w:rPr>
                <w:rFonts w:eastAsia="SimSun" w:cs="Arial"/>
              </w:rPr>
              <w:t>最佳实践分析工具</w:t>
            </w:r>
          </w:p>
          <w:p w14:paraId="77F96920" w14:textId="057EFB4E" w:rsidR="00663B83" w:rsidRPr="003D1F30" w:rsidRDefault="00663B83" w:rsidP="003C634F">
            <w:pPr>
              <w:pStyle w:val="PURBullet-Indented"/>
              <w:rPr>
                <w:rFonts w:eastAsia="SimSun" w:cs="Arial"/>
                <w:lang w:val="pt-PT"/>
              </w:rPr>
            </w:pPr>
            <w:r w:rsidRPr="003D1F30">
              <w:rPr>
                <w:rFonts w:eastAsia="SimSun" w:cs="Arial"/>
              </w:rPr>
              <w:t xml:space="preserve">Microsoft Dynamics CRM 2013 </w:t>
            </w:r>
            <w:r w:rsidRPr="003D1F30">
              <w:rPr>
                <w:rFonts w:eastAsia="SimSun" w:cs="Arial"/>
              </w:rPr>
              <w:t>多语言用户界面</w:t>
            </w:r>
            <w:r w:rsidRPr="003D1F30">
              <w:rPr>
                <w:rFonts w:eastAsia="SimSun" w:cs="Arial"/>
              </w:rPr>
              <w:t xml:space="preserve"> (MUI)</w:t>
            </w:r>
          </w:p>
        </w:tc>
      </w:tr>
      <w:tr w:rsidR="00663B83" w:rsidRPr="003D1F30" w14:paraId="037D8674" w14:textId="77777777" w:rsidTr="007A4D2C">
        <w:tc>
          <w:tcPr>
            <w:tcW w:w="10750" w:type="dxa"/>
            <w:gridSpan w:val="2"/>
            <w:shd w:val="clear" w:color="auto" w:fill="FFFFFF"/>
            <w:tcMar>
              <w:top w:w="43" w:type="dxa"/>
              <w:left w:w="115" w:type="dxa"/>
              <w:bottom w:w="43" w:type="dxa"/>
              <w:right w:w="115" w:type="dxa"/>
            </w:tcMar>
          </w:tcPr>
          <w:p w14:paraId="3E6D55B3" w14:textId="49E98089" w:rsidR="00663B83" w:rsidRPr="003D1F30" w:rsidRDefault="00663B83" w:rsidP="00B82C66">
            <w:pPr>
              <w:pStyle w:val="PURTableHeaderBlue"/>
              <w:rPr>
                <w:rFonts w:eastAsia="SimSun" w:cs="Arial"/>
              </w:rPr>
            </w:pPr>
            <w:r w:rsidRPr="003D1F30">
              <w:rPr>
                <w:rFonts w:eastAsia="SimSun" w:cs="Arial"/>
              </w:rPr>
              <w:t>Microsoft Dynamics GP 2013</w:t>
            </w:r>
          </w:p>
        </w:tc>
      </w:tr>
      <w:tr w:rsidR="00663B83" w:rsidRPr="003D1F30" w14:paraId="687634DF" w14:textId="77777777" w:rsidTr="007A4D2C">
        <w:tc>
          <w:tcPr>
            <w:tcW w:w="10750" w:type="dxa"/>
            <w:gridSpan w:val="2"/>
            <w:shd w:val="clear" w:color="auto" w:fill="FFFFFF"/>
            <w:tcMar>
              <w:top w:w="43" w:type="dxa"/>
              <w:left w:w="115" w:type="dxa"/>
              <w:bottom w:w="43" w:type="dxa"/>
              <w:right w:w="115" w:type="dxa"/>
            </w:tcMar>
          </w:tcPr>
          <w:p w14:paraId="019BBC21" w14:textId="1DF4D70C" w:rsidR="00663B83" w:rsidRPr="003D1F30" w:rsidRDefault="00663B83" w:rsidP="00531887">
            <w:pPr>
              <w:pStyle w:val="PURBullet-Indented"/>
              <w:rPr>
                <w:rFonts w:eastAsia="SimSun" w:cs="Arial"/>
              </w:rPr>
            </w:pPr>
            <w:r w:rsidRPr="003D1F30">
              <w:rPr>
                <w:rFonts w:eastAsia="SimSun" w:cs="Arial"/>
              </w:rPr>
              <w:t>Microsoft Dynamics GP 2013 Windows Rich Client Software</w:t>
            </w:r>
            <w:r w:rsidRPr="003D1F30">
              <w:rPr>
                <w:rFonts w:eastAsia="SimSun" w:cs="Arial"/>
              </w:rPr>
              <w:t>。</w:t>
            </w:r>
          </w:p>
          <w:p w14:paraId="4E8CE301" w14:textId="54EAA194" w:rsidR="00663B83" w:rsidRPr="003D1F30" w:rsidRDefault="00663B83" w:rsidP="00531887">
            <w:pPr>
              <w:pStyle w:val="PURBullet-Indented"/>
              <w:rPr>
                <w:rFonts w:eastAsia="SimSun" w:cs="Arial"/>
              </w:rPr>
            </w:pPr>
            <w:r w:rsidRPr="003D1F30">
              <w:rPr>
                <w:rFonts w:eastAsia="SimSun" w:cs="Arial"/>
              </w:rPr>
              <w:t>Management Reporter Designer Client Software for Microsoft Dynamics GP 2013</w:t>
            </w:r>
          </w:p>
          <w:p w14:paraId="0DED6CDE" w14:textId="484589C6" w:rsidR="00663B83" w:rsidRPr="003D1F30" w:rsidRDefault="00B82C66" w:rsidP="00531887">
            <w:pPr>
              <w:pStyle w:val="PURBullet-Indented"/>
              <w:rPr>
                <w:rFonts w:eastAsia="SimSun" w:cs="Arial"/>
                <w:lang w:val="fr-FR"/>
              </w:rPr>
            </w:pPr>
            <w:r w:rsidRPr="003D1F30">
              <w:rPr>
                <w:rFonts w:eastAsia="SimSun" w:cs="Arial"/>
              </w:rPr>
              <w:t>Microsoft Dynamics GP 2013 Web Client</w:t>
            </w:r>
          </w:p>
        </w:tc>
      </w:tr>
      <w:tr w:rsidR="00663B83" w:rsidRPr="003D1F30" w14:paraId="71BF3CE7" w14:textId="77777777" w:rsidTr="007A4D2C">
        <w:tc>
          <w:tcPr>
            <w:tcW w:w="10750" w:type="dxa"/>
            <w:gridSpan w:val="2"/>
            <w:shd w:val="clear" w:color="auto" w:fill="FFFFFF"/>
            <w:tcMar>
              <w:top w:w="43" w:type="dxa"/>
              <w:left w:w="115" w:type="dxa"/>
              <w:bottom w:w="43" w:type="dxa"/>
              <w:right w:w="115" w:type="dxa"/>
            </w:tcMar>
          </w:tcPr>
          <w:p w14:paraId="19D74002" w14:textId="307114EE" w:rsidR="00663B83" w:rsidRPr="003D1F30" w:rsidRDefault="00663B83" w:rsidP="00B82C66">
            <w:pPr>
              <w:pStyle w:val="PURTableHeaderBlue"/>
              <w:rPr>
                <w:rFonts w:eastAsia="SimSun" w:cs="Arial"/>
              </w:rPr>
            </w:pPr>
            <w:r w:rsidRPr="003D1F30">
              <w:rPr>
                <w:rFonts w:eastAsia="SimSun" w:cs="Arial"/>
              </w:rPr>
              <w:lastRenderedPageBreak/>
              <w:t>Microsoft Dynamics NAV 2013 R2</w:t>
            </w:r>
          </w:p>
        </w:tc>
      </w:tr>
      <w:tr w:rsidR="00663B83" w:rsidRPr="003D1F30" w14:paraId="42D6136F" w14:textId="77777777" w:rsidTr="007A4D2C">
        <w:tc>
          <w:tcPr>
            <w:tcW w:w="10750" w:type="dxa"/>
            <w:gridSpan w:val="2"/>
            <w:shd w:val="clear" w:color="auto" w:fill="FFFFFF"/>
            <w:tcMar>
              <w:top w:w="43" w:type="dxa"/>
              <w:left w:w="115" w:type="dxa"/>
              <w:bottom w:w="43" w:type="dxa"/>
              <w:right w:w="115" w:type="dxa"/>
            </w:tcMar>
          </w:tcPr>
          <w:p w14:paraId="50906241" w14:textId="5219EE75" w:rsidR="00663B83" w:rsidRPr="003D1F30" w:rsidRDefault="00663B83" w:rsidP="00531887">
            <w:pPr>
              <w:pStyle w:val="PURBullet-Indented"/>
              <w:rPr>
                <w:rFonts w:eastAsia="SimSun" w:cs="Arial"/>
              </w:rPr>
            </w:pPr>
            <w:r w:rsidRPr="003D1F30">
              <w:rPr>
                <w:rFonts w:eastAsia="SimSun" w:cs="Arial"/>
              </w:rPr>
              <w:t>Microsoft Dynamics NAV 2013 R2 Windows Rich Client Software</w:t>
            </w:r>
            <w:r w:rsidRPr="003D1F30">
              <w:rPr>
                <w:rFonts w:eastAsia="SimSun" w:cs="Arial"/>
              </w:rPr>
              <w:t>。</w:t>
            </w:r>
          </w:p>
          <w:p w14:paraId="6EA778DF" w14:textId="204A3EBB" w:rsidR="00663B83" w:rsidRPr="003D1F30" w:rsidRDefault="00B82C66" w:rsidP="00531887">
            <w:pPr>
              <w:pStyle w:val="PURBullet-Indented"/>
              <w:rPr>
                <w:rFonts w:eastAsia="SimSun" w:cs="Arial"/>
              </w:rPr>
            </w:pPr>
            <w:r w:rsidRPr="003D1F30">
              <w:rPr>
                <w:rFonts w:eastAsia="SimSun" w:cs="Arial"/>
              </w:rPr>
              <w:t>Microsoft Dynamics NAV 2013 R2 Web Client</w:t>
            </w:r>
          </w:p>
          <w:p w14:paraId="4E1626A9" w14:textId="5B55622D" w:rsidR="00B82C66" w:rsidRPr="003D1F30" w:rsidRDefault="00B82C66" w:rsidP="00B82C66">
            <w:pPr>
              <w:pStyle w:val="PURBullet-Indented"/>
              <w:rPr>
                <w:rFonts w:eastAsia="SimSun" w:cs="Arial"/>
              </w:rPr>
            </w:pPr>
            <w:r w:rsidRPr="003D1F30">
              <w:rPr>
                <w:rFonts w:eastAsia="SimSun" w:cs="Arial"/>
              </w:rPr>
              <w:t>Microsoft Dynamics NAV 2013 R2 SharePoint Client</w:t>
            </w:r>
          </w:p>
        </w:tc>
      </w:tr>
      <w:tr w:rsidR="00663B83" w:rsidRPr="003D1F30" w14:paraId="0AEDB5AC" w14:textId="77777777" w:rsidTr="007A4D2C">
        <w:tc>
          <w:tcPr>
            <w:tcW w:w="10750" w:type="dxa"/>
            <w:gridSpan w:val="2"/>
            <w:shd w:val="clear" w:color="auto" w:fill="FFFFFF"/>
            <w:tcMar>
              <w:top w:w="43" w:type="dxa"/>
              <w:left w:w="115" w:type="dxa"/>
              <w:bottom w:w="43" w:type="dxa"/>
              <w:right w:w="115" w:type="dxa"/>
            </w:tcMar>
          </w:tcPr>
          <w:p w14:paraId="29B474B3" w14:textId="77777777" w:rsidR="00663B83" w:rsidRPr="003D1F30" w:rsidRDefault="00663B83" w:rsidP="00050078">
            <w:pPr>
              <w:pStyle w:val="PURTableHeaderBlue"/>
              <w:rPr>
                <w:rFonts w:eastAsia="SimSun" w:cs="Arial"/>
              </w:rPr>
            </w:pPr>
            <w:r w:rsidRPr="003D1F30">
              <w:rPr>
                <w:rFonts w:eastAsia="SimSun" w:cs="Arial"/>
              </w:rPr>
              <w:t>Microsoft Dynamics SL 2011</w:t>
            </w:r>
          </w:p>
        </w:tc>
      </w:tr>
      <w:tr w:rsidR="00663B83" w:rsidRPr="003D1F30" w14:paraId="3033C2FF" w14:textId="77777777" w:rsidTr="007A4D2C">
        <w:tc>
          <w:tcPr>
            <w:tcW w:w="10750" w:type="dxa"/>
            <w:gridSpan w:val="2"/>
            <w:shd w:val="clear" w:color="auto" w:fill="FFFFFF"/>
            <w:tcMar>
              <w:top w:w="43" w:type="dxa"/>
              <w:left w:w="115" w:type="dxa"/>
              <w:bottom w:w="43" w:type="dxa"/>
              <w:right w:w="115" w:type="dxa"/>
            </w:tcMar>
          </w:tcPr>
          <w:p w14:paraId="5C5F3544" w14:textId="77777777" w:rsidR="00663B83" w:rsidRPr="003D1F30" w:rsidRDefault="00663B83" w:rsidP="00531887">
            <w:pPr>
              <w:pStyle w:val="PURBullet-Indented"/>
              <w:rPr>
                <w:rFonts w:eastAsia="SimSun" w:cs="Arial"/>
              </w:rPr>
            </w:pPr>
            <w:r w:rsidRPr="003D1F30">
              <w:rPr>
                <w:rFonts w:eastAsia="SimSun" w:cs="Arial"/>
              </w:rPr>
              <w:t>Microsoft Dynamics SL 2011 Windows Rich Client Software</w:t>
            </w:r>
            <w:r w:rsidRPr="003D1F30">
              <w:rPr>
                <w:rFonts w:eastAsia="SimSun" w:cs="Arial"/>
              </w:rPr>
              <w:t>。</w:t>
            </w:r>
          </w:p>
          <w:p w14:paraId="4B8B4ADE" w14:textId="77777777" w:rsidR="00663B83" w:rsidRPr="003D1F30" w:rsidRDefault="00663B83" w:rsidP="00531887">
            <w:pPr>
              <w:pStyle w:val="PURBullet-Indented"/>
              <w:rPr>
                <w:rFonts w:eastAsia="SimSun" w:cs="Arial"/>
              </w:rPr>
            </w:pPr>
            <w:r w:rsidRPr="003D1F30">
              <w:rPr>
                <w:rFonts w:eastAsia="SimSun" w:cs="Arial"/>
              </w:rPr>
              <w:t>Management Reporter Designer Client Software for Microsoft SL 2011</w:t>
            </w:r>
          </w:p>
          <w:p w14:paraId="39C40655" w14:textId="77777777" w:rsidR="00663B83" w:rsidRPr="003D1F30" w:rsidRDefault="00663B83" w:rsidP="00531887">
            <w:pPr>
              <w:pStyle w:val="PURBullet-Indented"/>
              <w:rPr>
                <w:rFonts w:eastAsia="SimSun" w:cs="Arial"/>
              </w:rPr>
            </w:pPr>
            <w:r w:rsidRPr="003D1F30">
              <w:rPr>
                <w:rFonts w:eastAsia="SimSun" w:cs="Arial"/>
              </w:rPr>
              <w:t>Microsoft Dynamics SL 2011 Connector for Dynamics CRM 2011</w:t>
            </w:r>
          </w:p>
        </w:tc>
      </w:tr>
      <w:tr w:rsidR="00663B83" w:rsidRPr="003D1F30"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3D1F30" w:rsidRDefault="00663B83" w:rsidP="00F44E81">
            <w:pPr>
              <w:pStyle w:val="PURTableHeaderBlue"/>
              <w:rPr>
                <w:rFonts w:eastAsia="SimSun" w:cs="Arial"/>
              </w:rPr>
            </w:pPr>
            <w:r w:rsidRPr="003D1F30">
              <w:rPr>
                <w:rFonts w:eastAsia="SimSun" w:cs="Arial"/>
              </w:rPr>
              <w:t>Project Server 2013</w:t>
            </w:r>
          </w:p>
        </w:tc>
      </w:tr>
      <w:tr w:rsidR="00663B83" w:rsidRPr="003D1F30"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3D1F30" w:rsidRDefault="00663B83" w:rsidP="00531887">
            <w:pPr>
              <w:pStyle w:val="PURBullet-Indented"/>
              <w:rPr>
                <w:rFonts w:eastAsia="SimSun" w:cs="Arial"/>
              </w:rPr>
            </w:pPr>
            <w:r w:rsidRPr="003D1F30">
              <w:rPr>
                <w:rFonts w:eastAsia="SimSun" w:cs="Arial"/>
              </w:rPr>
              <w:t>软件开发工具包</w:t>
            </w:r>
            <w:r w:rsidRPr="003D1F30">
              <w:rPr>
                <w:rFonts w:eastAsia="SimSun" w:cs="Arial"/>
              </w:rPr>
              <w:t xml:space="preserve"> (SDK)</w:t>
            </w:r>
          </w:p>
        </w:tc>
      </w:tr>
      <w:tr w:rsidR="00663B83" w:rsidRPr="003D1F30"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3D1F30" w:rsidRDefault="00663B83" w:rsidP="00F44E81">
            <w:pPr>
              <w:pStyle w:val="PURTableHeaderBlue"/>
              <w:rPr>
                <w:rFonts w:eastAsia="SimSun" w:cs="Arial"/>
              </w:rPr>
            </w:pPr>
            <w:r w:rsidRPr="003D1F30">
              <w:rPr>
                <w:rFonts w:eastAsia="SimSun" w:cs="Arial"/>
              </w:rPr>
              <w:t>SharePoint Server 2013</w:t>
            </w:r>
          </w:p>
        </w:tc>
      </w:tr>
      <w:tr w:rsidR="00663B83" w:rsidRPr="003D1F30"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3D1F30" w:rsidRDefault="00663B83" w:rsidP="00531887">
            <w:pPr>
              <w:pStyle w:val="PURBullet-Indented"/>
              <w:rPr>
                <w:rFonts w:eastAsia="SimSun" w:cs="Arial"/>
              </w:rPr>
            </w:pPr>
            <w:r w:rsidRPr="003D1F30">
              <w:rPr>
                <w:rFonts w:eastAsia="SimSun" w:cs="Arial"/>
              </w:rPr>
              <w:t>软件开发工具包</w:t>
            </w:r>
            <w:r w:rsidRPr="003D1F30">
              <w:rPr>
                <w:rFonts w:eastAsia="SimSun" w:cs="Arial"/>
              </w:rPr>
              <w:t xml:space="preserve"> (SDK)</w:t>
            </w:r>
          </w:p>
        </w:tc>
      </w:tr>
      <w:tr w:rsidR="005079C2" w:rsidRPr="003D1F30"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Pr="003D1F30" w:rsidRDefault="005079C2" w:rsidP="00F44E81">
            <w:pPr>
              <w:pStyle w:val="PURTableHeaderBlue"/>
              <w:rPr>
                <w:rFonts w:eastAsia="SimSun" w:cs="Arial"/>
              </w:rPr>
            </w:pPr>
            <w:r w:rsidRPr="003D1F30">
              <w:rPr>
                <w:rFonts w:eastAsia="SimSun" w:cs="Arial"/>
              </w:rPr>
              <w:t>SharePoint 2013 Hosting</w:t>
            </w:r>
          </w:p>
        </w:tc>
      </w:tr>
      <w:tr w:rsidR="005079C2" w:rsidRPr="003D1F30"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Pr="003D1F30" w:rsidRDefault="005079C2" w:rsidP="00C44B38">
            <w:pPr>
              <w:pStyle w:val="PURBullet-Indented"/>
              <w:rPr>
                <w:rFonts w:eastAsia="SimSun" w:cs="Arial"/>
              </w:rPr>
            </w:pPr>
            <w:r w:rsidRPr="003D1F30">
              <w:rPr>
                <w:rFonts w:eastAsia="SimSun" w:cs="Arial"/>
              </w:rPr>
              <w:t>软件开发工具包</w:t>
            </w:r>
            <w:r w:rsidRPr="003D1F30">
              <w:rPr>
                <w:rFonts w:eastAsia="SimSun" w:cs="Arial"/>
              </w:rPr>
              <w:t xml:space="preserve"> (SDK)</w:t>
            </w:r>
          </w:p>
        </w:tc>
      </w:tr>
      <w:tr w:rsidR="000F2535" w:rsidRPr="003D1F30"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3D1F30" w:rsidRDefault="000F2535" w:rsidP="005215C8">
            <w:pPr>
              <w:pStyle w:val="PURTableHeaderBlue"/>
              <w:rPr>
                <w:rFonts w:eastAsia="SimSun" w:cs="Arial"/>
              </w:rPr>
            </w:pPr>
            <w:r w:rsidRPr="003D1F30">
              <w:rPr>
                <w:rFonts w:eastAsia="SimSun" w:cs="Arial"/>
              </w:rPr>
              <w:t>SQL Server 2014 Standard</w:t>
            </w:r>
            <w:r w:rsidRPr="003D1F30">
              <w:rPr>
                <w:rFonts w:eastAsia="SimSun" w:cs="Arial"/>
              </w:rPr>
              <w:t>、</w:t>
            </w:r>
            <w:r w:rsidRPr="003D1F30">
              <w:rPr>
                <w:rFonts w:eastAsia="SimSun" w:cs="Arial"/>
              </w:rPr>
              <w:t>Enterprise</w:t>
            </w:r>
            <w:r w:rsidRPr="003D1F30">
              <w:rPr>
                <w:rFonts w:eastAsia="SimSun" w:cs="Arial"/>
              </w:rPr>
              <w:t>、</w:t>
            </w:r>
            <w:r w:rsidRPr="003D1F30">
              <w:rPr>
                <w:rFonts w:eastAsia="SimSun" w:cs="Arial"/>
              </w:rPr>
              <w:t xml:space="preserve">Web </w:t>
            </w:r>
            <w:r w:rsidRPr="003D1F30">
              <w:rPr>
                <w:rFonts w:eastAsia="SimSun" w:cs="Arial"/>
              </w:rPr>
              <w:t>和</w:t>
            </w:r>
            <w:r w:rsidRPr="003D1F30">
              <w:rPr>
                <w:rFonts w:eastAsia="SimSun" w:cs="Arial"/>
              </w:rPr>
              <w:t xml:space="preserve"> Business Intelligence</w:t>
            </w:r>
          </w:p>
        </w:tc>
      </w:tr>
      <w:tr w:rsidR="000F2535" w:rsidRPr="003D1F30"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3D1F30" w:rsidRDefault="007E5B60" w:rsidP="0000799F">
            <w:pPr>
              <w:pStyle w:val="PURBullet-Indented"/>
              <w:rPr>
                <w:rFonts w:eastAsia="SimSun" w:cs="Arial"/>
              </w:rPr>
            </w:pPr>
            <w:r w:rsidRPr="003D1F30">
              <w:rPr>
                <w:rFonts w:eastAsia="SimSun" w:cs="Arial"/>
              </w:rPr>
              <w:t>客户端工具连接性</w:t>
            </w:r>
          </w:p>
        </w:tc>
        <w:tc>
          <w:tcPr>
            <w:tcW w:w="4835" w:type="dxa"/>
            <w:shd w:val="clear" w:color="auto" w:fill="FFFFFF"/>
          </w:tcPr>
          <w:p w14:paraId="7867FC5F" w14:textId="5DE7FFF7" w:rsidR="007331A1" w:rsidRPr="003D1F30" w:rsidRDefault="0000799F" w:rsidP="007331A1">
            <w:pPr>
              <w:pStyle w:val="PURBullet-Indented"/>
              <w:rPr>
                <w:rFonts w:eastAsia="SimSun" w:cs="Arial"/>
              </w:rPr>
            </w:pPr>
            <w:r w:rsidRPr="003D1F30">
              <w:rPr>
                <w:rFonts w:eastAsia="SimSun" w:cs="Arial"/>
              </w:rPr>
              <w:t>文档组件</w:t>
            </w:r>
          </w:p>
        </w:tc>
      </w:tr>
      <w:tr w:rsidR="007331A1" w:rsidRPr="003D1F30"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3D1F30" w:rsidRDefault="007331A1" w:rsidP="00C245A7">
            <w:pPr>
              <w:pStyle w:val="PURTableHeaderBlue"/>
              <w:rPr>
                <w:rFonts w:eastAsia="SimSun" w:cs="Arial"/>
                <w:lang w:val="fr-FR"/>
              </w:rPr>
            </w:pPr>
            <w:r w:rsidRPr="003D1F30">
              <w:rPr>
                <w:rFonts w:eastAsia="SimSun" w:cs="Arial"/>
              </w:rPr>
              <w:t>System Center 2012 R2 Client Management Suite</w:t>
            </w:r>
          </w:p>
        </w:tc>
      </w:tr>
      <w:tr w:rsidR="007331A1" w:rsidRPr="003D1F30"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Pr="003D1F30" w:rsidRDefault="007331A1" w:rsidP="007331A1">
            <w:pPr>
              <w:pStyle w:val="PURBullet"/>
              <w:rPr>
                <w:rFonts w:eastAsia="SimSun" w:cs="Arial"/>
              </w:rPr>
            </w:pPr>
            <w:r w:rsidRPr="003D1F30">
              <w:rPr>
                <w:rFonts w:eastAsia="SimSun" w:cs="Arial"/>
              </w:rPr>
              <w:t xml:space="preserve">Configuration Manager </w:t>
            </w:r>
            <w:r w:rsidRPr="003D1F30">
              <w:rPr>
                <w:rFonts w:eastAsia="SimSun" w:cs="Arial"/>
              </w:rPr>
              <w:t>客户端</w:t>
            </w:r>
          </w:p>
          <w:p w14:paraId="171A61B5" w14:textId="77777777" w:rsidR="007331A1" w:rsidRPr="003D1F30" w:rsidRDefault="007331A1" w:rsidP="007331A1">
            <w:pPr>
              <w:pStyle w:val="PURBullet"/>
              <w:rPr>
                <w:rFonts w:eastAsia="SimSun" w:cs="Arial"/>
              </w:rPr>
            </w:pPr>
            <w:r w:rsidRPr="003D1F30">
              <w:rPr>
                <w:rFonts w:eastAsia="SimSun" w:cs="Arial"/>
              </w:rPr>
              <w:t>设备管理点</w:t>
            </w:r>
          </w:p>
          <w:p w14:paraId="6A2329A1" w14:textId="77777777" w:rsidR="007331A1" w:rsidRPr="003D1F30" w:rsidRDefault="007331A1" w:rsidP="007331A1">
            <w:pPr>
              <w:pStyle w:val="PURBullet"/>
              <w:rPr>
                <w:rFonts w:eastAsia="SimSun" w:cs="Arial"/>
              </w:rPr>
            </w:pPr>
            <w:r w:rsidRPr="003D1F30">
              <w:rPr>
                <w:rFonts w:eastAsia="SimSun" w:cs="Arial"/>
              </w:rPr>
              <w:t>自定义更新发布工具</w:t>
            </w:r>
          </w:p>
          <w:p w14:paraId="6200F8C4" w14:textId="77777777" w:rsidR="007331A1" w:rsidRPr="003D1F30" w:rsidRDefault="007331A1" w:rsidP="007331A1">
            <w:pPr>
              <w:pStyle w:val="PURBullet"/>
              <w:rPr>
                <w:rFonts w:eastAsia="SimSun" w:cs="Arial"/>
              </w:rPr>
            </w:pPr>
            <w:r w:rsidRPr="003D1F30">
              <w:rPr>
                <w:rFonts w:eastAsia="SimSun" w:cs="Arial"/>
              </w:rPr>
              <w:t>分发点</w:t>
            </w:r>
          </w:p>
          <w:p w14:paraId="5A544F51" w14:textId="77777777" w:rsidR="007331A1" w:rsidRPr="003D1F30" w:rsidRDefault="007331A1" w:rsidP="007331A1">
            <w:pPr>
              <w:pStyle w:val="PURBullet"/>
              <w:rPr>
                <w:rFonts w:eastAsia="SimSun" w:cs="Arial"/>
              </w:rPr>
            </w:pPr>
            <w:r w:rsidRPr="003D1F30">
              <w:rPr>
                <w:rFonts w:eastAsia="SimSun" w:cs="Arial"/>
              </w:rPr>
              <w:t>回退状态点</w:t>
            </w:r>
          </w:p>
          <w:p w14:paraId="6F73C7A4" w14:textId="77777777" w:rsidR="007331A1" w:rsidRPr="003D1F30" w:rsidRDefault="007331A1" w:rsidP="007331A1">
            <w:pPr>
              <w:pStyle w:val="PURBullet"/>
              <w:rPr>
                <w:rFonts w:eastAsia="SimSun" w:cs="Arial"/>
              </w:rPr>
            </w:pPr>
            <w:r w:rsidRPr="003D1F30">
              <w:rPr>
                <w:rFonts w:eastAsia="SimSun" w:cs="Arial"/>
              </w:rPr>
              <w:t xml:space="preserve">Microsoft Updates </w:t>
            </w:r>
            <w:r w:rsidRPr="003D1F30">
              <w:rPr>
                <w:rFonts w:eastAsia="SimSun" w:cs="Arial"/>
              </w:rPr>
              <w:t>库存清单工具</w:t>
            </w:r>
          </w:p>
          <w:p w14:paraId="47BECA06" w14:textId="77777777" w:rsidR="007331A1" w:rsidRPr="003D1F30" w:rsidRDefault="007331A1" w:rsidP="007331A1">
            <w:pPr>
              <w:pStyle w:val="PURBullet"/>
              <w:rPr>
                <w:rFonts w:eastAsia="SimSun" w:cs="Arial"/>
              </w:rPr>
            </w:pPr>
            <w:r w:rsidRPr="003D1F30">
              <w:rPr>
                <w:rFonts w:eastAsia="SimSun" w:cs="Arial"/>
              </w:rPr>
              <w:t xml:space="preserve">PXE </w:t>
            </w:r>
            <w:r w:rsidRPr="003D1F30">
              <w:rPr>
                <w:rFonts w:eastAsia="SimSun" w:cs="Arial"/>
              </w:rPr>
              <w:t>服务点</w:t>
            </w:r>
          </w:p>
          <w:p w14:paraId="7D59344C" w14:textId="77777777" w:rsidR="007331A1" w:rsidRPr="003D1F30" w:rsidRDefault="007331A1" w:rsidP="007331A1">
            <w:pPr>
              <w:pStyle w:val="PURBullet"/>
              <w:rPr>
                <w:rFonts w:eastAsia="SimSun" w:cs="Arial"/>
              </w:rPr>
            </w:pPr>
            <w:r w:rsidRPr="003D1F30">
              <w:rPr>
                <w:rFonts w:eastAsia="SimSun" w:cs="Arial"/>
              </w:rPr>
              <w:t>审核收集服务软件</w:t>
            </w:r>
          </w:p>
          <w:p w14:paraId="62384BEE" w14:textId="77777777" w:rsidR="007331A1" w:rsidRPr="003D1F30" w:rsidRDefault="007331A1" w:rsidP="007331A1">
            <w:pPr>
              <w:pStyle w:val="PURBullet"/>
              <w:rPr>
                <w:rFonts w:eastAsia="SimSun" w:cs="Arial"/>
              </w:rPr>
            </w:pPr>
            <w:r w:rsidRPr="003D1F30">
              <w:rPr>
                <w:rFonts w:eastAsia="SimSun" w:cs="Arial"/>
              </w:rPr>
              <w:t>Power Shell</w:t>
            </w:r>
          </w:p>
          <w:p w14:paraId="24C5E146" w14:textId="77777777" w:rsidR="007331A1" w:rsidRPr="003D1F30" w:rsidRDefault="007331A1" w:rsidP="007331A1">
            <w:pPr>
              <w:pStyle w:val="PURBullet"/>
              <w:rPr>
                <w:rFonts w:eastAsia="SimSun" w:cs="Arial"/>
              </w:rPr>
            </w:pPr>
            <w:r w:rsidRPr="003D1F30">
              <w:rPr>
                <w:rFonts w:eastAsia="SimSun" w:cs="Arial"/>
              </w:rPr>
              <w:t>Business Intelligence Development Studio</w:t>
            </w:r>
          </w:p>
          <w:p w14:paraId="565FFEEA" w14:textId="77777777" w:rsidR="007331A1" w:rsidRPr="003D1F30" w:rsidRDefault="007331A1" w:rsidP="007331A1">
            <w:pPr>
              <w:pStyle w:val="PURBullet"/>
              <w:rPr>
                <w:rFonts w:eastAsia="SimSun" w:cs="Arial"/>
              </w:rPr>
            </w:pPr>
            <w:r w:rsidRPr="003D1F30">
              <w:rPr>
                <w:rFonts w:eastAsia="SimSun" w:cs="Arial"/>
              </w:rPr>
              <w:t>早期组件</w:t>
            </w:r>
          </w:p>
          <w:p w14:paraId="3BC33199" w14:textId="77777777" w:rsidR="007331A1" w:rsidRPr="003D1F30" w:rsidRDefault="007331A1" w:rsidP="007331A1">
            <w:pPr>
              <w:pStyle w:val="PURBullet"/>
              <w:rPr>
                <w:rFonts w:eastAsia="SimSun" w:cs="Arial"/>
              </w:rPr>
            </w:pPr>
            <w:r w:rsidRPr="003D1F30">
              <w:rPr>
                <w:rFonts w:eastAsia="SimSun" w:cs="Arial"/>
              </w:rPr>
              <w:t>通知服务客户端组件</w:t>
            </w:r>
          </w:p>
          <w:p w14:paraId="4A528536" w14:textId="77777777" w:rsidR="007331A1" w:rsidRPr="003D1F30" w:rsidRDefault="007331A1" w:rsidP="007331A1">
            <w:pPr>
              <w:pStyle w:val="PURBullet"/>
              <w:rPr>
                <w:rFonts w:eastAsia="SimSun" w:cs="Arial"/>
              </w:rPr>
            </w:pPr>
            <w:r w:rsidRPr="003D1F30">
              <w:rPr>
                <w:rFonts w:eastAsia="SimSun" w:cs="Arial"/>
              </w:rPr>
              <w:t xml:space="preserve">Reporting Services </w:t>
            </w:r>
            <w:r w:rsidRPr="003D1F30">
              <w:rPr>
                <w:rFonts w:eastAsia="SimSun" w:cs="Arial"/>
              </w:rPr>
              <w:t>共享工具</w:t>
            </w:r>
          </w:p>
          <w:p w14:paraId="5ACD3F28" w14:textId="77777777" w:rsidR="007331A1" w:rsidRPr="003D1F30" w:rsidRDefault="007331A1" w:rsidP="007331A1">
            <w:pPr>
              <w:pStyle w:val="PURBullet"/>
              <w:rPr>
                <w:rFonts w:eastAsia="SimSun" w:cs="Arial"/>
              </w:rPr>
            </w:pPr>
            <w:r w:rsidRPr="003D1F30">
              <w:rPr>
                <w:rFonts w:eastAsia="SimSun" w:cs="Arial"/>
              </w:rPr>
              <w:t>软件开发工具包</w:t>
            </w:r>
          </w:p>
          <w:p w14:paraId="0EFCD9DF" w14:textId="77777777" w:rsidR="007331A1" w:rsidRPr="003D1F30" w:rsidRDefault="007331A1" w:rsidP="007331A1">
            <w:pPr>
              <w:pStyle w:val="PURBullet"/>
              <w:rPr>
                <w:rFonts w:eastAsia="SimSun" w:cs="Arial"/>
              </w:rPr>
            </w:pPr>
            <w:r w:rsidRPr="003D1F30">
              <w:rPr>
                <w:rFonts w:eastAsia="SimSun" w:cs="Arial"/>
              </w:rPr>
              <w:t xml:space="preserve">SQL Server 2008 </w:t>
            </w:r>
            <w:r w:rsidRPr="003D1F30">
              <w:rPr>
                <w:rFonts w:eastAsia="SimSun" w:cs="Arial"/>
              </w:rPr>
              <w:t>在线丛书</w:t>
            </w:r>
          </w:p>
          <w:p w14:paraId="153EE88D" w14:textId="77777777" w:rsidR="007331A1" w:rsidRPr="003D1F30" w:rsidRDefault="007331A1" w:rsidP="007331A1">
            <w:pPr>
              <w:pStyle w:val="PURBullet"/>
              <w:rPr>
                <w:rFonts w:eastAsia="SimSun" w:cs="Arial"/>
              </w:rPr>
            </w:pPr>
            <w:r w:rsidRPr="003D1F30">
              <w:rPr>
                <w:rFonts w:eastAsia="SimSun" w:cs="Arial"/>
              </w:rPr>
              <w:t>数据仓库管理服务器</w:t>
            </w:r>
          </w:p>
          <w:p w14:paraId="296C26F7" w14:textId="77777777" w:rsidR="007331A1" w:rsidRPr="003D1F30" w:rsidRDefault="007331A1" w:rsidP="007331A1">
            <w:pPr>
              <w:pStyle w:val="PURBullet"/>
              <w:rPr>
                <w:rFonts w:eastAsia="SimSun" w:cs="Arial"/>
              </w:rPr>
            </w:pPr>
            <w:r w:rsidRPr="003D1F30">
              <w:rPr>
                <w:rFonts w:eastAsia="SimSun" w:cs="Arial"/>
              </w:rPr>
              <w:t xml:space="preserve">Service Manager </w:t>
            </w:r>
            <w:r w:rsidRPr="003D1F30">
              <w:rPr>
                <w:rFonts w:eastAsia="SimSun" w:cs="Arial"/>
              </w:rPr>
              <w:t>控制台</w:t>
            </w:r>
          </w:p>
          <w:p w14:paraId="351F9EFC" w14:textId="77777777" w:rsidR="007331A1" w:rsidRPr="003D1F30" w:rsidRDefault="007331A1" w:rsidP="007331A1">
            <w:pPr>
              <w:pStyle w:val="PURBullet"/>
              <w:rPr>
                <w:rFonts w:eastAsia="SimSun" w:cs="Arial"/>
              </w:rPr>
            </w:pPr>
            <w:r w:rsidRPr="003D1F30">
              <w:rPr>
                <w:rFonts w:eastAsia="SimSun" w:cs="Arial"/>
              </w:rPr>
              <w:t xml:space="preserve">Avicode Incident Snapshot </w:t>
            </w:r>
            <w:r w:rsidRPr="003D1F30">
              <w:rPr>
                <w:rFonts w:eastAsia="SimSun" w:cs="Arial"/>
              </w:rPr>
              <w:t>实用工具</w:t>
            </w:r>
          </w:p>
          <w:p w14:paraId="1922E771" w14:textId="77777777" w:rsidR="007331A1" w:rsidRPr="003D1F30" w:rsidRDefault="007331A1" w:rsidP="007331A1">
            <w:pPr>
              <w:pStyle w:val="PURBullet"/>
              <w:rPr>
                <w:rFonts w:eastAsia="SimSun" w:cs="Arial"/>
              </w:rPr>
            </w:pPr>
            <w:r w:rsidRPr="003D1F30">
              <w:rPr>
                <w:rFonts w:eastAsia="SimSun" w:cs="Arial"/>
              </w:rPr>
              <w:t xml:space="preserve">AVIcode Intercept </w:t>
            </w:r>
            <w:r w:rsidRPr="003D1F30">
              <w:rPr>
                <w:rFonts w:eastAsia="SimSun" w:cs="Arial"/>
              </w:rPr>
              <w:t>代理</w:t>
            </w:r>
          </w:p>
          <w:p w14:paraId="6B158EDF" w14:textId="77777777" w:rsidR="007331A1" w:rsidRPr="003D1F30" w:rsidRDefault="007331A1" w:rsidP="007331A1">
            <w:pPr>
              <w:pStyle w:val="PURBullet"/>
              <w:rPr>
                <w:rFonts w:eastAsia="SimSun" w:cs="Arial"/>
              </w:rPr>
            </w:pPr>
            <w:r w:rsidRPr="003D1F30">
              <w:rPr>
                <w:rFonts w:eastAsia="SimSun" w:cs="Arial"/>
              </w:rPr>
              <w:t xml:space="preserve">AVIcode Intercept Visual Studio </w:t>
            </w:r>
            <w:r w:rsidRPr="003D1F30">
              <w:rPr>
                <w:rFonts w:eastAsia="SimSun" w:cs="Arial"/>
              </w:rPr>
              <w:t>插件</w:t>
            </w:r>
          </w:p>
          <w:p w14:paraId="35170363" w14:textId="77777777" w:rsidR="007331A1" w:rsidRPr="003D1F30" w:rsidRDefault="007331A1" w:rsidP="007331A1">
            <w:pPr>
              <w:pStyle w:val="PURBullet"/>
              <w:rPr>
                <w:rFonts w:eastAsia="SimSun" w:cs="Arial"/>
              </w:rPr>
            </w:pPr>
            <w:r w:rsidRPr="003D1F30">
              <w:rPr>
                <w:rFonts w:eastAsia="SimSun" w:cs="Arial"/>
              </w:rPr>
              <w:t>AVIcode SharePoint Application Cartridge</w:t>
            </w:r>
          </w:p>
          <w:p w14:paraId="4EE9C8E7" w14:textId="77777777" w:rsidR="007331A1" w:rsidRPr="003D1F30" w:rsidRDefault="007331A1" w:rsidP="007331A1">
            <w:pPr>
              <w:pStyle w:val="PURBullet"/>
              <w:rPr>
                <w:rFonts w:eastAsia="SimSun" w:cs="Arial"/>
              </w:rPr>
            </w:pPr>
            <w:r w:rsidRPr="003D1F30">
              <w:rPr>
                <w:rFonts w:eastAsia="SimSun" w:cs="Arial"/>
              </w:rPr>
              <w:t>AVIcode Advisor 5.7</w:t>
            </w:r>
          </w:p>
          <w:p w14:paraId="79CD1AE2" w14:textId="77777777" w:rsidR="007331A1" w:rsidRPr="003D1F30" w:rsidRDefault="007331A1" w:rsidP="007331A1">
            <w:pPr>
              <w:pStyle w:val="PURBullet"/>
              <w:rPr>
                <w:rFonts w:eastAsia="SimSun" w:cs="Arial"/>
              </w:rPr>
            </w:pPr>
            <w:r w:rsidRPr="003D1F30">
              <w:rPr>
                <w:rFonts w:eastAsia="SimSun" w:cs="Arial"/>
              </w:rPr>
              <w:t>AVIcode Intercept uX Management Pack for Operations Manager 2007</w:t>
            </w:r>
          </w:p>
          <w:p w14:paraId="4C8D4F8E" w14:textId="77777777" w:rsidR="007331A1" w:rsidRPr="003D1F30" w:rsidRDefault="007331A1" w:rsidP="007331A1">
            <w:pPr>
              <w:pStyle w:val="PURBullet"/>
              <w:rPr>
                <w:rFonts w:eastAsia="SimSun" w:cs="Arial"/>
              </w:rPr>
            </w:pPr>
            <w:r w:rsidRPr="003D1F30">
              <w:rPr>
                <w:rFonts w:eastAsia="SimSun" w:cs="Arial"/>
              </w:rPr>
              <w:t>AVIcode SharePoint Application Management Pack for Operations Manager 2007</w:t>
            </w:r>
          </w:p>
          <w:p w14:paraId="6431D360" w14:textId="77777777" w:rsidR="007331A1" w:rsidRPr="003D1F30" w:rsidRDefault="007331A1" w:rsidP="007331A1">
            <w:pPr>
              <w:pStyle w:val="PURBullet"/>
              <w:rPr>
                <w:rFonts w:eastAsia="SimSun" w:cs="Arial"/>
              </w:rPr>
            </w:pPr>
            <w:r w:rsidRPr="003D1F30">
              <w:rPr>
                <w:rFonts w:eastAsia="SimSun" w:cs="Arial"/>
              </w:rPr>
              <w:t>快速集成工具包</w:t>
            </w:r>
          </w:p>
          <w:p w14:paraId="6686ED14" w14:textId="77777777" w:rsidR="007331A1" w:rsidRPr="003D1F30" w:rsidRDefault="007331A1" w:rsidP="007331A1">
            <w:pPr>
              <w:pStyle w:val="PURBullet"/>
              <w:rPr>
                <w:rFonts w:eastAsia="SimSun" w:cs="Arial"/>
              </w:rPr>
            </w:pPr>
            <w:r w:rsidRPr="003D1F30">
              <w:rPr>
                <w:rFonts w:eastAsia="SimSun" w:cs="Arial"/>
              </w:rPr>
              <w:t>Opalis Integration Server 6.2.2 SP1</w:t>
            </w:r>
          </w:p>
          <w:p w14:paraId="782961D9" w14:textId="614204FC" w:rsidR="007331A1" w:rsidRPr="003D1F30" w:rsidRDefault="007331A1" w:rsidP="007331A1">
            <w:pPr>
              <w:pStyle w:val="PURBullet"/>
              <w:rPr>
                <w:rFonts w:eastAsia="SimSun" w:cs="Arial"/>
              </w:rPr>
            </w:pPr>
            <w:r w:rsidRPr="003D1F30">
              <w:rPr>
                <w:rFonts w:eastAsia="SimSun" w:cs="Arial"/>
              </w:rPr>
              <w:t xml:space="preserve">Data Protection Manager </w:t>
            </w:r>
            <w:r w:rsidRPr="003D1F30">
              <w:rPr>
                <w:rFonts w:eastAsia="SimSun" w:cs="Arial"/>
              </w:rPr>
              <w:t>远程命令行</w:t>
            </w:r>
          </w:p>
        </w:tc>
        <w:tc>
          <w:tcPr>
            <w:tcW w:w="4835" w:type="dxa"/>
            <w:shd w:val="clear" w:color="auto" w:fill="FFFFFF"/>
          </w:tcPr>
          <w:p w14:paraId="6A42F9E8" w14:textId="77777777" w:rsidR="007331A1" w:rsidRPr="003D1F30" w:rsidRDefault="007331A1" w:rsidP="007331A1">
            <w:pPr>
              <w:pStyle w:val="PURBullet"/>
              <w:rPr>
                <w:rFonts w:eastAsia="SimSun" w:cs="Arial"/>
              </w:rPr>
            </w:pPr>
            <w:r w:rsidRPr="003D1F30">
              <w:rPr>
                <w:rFonts w:eastAsia="SimSun" w:cs="Arial"/>
              </w:rPr>
              <w:t>管理点</w:t>
            </w:r>
          </w:p>
          <w:p w14:paraId="267A331E" w14:textId="77777777" w:rsidR="007331A1" w:rsidRPr="003D1F30" w:rsidRDefault="007331A1" w:rsidP="007331A1">
            <w:pPr>
              <w:pStyle w:val="PURBullet"/>
              <w:rPr>
                <w:rFonts w:eastAsia="SimSun" w:cs="Arial"/>
              </w:rPr>
            </w:pPr>
            <w:r w:rsidRPr="003D1F30">
              <w:rPr>
                <w:rFonts w:eastAsia="SimSun" w:cs="Arial"/>
              </w:rPr>
              <w:t>报告点</w:t>
            </w:r>
          </w:p>
          <w:p w14:paraId="3907C6B6" w14:textId="77777777" w:rsidR="007331A1" w:rsidRPr="003D1F30" w:rsidRDefault="007331A1" w:rsidP="007331A1">
            <w:pPr>
              <w:pStyle w:val="PURBullet"/>
              <w:rPr>
                <w:rFonts w:eastAsia="SimSun" w:cs="Arial"/>
              </w:rPr>
            </w:pPr>
            <w:r w:rsidRPr="003D1F30">
              <w:rPr>
                <w:rFonts w:eastAsia="SimSun" w:cs="Arial"/>
              </w:rPr>
              <w:t>辅助站点服务器</w:t>
            </w:r>
          </w:p>
          <w:p w14:paraId="7A5F1286" w14:textId="77777777" w:rsidR="007331A1" w:rsidRPr="003D1F30" w:rsidRDefault="007331A1" w:rsidP="007331A1">
            <w:pPr>
              <w:pStyle w:val="PURBullet"/>
              <w:rPr>
                <w:rFonts w:eastAsia="SimSun" w:cs="Arial"/>
              </w:rPr>
            </w:pPr>
            <w:r w:rsidRPr="003D1F30">
              <w:rPr>
                <w:rFonts w:eastAsia="SimSun" w:cs="Arial"/>
              </w:rPr>
              <w:t>服务器定位点</w:t>
            </w:r>
          </w:p>
          <w:p w14:paraId="2C5699CA" w14:textId="77777777" w:rsidR="007331A1" w:rsidRPr="003D1F30" w:rsidRDefault="007331A1" w:rsidP="007331A1">
            <w:pPr>
              <w:pStyle w:val="PURBullet"/>
              <w:rPr>
                <w:rFonts w:eastAsia="SimSun" w:cs="Arial"/>
              </w:rPr>
            </w:pPr>
            <w:r w:rsidRPr="003D1F30">
              <w:rPr>
                <w:rFonts w:eastAsia="SimSun" w:cs="Arial"/>
              </w:rPr>
              <w:t>软件更新点</w:t>
            </w:r>
          </w:p>
          <w:p w14:paraId="11569EA5" w14:textId="77777777" w:rsidR="007331A1" w:rsidRPr="003D1F30" w:rsidRDefault="007331A1" w:rsidP="007331A1">
            <w:pPr>
              <w:pStyle w:val="PURBullet"/>
              <w:rPr>
                <w:rFonts w:eastAsia="SimSun" w:cs="Arial"/>
              </w:rPr>
            </w:pPr>
            <w:r w:rsidRPr="003D1F30">
              <w:rPr>
                <w:rFonts w:eastAsia="SimSun" w:cs="Arial"/>
              </w:rPr>
              <w:t>状态迁移点</w:t>
            </w:r>
          </w:p>
          <w:p w14:paraId="4310E5A0" w14:textId="77777777" w:rsidR="007331A1" w:rsidRPr="003D1F30" w:rsidRDefault="007331A1" w:rsidP="007331A1">
            <w:pPr>
              <w:pStyle w:val="PURBullet"/>
              <w:rPr>
                <w:rFonts w:eastAsia="SimSun" w:cs="Arial"/>
              </w:rPr>
            </w:pPr>
            <w:r w:rsidRPr="003D1F30">
              <w:rPr>
                <w:rFonts w:eastAsia="SimSun" w:cs="Arial"/>
              </w:rPr>
              <w:t xml:space="preserve">System Health Validator </w:t>
            </w:r>
            <w:r w:rsidRPr="003D1F30">
              <w:rPr>
                <w:rFonts w:eastAsia="SimSun" w:cs="Arial"/>
              </w:rPr>
              <w:t>点</w:t>
            </w:r>
          </w:p>
          <w:p w14:paraId="7A46021D" w14:textId="77777777" w:rsidR="007331A1" w:rsidRPr="003D1F30" w:rsidRDefault="007331A1" w:rsidP="007331A1">
            <w:pPr>
              <w:pStyle w:val="PURBullet"/>
              <w:rPr>
                <w:rFonts w:eastAsia="SimSun" w:cs="Arial"/>
              </w:rPr>
            </w:pPr>
            <w:r w:rsidRPr="003D1F30">
              <w:rPr>
                <w:rFonts w:eastAsia="SimSun" w:cs="Arial"/>
              </w:rPr>
              <w:t>Out of Band Service Point</w:t>
            </w:r>
          </w:p>
          <w:p w14:paraId="6ACC0E50" w14:textId="77777777" w:rsidR="007331A1" w:rsidRPr="003D1F30" w:rsidRDefault="007331A1" w:rsidP="007331A1">
            <w:pPr>
              <w:pStyle w:val="PURBullet"/>
              <w:rPr>
                <w:rFonts w:eastAsia="SimSun" w:cs="Arial"/>
              </w:rPr>
            </w:pPr>
            <w:r w:rsidRPr="003D1F30">
              <w:rPr>
                <w:rFonts w:eastAsia="SimSun" w:cs="Arial"/>
              </w:rPr>
              <w:t>连接器框架</w:t>
            </w:r>
          </w:p>
          <w:p w14:paraId="314E15F7" w14:textId="77777777" w:rsidR="007331A1" w:rsidRPr="003D1F30" w:rsidRDefault="007331A1" w:rsidP="007331A1">
            <w:pPr>
              <w:pStyle w:val="PURBullet"/>
              <w:rPr>
                <w:rFonts w:eastAsia="SimSun" w:cs="Arial"/>
              </w:rPr>
            </w:pPr>
            <w:r w:rsidRPr="003D1F30">
              <w:rPr>
                <w:rFonts w:eastAsia="SimSun" w:cs="Arial"/>
              </w:rPr>
              <w:t xml:space="preserve">Analysis Services </w:t>
            </w:r>
            <w:r w:rsidRPr="003D1F30">
              <w:rPr>
                <w:rFonts w:eastAsia="SimSun" w:cs="Arial"/>
              </w:rPr>
              <w:t>共享工具</w:t>
            </w:r>
          </w:p>
          <w:p w14:paraId="1BAD64CC" w14:textId="77777777" w:rsidR="007331A1" w:rsidRPr="003D1F30" w:rsidRDefault="007331A1" w:rsidP="007331A1">
            <w:pPr>
              <w:pStyle w:val="PURBullet"/>
              <w:rPr>
                <w:rFonts w:eastAsia="SimSun" w:cs="Arial"/>
              </w:rPr>
            </w:pPr>
            <w:r w:rsidRPr="003D1F30">
              <w:rPr>
                <w:rFonts w:eastAsia="SimSun" w:cs="Arial"/>
              </w:rPr>
              <w:t>连接组件</w:t>
            </w:r>
          </w:p>
          <w:p w14:paraId="6600A532" w14:textId="77777777" w:rsidR="007331A1" w:rsidRPr="003D1F30" w:rsidRDefault="007331A1" w:rsidP="007331A1">
            <w:pPr>
              <w:pStyle w:val="PURBullet"/>
              <w:rPr>
                <w:rFonts w:eastAsia="SimSun" w:cs="Arial"/>
              </w:rPr>
            </w:pPr>
            <w:r w:rsidRPr="003D1F30">
              <w:rPr>
                <w:rFonts w:eastAsia="SimSun" w:cs="Arial"/>
              </w:rPr>
              <w:t>管理工具</w:t>
            </w:r>
          </w:p>
          <w:p w14:paraId="41CE6D1E" w14:textId="77777777" w:rsidR="007331A1" w:rsidRPr="003D1F30" w:rsidRDefault="007331A1" w:rsidP="007331A1">
            <w:pPr>
              <w:pStyle w:val="PURBullet"/>
              <w:rPr>
                <w:rFonts w:eastAsia="SimSun" w:cs="Arial"/>
              </w:rPr>
            </w:pPr>
            <w:r w:rsidRPr="003D1F30">
              <w:rPr>
                <w:rFonts w:eastAsia="SimSun" w:cs="Arial"/>
              </w:rPr>
              <w:t xml:space="preserve">Reporting Services </w:t>
            </w:r>
            <w:r w:rsidRPr="003D1F30">
              <w:rPr>
                <w:rFonts w:eastAsia="SimSun" w:cs="Arial"/>
              </w:rPr>
              <w:t>报表管理器</w:t>
            </w:r>
          </w:p>
          <w:p w14:paraId="273CFEB4" w14:textId="77777777" w:rsidR="007331A1" w:rsidRPr="003D1F30" w:rsidRDefault="007331A1" w:rsidP="007331A1">
            <w:pPr>
              <w:pStyle w:val="PURBullet"/>
              <w:rPr>
                <w:rFonts w:eastAsia="SimSun" w:cs="Arial"/>
              </w:rPr>
            </w:pPr>
            <w:r w:rsidRPr="003D1F30">
              <w:rPr>
                <w:rFonts w:eastAsia="SimSun" w:cs="Arial"/>
              </w:rPr>
              <w:t xml:space="preserve">SQL Server 2008 </w:t>
            </w:r>
            <w:r w:rsidRPr="003D1F30">
              <w:rPr>
                <w:rFonts w:eastAsia="SimSun" w:cs="Arial"/>
              </w:rPr>
              <w:t>共享工具</w:t>
            </w:r>
          </w:p>
          <w:p w14:paraId="6A03FAF5" w14:textId="77777777" w:rsidR="007331A1" w:rsidRPr="003D1F30" w:rsidRDefault="007331A1" w:rsidP="007331A1">
            <w:pPr>
              <w:pStyle w:val="PURBullet"/>
              <w:rPr>
                <w:rFonts w:eastAsia="SimSun" w:cs="Arial"/>
              </w:rPr>
            </w:pPr>
            <w:r w:rsidRPr="003D1F30">
              <w:rPr>
                <w:rFonts w:eastAsia="SimSun" w:cs="Arial"/>
              </w:rPr>
              <w:t xml:space="preserve">SQLXML </w:t>
            </w:r>
            <w:r w:rsidRPr="003D1F30">
              <w:rPr>
                <w:rFonts w:eastAsia="SimSun" w:cs="Arial"/>
              </w:rPr>
              <w:t>客户端功能</w:t>
            </w:r>
          </w:p>
          <w:p w14:paraId="35BF725B" w14:textId="77777777" w:rsidR="007331A1" w:rsidRPr="003D1F30" w:rsidRDefault="007331A1" w:rsidP="007331A1">
            <w:pPr>
              <w:pStyle w:val="PURBullet"/>
              <w:rPr>
                <w:rFonts w:eastAsia="SimSun" w:cs="Arial"/>
              </w:rPr>
            </w:pPr>
            <w:r w:rsidRPr="003D1F30">
              <w:rPr>
                <w:rFonts w:eastAsia="SimSun" w:cs="Arial"/>
              </w:rPr>
              <w:t xml:space="preserve">SQL Server Mobile </w:t>
            </w:r>
            <w:r w:rsidRPr="003D1F30">
              <w:rPr>
                <w:rFonts w:eastAsia="SimSun" w:cs="Arial"/>
              </w:rPr>
              <w:t>服务器工具</w:t>
            </w:r>
          </w:p>
          <w:p w14:paraId="0C92CF60" w14:textId="77777777" w:rsidR="007331A1" w:rsidRPr="003D1F30" w:rsidRDefault="007331A1" w:rsidP="007331A1">
            <w:pPr>
              <w:pStyle w:val="PURBullet"/>
              <w:rPr>
                <w:rFonts w:eastAsia="SimSun" w:cs="Arial"/>
              </w:rPr>
            </w:pPr>
            <w:r w:rsidRPr="003D1F30">
              <w:rPr>
                <w:rFonts w:eastAsia="SimSun" w:cs="Arial"/>
              </w:rPr>
              <w:t>数据仓库数据库</w:t>
            </w:r>
          </w:p>
          <w:p w14:paraId="772A3FD5" w14:textId="77777777" w:rsidR="007331A1" w:rsidRPr="003D1F30" w:rsidRDefault="007331A1" w:rsidP="007331A1">
            <w:pPr>
              <w:pStyle w:val="PURBullet"/>
              <w:rPr>
                <w:rFonts w:eastAsia="SimSun" w:cs="Arial"/>
              </w:rPr>
            </w:pPr>
            <w:r w:rsidRPr="003D1F30">
              <w:rPr>
                <w:rFonts w:eastAsia="SimSun" w:cs="Arial"/>
              </w:rPr>
              <w:t>自助式门户</w:t>
            </w:r>
          </w:p>
          <w:p w14:paraId="2ADFC3CB" w14:textId="77777777" w:rsidR="007331A1" w:rsidRPr="003D1F30" w:rsidRDefault="007331A1" w:rsidP="007331A1">
            <w:pPr>
              <w:pStyle w:val="PURBullet"/>
              <w:rPr>
                <w:rFonts w:eastAsia="SimSun" w:cs="Arial"/>
              </w:rPr>
            </w:pPr>
            <w:r w:rsidRPr="003D1F30">
              <w:rPr>
                <w:rFonts w:eastAsia="SimSun" w:cs="Arial"/>
              </w:rPr>
              <w:t xml:space="preserve">AVIcode Incident Upload </w:t>
            </w:r>
            <w:r w:rsidRPr="003D1F30">
              <w:rPr>
                <w:rFonts w:eastAsia="SimSun" w:cs="Arial"/>
              </w:rPr>
              <w:t>实用工具</w:t>
            </w:r>
          </w:p>
          <w:p w14:paraId="65670E7F" w14:textId="77777777" w:rsidR="007331A1" w:rsidRPr="003D1F30" w:rsidRDefault="007331A1" w:rsidP="007331A1">
            <w:pPr>
              <w:pStyle w:val="PURBullet"/>
              <w:rPr>
                <w:rFonts w:eastAsia="SimSun" w:cs="Arial"/>
              </w:rPr>
            </w:pPr>
            <w:r w:rsidRPr="003D1F30">
              <w:rPr>
                <w:rFonts w:eastAsia="SimSun" w:cs="Arial"/>
              </w:rPr>
              <w:t>AVIcode Intercept SE-Viewer</w:t>
            </w:r>
          </w:p>
          <w:p w14:paraId="3DA4107A" w14:textId="77777777" w:rsidR="007331A1" w:rsidRPr="003D1F30" w:rsidRDefault="007331A1" w:rsidP="007331A1">
            <w:pPr>
              <w:pStyle w:val="PURBullet"/>
              <w:rPr>
                <w:rFonts w:eastAsia="SimSun" w:cs="Arial"/>
              </w:rPr>
            </w:pPr>
            <w:r w:rsidRPr="003D1F30">
              <w:rPr>
                <w:rFonts w:eastAsia="SimSun" w:cs="Arial"/>
              </w:rPr>
              <w:t>AVIcode BizTalk Application Cartridge</w:t>
            </w:r>
          </w:p>
          <w:p w14:paraId="5A18F934" w14:textId="77777777" w:rsidR="007331A1" w:rsidRPr="003D1F30" w:rsidRDefault="007331A1" w:rsidP="007331A1">
            <w:pPr>
              <w:pStyle w:val="PURBullet"/>
              <w:rPr>
                <w:rFonts w:eastAsia="SimSun" w:cs="Arial"/>
              </w:rPr>
            </w:pPr>
            <w:r w:rsidRPr="003D1F30">
              <w:rPr>
                <w:rFonts w:eastAsia="SimSun" w:cs="Arial"/>
              </w:rPr>
              <w:t>AVIcode Reporting Services Cartridge</w:t>
            </w:r>
          </w:p>
          <w:p w14:paraId="0B1D146A" w14:textId="77777777" w:rsidR="007331A1" w:rsidRPr="003D1F30" w:rsidRDefault="007331A1" w:rsidP="007331A1">
            <w:pPr>
              <w:pStyle w:val="PURBullet"/>
              <w:rPr>
                <w:rFonts w:eastAsia="SimSun" w:cs="Arial"/>
              </w:rPr>
            </w:pPr>
            <w:r w:rsidRPr="003D1F30">
              <w:rPr>
                <w:rFonts w:eastAsia="SimSun" w:cs="Arial"/>
              </w:rPr>
              <w:t>AVIcode .NET Enterprise Management Pack 5.7 for Operations Manager 2007</w:t>
            </w:r>
          </w:p>
          <w:p w14:paraId="75A4D5C9" w14:textId="77777777" w:rsidR="007331A1" w:rsidRPr="003D1F30" w:rsidRDefault="007331A1" w:rsidP="007331A1">
            <w:pPr>
              <w:pStyle w:val="PURBullet"/>
              <w:rPr>
                <w:rFonts w:eastAsia="SimSun" w:cs="Arial"/>
              </w:rPr>
            </w:pPr>
            <w:r w:rsidRPr="003D1F30">
              <w:rPr>
                <w:rFonts w:eastAsia="SimSun" w:cs="Arial"/>
              </w:rPr>
              <w:t>AVIcode BizTalk Application Management Pack for Operations Manager 2007</w:t>
            </w:r>
          </w:p>
          <w:p w14:paraId="4FAA7176" w14:textId="77777777" w:rsidR="007331A1" w:rsidRPr="003D1F30" w:rsidRDefault="007331A1" w:rsidP="007331A1">
            <w:pPr>
              <w:pStyle w:val="PURBullet"/>
              <w:rPr>
                <w:rFonts w:eastAsia="SimSun" w:cs="Arial"/>
              </w:rPr>
            </w:pPr>
            <w:r w:rsidRPr="003D1F30">
              <w:rPr>
                <w:rFonts w:eastAsia="SimSun" w:cs="Arial"/>
              </w:rPr>
              <w:t>AVIcode Reporting Services Management Pack for Operations Manager 2007Opalis Integration Server</w:t>
            </w:r>
          </w:p>
          <w:p w14:paraId="58CF9601" w14:textId="77777777" w:rsidR="007331A1" w:rsidRPr="003D1F30" w:rsidRDefault="007331A1" w:rsidP="007331A1">
            <w:pPr>
              <w:pStyle w:val="PURBullet"/>
              <w:rPr>
                <w:rFonts w:eastAsia="SimSun" w:cs="Arial"/>
              </w:rPr>
            </w:pPr>
            <w:r w:rsidRPr="003D1F30">
              <w:rPr>
                <w:rFonts w:eastAsia="SimSun" w:cs="Arial"/>
              </w:rPr>
              <w:t>Opalis Operator Console Installer</w:t>
            </w:r>
          </w:p>
          <w:p w14:paraId="0B0261BF" w14:textId="2EBA91E9" w:rsidR="007331A1" w:rsidRPr="003D1F30" w:rsidRDefault="007331A1" w:rsidP="007331A1">
            <w:pPr>
              <w:pStyle w:val="PURBullet"/>
              <w:rPr>
                <w:rFonts w:eastAsia="SimSun" w:cs="Arial"/>
              </w:rPr>
            </w:pPr>
            <w:r w:rsidRPr="003D1F30">
              <w:rPr>
                <w:rFonts w:eastAsia="SimSun" w:cs="Arial"/>
              </w:rPr>
              <w:t xml:space="preserve">Data Protection Manager 2010 </w:t>
            </w:r>
            <w:r w:rsidRPr="003D1F30">
              <w:rPr>
                <w:rFonts w:eastAsia="SimSun" w:cs="Arial"/>
              </w:rPr>
              <w:t>代理</w:t>
            </w:r>
          </w:p>
        </w:tc>
      </w:tr>
      <w:tr w:rsidR="007331A1" w:rsidRPr="003D1F30"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3D1F30" w:rsidRDefault="007331A1" w:rsidP="00C245A7">
            <w:pPr>
              <w:pStyle w:val="PURTableHeaderBlue"/>
              <w:rPr>
                <w:rFonts w:eastAsia="SimSun" w:cs="Arial"/>
              </w:rPr>
            </w:pPr>
            <w:r w:rsidRPr="003D1F30">
              <w:rPr>
                <w:rFonts w:eastAsia="SimSun" w:cs="Arial"/>
              </w:rPr>
              <w:lastRenderedPageBreak/>
              <w:t>System Center 2012 R2 Configuration Manager</w:t>
            </w:r>
          </w:p>
        </w:tc>
      </w:tr>
      <w:tr w:rsidR="007331A1" w:rsidRPr="003D1F30"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Pr="003D1F30" w:rsidRDefault="007331A1" w:rsidP="007331A1">
            <w:pPr>
              <w:pStyle w:val="PURBullet"/>
              <w:rPr>
                <w:rFonts w:eastAsia="SimSun" w:cs="Arial"/>
              </w:rPr>
            </w:pPr>
            <w:r w:rsidRPr="003D1F30">
              <w:rPr>
                <w:rFonts w:eastAsia="SimSun" w:cs="Arial"/>
              </w:rPr>
              <w:t xml:space="preserve">Configuration Manager </w:t>
            </w:r>
            <w:r w:rsidRPr="003D1F30">
              <w:rPr>
                <w:rFonts w:eastAsia="SimSun" w:cs="Arial"/>
              </w:rPr>
              <w:t>客户端</w:t>
            </w:r>
          </w:p>
          <w:p w14:paraId="7145FFEE" w14:textId="77777777" w:rsidR="007331A1" w:rsidRPr="003D1F30" w:rsidRDefault="007331A1" w:rsidP="007331A1">
            <w:pPr>
              <w:pStyle w:val="PURBullet"/>
              <w:rPr>
                <w:rFonts w:eastAsia="SimSun" w:cs="Arial"/>
              </w:rPr>
            </w:pPr>
            <w:r w:rsidRPr="003D1F30">
              <w:rPr>
                <w:rFonts w:eastAsia="SimSun" w:cs="Arial"/>
              </w:rPr>
              <w:t>设备管理点</w:t>
            </w:r>
          </w:p>
          <w:p w14:paraId="257833BD" w14:textId="77777777" w:rsidR="007331A1" w:rsidRPr="003D1F30" w:rsidRDefault="007331A1" w:rsidP="007331A1">
            <w:pPr>
              <w:pStyle w:val="PURBullet"/>
              <w:rPr>
                <w:rFonts w:eastAsia="SimSun" w:cs="Arial"/>
              </w:rPr>
            </w:pPr>
            <w:r w:rsidRPr="003D1F30">
              <w:rPr>
                <w:rFonts w:eastAsia="SimSun" w:cs="Arial"/>
              </w:rPr>
              <w:t>自定义更新发布工具</w:t>
            </w:r>
          </w:p>
          <w:p w14:paraId="0F65B141" w14:textId="77777777" w:rsidR="007331A1" w:rsidRPr="003D1F30" w:rsidRDefault="007331A1" w:rsidP="007331A1">
            <w:pPr>
              <w:pStyle w:val="PURBullet"/>
              <w:rPr>
                <w:rFonts w:eastAsia="SimSun" w:cs="Arial"/>
              </w:rPr>
            </w:pPr>
            <w:r w:rsidRPr="003D1F30">
              <w:rPr>
                <w:rFonts w:eastAsia="SimSun" w:cs="Arial"/>
              </w:rPr>
              <w:t>分发点</w:t>
            </w:r>
          </w:p>
          <w:p w14:paraId="4B4DCB0D" w14:textId="77777777" w:rsidR="007331A1" w:rsidRPr="003D1F30" w:rsidRDefault="007331A1" w:rsidP="007331A1">
            <w:pPr>
              <w:pStyle w:val="PURBullet"/>
              <w:rPr>
                <w:rFonts w:eastAsia="SimSun" w:cs="Arial"/>
              </w:rPr>
            </w:pPr>
            <w:r w:rsidRPr="003D1F30">
              <w:rPr>
                <w:rFonts w:eastAsia="SimSun" w:cs="Arial"/>
              </w:rPr>
              <w:t>回退状态点</w:t>
            </w:r>
          </w:p>
          <w:p w14:paraId="027393A8" w14:textId="77777777" w:rsidR="007331A1" w:rsidRPr="003D1F30" w:rsidRDefault="007331A1" w:rsidP="007331A1">
            <w:pPr>
              <w:pStyle w:val="PURBullet"/>
              <w:rPr>
                <w:rFonts w:eastAsia="SimSun" w:cs="Arial"/>
              </w:rPr>
            </w:pPr>
            <w:r w:rsidRPr="003D1F30">
              <w:rPr>
                <w:rFonts w:eastAsia="SimSun" w:cs="Arial"/>
              </w:rPr>
              <w:t xml:space="preserve">Microsoft Updates </w:t>
            </w:r>
            <w:r w:rsidRPr="003D1F30">
              <w:rPr>
                <w:rFonts w:eastAsia="SimSun" w:cs="Arial"/>
              </w:rPr>
              <w:t>库存清单工具</w:t>
            </w:r>
          </w:p>
          <w:p w14:paraId="26F45705" w14:textId="77777777" w:rsidR="007331A1" w:rsidRPr="003D1F30" w:rsidRDefault="007331A1" w:rsidP="007331A1">
            <w:pPr>
              <w:pStyle w:val="PURBullet"/>
              <w:rPr>
                <w:rFonts w:eastAsia="SimSun" w:cs="Arial"/>
              </w:rPr>
            </w:pPr>
            <w:r w:rsidRPr="003D1F30">
              <w:rPr>
                <w:rFonts w:eastAsia="SimSun" w:cs="Arial"/>
              </w:rPr>
              <w:t xml:space="preserve">PXE </w:t>
            </w:r>
            <w:r w:rsidRPr="003D1F30">
              <w:rPr>
                <w:rFonts w:eastAsia="SimSun" w:cs="Arial"/>
              </w:rPr>
              <w:t>服务点</w:t>
            </w:r>
          </w:p>
          <w:p w14:paraId="06BB1D22" w14:textId="77777777" w:rsidR="007331A1" w:rsidRPr="003D1F30" w:rsidRDefault="007331A1" w:rsidP="007331A1">
            <w:pPr>
              <w:pStyle w:val="PURBullet"/>
              <w:rPr>
                <w:rFonts w:eastAsia="SimSun" w:cs="Arial"/>
              </w:rPr>
            </w:pPr>
            <w:r w:rsidRPr="003D1F30">
              <w:rPr>
                <w:rFonts w:eastAsia="SimSun" w:cs="Arial"/>
              </w:rPr>
              <w:t>管理点</w:t>
            </w:r>
          </w:p>
          <w:p w14:paraId="53596250" w14:textId="77777777" w:rsidR="007331A1" w:rsidRPr="003D1F30" w:rsidRDefault="007331A1" w:rsidP="007331A1">
            <w:pPr>
              <w:pStyle w:val="PURBullet"/>
              <w:rPr>
                <w:rFonts w:eastAsia="SimSun" w:cs="Arial"/>
              </w:rPr>
            </w:pPr>
            <w:r w:rsidRPr="003D1F30">
              <w:rPr>
                <w:rFonts w:eastAsia="SimSun" w:cs="Arial"/>
              </w:rPr>
              <w:t xml:space="preserve">Virtual Machine Manager </w:t>
            </w:r>
            <w:r w:rsidRPr="003D1F30">
              <w:rPr>
                <w:rFonts w:eastAsia="SimSun" w:cs="Arial"/>
              </w:rPr>
              <w:t>代理</w:t>
            </w:r>
          </w:p>
          <w:p w14:paraId="271D8369" w14:textId="77777777" w:rsidR="007331A1" w:rsidRPr="003D1F30" w:rsidRDefault="007331A1" w:rsidP="007331A1">
            <w:pPr>
              <w:pStyle w:val="PURBullet"/>
              <w:rPr>
                <w:rFonts w:eastAsia="SimSun" w:cs="Arial"/>
              </w:rPr>
            </w:pPr>
            <w:r w:rsidRPr="003D1F30">
              <w:rPr>
                <w:rFonts w:eastAsia="SimSun" w:cs="Arial"/>
              </w:rPr>
              <w:t>管理员控制台</w:t>
            </w:r>
          </w:p>
          <w:p w14:paraId="32471FA6" w14:textId="77777777" w:rsidR="007331A1" w:rsidRPr="003D1F30" w:rsidRDefault="007331A1" w:rsidP="007331A1">
            <w:pPr>
              <w:pStyle w:val="PURBullet"/>
              <w:rPr>
                <w:rFonts w:eastAsia="SimSun" w:cs="Arial"/>
              </w:rPr>
            </w:pPr>
            <w:r w:rsidRPr="003D1F30">
              <w:rPr>
                <w:rFonts w:eastAsia="SimSun" w:cs="Arial"/>
              </w:rPr>
              <w:t xml:space="preserve">VMRC </w:t>
            </w:r>
            <w:r w:rsidRPr="003D1F30">
              <w:rPr>
                <w:rFonts w:eastAsia="SimSun" w:cs="Arial"/>
              </w:rPr>
              <w:t>客户端</w:t>
            </w:r>
          </w:p>
          <w:p w14:paraId="6D95E83C" w14:textId="77777777" w:rsidR="007331A1" w:rsidRPr="003D1F30" w:rsidRDefault="007331A1" w:rsidP="007331A1">
            <w:pPr>
              <w:pStyle w:val="PURBullet"/>
              <w:rPr>
                <w:rFonts w:eastAsia="SimSun" w:cs="Arial"/>
              </w:rPr>
            </w:pPr>
            <w:r w:rsidRPr="003D1F30">
              <w:rPr>
                <w:rFonts w:eastAsia="SimSun" w:cs="Arial"/>
              </w:rPr>
              <w:t>审核收集服务软件</w:t>
            </w:r>
          </w:p>
          <w:p w14:paraId="2AFB4A32" w14:textId="77777777" w:rsidR="007331A1" w:rsidRPr="003D1F30" w:rsidRDefault="007331A1" w:rsidP="007331A1">
            <w:pPr>
              <w:pStyle w:val="PURBullet"/>
              <w:rPr>
                <w:rFonts w:eastAsia="SimSun" w:cs="Arial"/>
              </w:rPr>
            </w:pPr>
            <w:r w:rsidRPr="003D1F30">
              <w:rPr>
                <w:rFonts w:eastAsia="SimSun" w:cs="Arial"/>
              </w:rPr>
              <w:t>Power Shell</w:t>
            </w:r>
          </w:p>
          <w:p w14:paraId="055A3882" w14:textId="77777777" w:rsidR="007331A1" w:rsidRPr="003D1F30" w:rsidRDefault="007331A1" w:rsidP="007331A1">
            <w:pPr>
              <w:pStyle w:val="PURBullet"/>
              <w:rPr>
                <w:rFonts w:eastAsia="SimSun" w:cs="Arial"/>
              </w:rPr>
            </w:pPr>
            <w:r w:rsidRPr="003D1F30">
              <w:rPr>
                <w:rFonts w:eastAsia="SimSun" w:cs="Arial"/>
              </w:rPr>
              <w:t>Business Intelligence Development Studio</w:t>
            </w:r>
          </w:p>
          <w:p w14:paraId="71368C9E" w14:textId="77777777" w:rsidR="007331A1" w:rsidRPr="003D1F30" w:rsidRDefault="007331A1" w:rsidP="007331A1">
            <w:pPr>
              <w:pStyle w:val="PURBullet"/>
              <w:rPr>
                <w:rFonts w:eastAsia="SimSun" w:cs="Arial"/>
              </w:rPr>
            </w:pPr>
            <w:r w:rsidRPr="003D1F30">
              <w:rPr>
                <w:rFonts w:eastAsia="SimSun" w:cs="Arial"/>
              </w:rPr>
              <w:t>早期组件</w:t>
            </w:r>
          </w:p>
          <w:p w14:paraId="54BD8ED8" w14:textId="77777777" w:rsidR="007331A1" w:rsidRPr="003D1F30" w:rsidRDefault="007331A1" w:rsidP="007331A1">
            <w:pPr>
              <w:pStyle w:val="PURBullet"/>
              <w:rPr>
                <w:rFonts w:eastAsia="SimSun" w:cs="Arial"/>
              </w:rPr>
            </w:pPr>
            <w:r w:rsidRPr="003D1F30">
              <w:rPr>
                <w:rFonts w:eastAsia="SimSun" w:cs="Arial"/>
              </w:rPr>
              <w:t>通知服务客户端组件</w:t>
            </w:r>
          </w:p>
          <w:p w14:paraId="071DE1A5" w14:textId="77777777" w:rsidR="007331A1" w:rsidRPr="003D1F30" w:rsidRDefault="007331A1" w:rsidP="007331A1">
            <w:pPr>
              <w:pStyle w:val="PURBullet"/>
              <w:rPr>
                <w:rFonts w:eastAsia="SimSun" w:cs="Arial"/>
              </w:rPr>
            </w:pPr>
            <w:r w:rsidRPr="003D1F30">
              <w:rPr>
                <w:rFonts w:eastAsia="SimSun" w:cs="Arial"/>
              </w:rPr>
              <w:t xml:space="preserve">Reporting Services </w:t>
            </w:r>
            <w:r w:rsidRPr="003D1F30">
              <w:rPr>
                <w:rFonts w:eastAsia="SimSun" w:cs="Arial"/>
              </w:rPr>
              <w:t>共享工具</w:t>
            </w:r>
          </w:p>
          <w:p w14:paraId="20661D02" w14:textId="77777777" w:rsidR="007331A1" w:rsidRPr="003D1F30" w:rsidRDefault="007331A1" w:rsidP="007331A1">
            <w:pPr>
              <w:pStyle w:val="PURBullet"/>
              <w:rPr>
                <w:rFonts w:eastAsia="SimSun" w:cs="Arial"/>
              </w:rPr>
            </w:pPr>
            <w:r w:rsidRPr="003D1F30">
              <w:rPr>
                <w:rFonts w:eastAsia="SimSun" w:cs="Arial"/>
              </w:rPr>
              <w:t>软件开发工具包</w:t>
            </w:r>
          </w:p>
          <w:p w14:paraId="071C31FE" w14:textId="7646FD93" w:rsidR="007331A1" w:rsidRPr="003D1F30" w:rsidRDefault="007331A1" w:rsidP="007331A1">
            <w:pPr>
              <w:pStyle w:val="PURBullet"/>
              <w:rPr>
                <w:rFonts w:eastAsia="SimSun" w:cs="Arial"/>
              </w:rPr>
            </w:pPr>
            <w:r w:rsidRPr="003D1F30">
              <w:rPr>
                <w:rFonts w:eastAsia="SimSun" w:cs="Arial"/>
              </w:rPr>
              <w:t xml:space="preserve">SQL Server 2008 </w:t>
            </w:r>
            <w:r w:rsidRPr="003D1F30">
              <w:rPr>
                <w:rFonts w:eastAsia="SimSun" w:cs="Arial"/>
              </w:rPr>
              <w:t>在线丛书</w:t>
            </w:r>
          </w:p>
        </w:tc>
        <w:tc>
          <w:tcPr>
            <w:tcW w:w="4835" w:type="dxa"/>
            <w:shd w:val="clear" w:color="auto" w:fill="FFFFFF"/>
          </w:tcPr>
          <w:p w14:paraId="64ACA429" w14:textId="77777777" w:rsidR="007331A1" w:rsidRPr="003D1F30" w:rsidRDefault="007331A1" w:rsidP="007331A1">
            <w:pPr>
              <w:pStyle w:val="PURBullet"/>
              <w:rPr>
                <w:rFonts w:eastAsia="SimSun" w:cs="Arial"/>
              </w:rPr>
            </w:pPr>
            <w:r w:rsidRPr="003D1F30">
              <w:rPr>
                <w:rFonts w:eastAsia="SimSun" w:cs="Arial"/>
              </w:rPr>
              <w:t>报告点</w:t>
            </w:r>
          </w:p>
          <w:p w14:paraId="4E22A53E" w14:textId="77777777" w:rsidR="007331A1" w:rsidRPr="003D1F30" w:rsidRDefault="007331A1" w:rsidP="007331A1">
            <w:pPr>
              <w:pStyle w:val="PURBullet"/>
              <w:rPr>
                <w:rFonts w:eastAsia="SimSun" w:cs="Arial"/>
              </w:rPr>
            </w:pPr>
            <w:r w:rsidRPr="003D1F30">
              <w:rPr>
                <w:rFonts w:eastAsia="SimSun" w:cs="Arial"/>
              </w:rPr>
              <w:t>辅助站点服务器</w:t>
            </w:r>
          </w:p>
          <w:p w14:paraId="222A0807" w14:textId="77777777" w:rsidR="007331A1" w:rsidRPr="003D1F30" w:rsidRDefault="007331A1" w:rsidP="007331A1">
            <w:pPr>
              <w:pStyle w:val="PURBullet"/>
              <w:rPr>
                <w:rFonts w:eastAsia="SimSun" w:cs="Arial"/>
              </w:rPr>
            </w:pPr>
            <w:r w:rsidRPr="003D1F30">
              <w:rPr>
                <w:rFonts w:eastAsia="SimSun" w:cs="Arial"/>
              </w:rPr>
              <w:t>服务器定位点</w:t>
            </w:r>
          </w:p>
          <w:p w14:paraId="4182B97A" w14:textId="77777777" w:rsidR="007331A1" w:rsidRPr="003D1F30" w:rsidRDefault="007331A1" w:rsidP="007331A1">
            <w:pPr>
              <w:pStyle w:val="PURBullet"/>
              <w:rPr>
                <w:rFonts w:eastAsia="SimSun" w:cs="Arial"/>
              </w:rPr>
            </w:pPr>
            <w:r w:rsidRPr="003D1F30">
              <w:rPr>
                <w:rFonts w:eastAsia="SimSun" w:cs="Arial"/>
              </w:rPr>
              <w:t>软件更新点</w:t>
            </w:r>
          </w:p>
          <w:p w14:paraId="4F125B5B" w14:textId="77777777" w:rsidR="007331A1" w:rsidRPr="003D1F30" w:rsidRDefault="007331A1" w:rsidP="007331A1">
            <w:pPr>
              <w:pStyle w:val="PURBullet"/>
              <w:rPr>
                <w:rFonts w:eastAsia="SimSun" w:cs="Arial"/>
              </w:rPr>
            </w:pPr>
            <w:r w:rsidRPr="003D1F30">
              <w:rPr>
                <w:rFonts w:eastAsia="SimSun" w:cs="Arial"/>
              </w:rPr>
              <w:t>状态迁移点</w:t>
            </w:r>
          </w:p>
          <w:p w14:paraId="0E478A54" w14:textId="77777777" w:rsidR="007331A1" w:rsidRPr="003D1F30" w:rsidRDefault="007331A1" w:rsidP="007331A1">
            <w:pPr>
              <w:pStyle w:val="PURBullet"/>
              <w:rPr>
                <w:rFonts w:eastAsia="SimSun" w:cs="Arial"/>
              </w:rPr>
            </w:pPr>
            <w:r w:rsidRPr="003D1F30">
              <w:rPr>
                <w:rFonts w:eastAsia="SimSun" w:cs="Arial"/>
              </w:rPr>
              <w:t xml:space="preserve">System Health Validator </w:t>
            </w:r>
            <w:r w:rsidRPr="003D1F30">
              <w:rPr>
                <w:rFonts w:eastAsia="SimSun" w:cs="Arial"/>
              </w:rPr>
              <w:t>点</w:t>
            </w:r>
          </w:p>
          <w:p w14:paraId="69926AF1" w14:textId="77777777" w:rsidR="007331A1" w:rsidRPr="003D1F30" w:rsidRDefault="007331A1" w:rsidP="007331A1">
            <w:pPr>
              <w:pStyle w:val="PURBullet"/>
              <w:rPr>
                <w:rFonts w:eastAsia="SimSun" w:cs="Arial"/>
              </w:rPr>
            </w:pPr>
            <w:r w:rsidRPr="003D1F30">
              <w:rPr>
                <w:rFonts w:eastAsia="SimSun" w:cs="Arial"/>
              </w:rPr>
              <w:t>Out of Band Service Point</w:t>
            </w:r>
          </w:p>
          <w:p w14:paraId="311D82C2" w14:textId="77777777" w:rsidR="007331A1" w:rsidRPr="003D1F30" w:rsidRDefault="007331A1" w:rsidP="007331A1">
            <w:pPr>
              <w:pStyle w:val="PURBullet"/>
              <w:rPr>
                <w:rFonts w:eastAsia="SimSun" w:cs="Arial"/>
              </w:rPr>
            </w:pPr>
            <w:r w:rsidRPr="003D1F30">
              <w:rPr>
                <w:rFonts w:eastAsia="SimSun" w:cs="Arial"/>
              </w:rPr>
              <w:t>物理到虚拟代理</w:t>
            </w:r>
          </w:p>
          <w:p w14:paraId="542E12D5" w14:textId="77777777" w:rsidR="007331A1" w:rsidRPr="003D1F30" w:rsidRDefault="007331A1" w:rsidP="007331A1">
            <w:pPr>
              <w:pStyle w:val="PURBullet"/>
              <w:rPr>
                <w:rFonts w:eastAsia="SimSun" w:cs="Arial"/>
              </w:rPr>
            </w:pPr>
            <w:r w:rsidRPr="003D1F30">
              <w:rPr>
                <w:rFonts w:eastAsia="SimSun" w:cs="Arial"/>
              </w:rPr>
              <w:t xml:space="preserve">Virtual Machine Manager </w:t>
            </w:r>
            <w:r w:rsidRPr="003D1F30">
              <w:rPr>
                <w:rFonts w:eastAsia="SimSun" w:cs="Arial"/>
              </w:rPr>
              <w:t>自助式门户</w:t>
            </w:r>
          </w:p>
          <w:p w14:paraId="069564BA" w14:textId="77777777" w:rsidR="007331A1" w:rsidRPr="003D1F30" w:rsidRDefault="007331A1" w:rsidP="007331A1">
            <w:pPr>
              <w:pStyle w:val="PURBullet"/>
              <w:rPr>
                <w:rFonts w:eastAsia="SimSun" w:cs="Arial"/>
              </w:rPr>
            </w:pPr>
            <w:r w:rsidRPr="003D1F30">
              <w:rPr>
                <w:rFonts w:eastAsia="SimSun" w:cs="Arial"/>
              </w:rPr>
              <w:t>服务器应用程序虚拟化</w:t>
            </w:r>
          </w:p>
          <w:p w14:paraId="2C45E3E7" w14:textId="77777777" w:rsidR="007331A1" w:rsidRPr="003D1F30" w:rsidRDefault="007331A1" w:rsidP="007331A1">
            <w:pPr>
              <w:pStyle w:val="PURBullet"/>
              <w:rPr>
                <w:rFonts w:eastAsia="SimSun" w:cs="Arial"/>
              </w:rPr>
            </w:pPr>
            <w:r w:rsidRPr="003D1F30">
              <w:rPr>
                <w:rFonts w:eastAsia="SimSun" w:cs="Arial"/>
              </w:rPr>
              <w:t>连接器框架</w:t>
            </w:r>
          </w:p>
          <w:p w14:paraId="1044CE77" w14:textId="77777777" w:rsidR="007331A1" w:rsidRPr="003D1F30" w:rsidRDefault="007331A1" w:rsidP="007331A1">
            <w:pPr>
              <w:pStyle w:val="PURBullet"/>
              <w:rPr>
                <w:rFonts w:eastAsia="SimSun" w:cs="Arial"/>
              </w:rPr>
            </w:pPr>
            <w:r w:rsidRPr="003D1F30">
              <w:rPr>
                <w:rFonts w:eastAsia="SimSun" w:cs="Arial"/>
              </w:rPr>
              <w:t xml:space="preserve">Analysis Services </w:t>
            </w:r>
            <w:r w:rsidRPr="003D1F30">
              <w:rPr>
                <w:rFonts w:eastAsia="SimSun" w:cs="Arial"/>
              </w:rPr>
              <w:t>共享工具</w:t>
            </w:r>
          </w:p>
          <w:p w14:paraId="3AB171E3" w14:textId="77777777" w:rsidR="007331A1" w:rsidRPr="003D1F30" w:rsidRDefault="007331A1" w:rsidP="007331A1">
            <w:pPr>
              <w:pStyle w:val="PURBullet"/>
              <w:rPr>
                <w:rFonts w:eastAsia="SimSun" w:cs="Arial"/>
              </w:rPr>
            </w:pPr>
            <w:r w:rsidRPr="003D1F30">
              <w:rPr>
                <w:rFonts w:eastAsia="SimSun" w:cs="Arial"/>
              </w:rPr>
              <w:t>连接组件</w:t>
            </w:r>
          </w:p>
          <w:p w14:paraId="446AF652" w14:textId="77777777" w:rsidR="007331A1" w:rsidRPr="003D1F30" w:rsidRDefault="007331A1" w:rsidP="007331A1">
            <w:pPr>
              <w:pStyle w:val="PURBullet"/>
              <w:rPr>
                <w:rFonts w:eastAsia="SimSun" w:cs="Arial"/>
              </w:rPr>
            </w:pPr>
            <w:r w:rsidRPr="003D1F30">
              <w:rPr>
                <w:rFonts w:eastAsia="SimSun" w:cs="Arial"/>
              </w:rPr>
              <w:t>管理工具</w:t>
            </w:r>
          </w:p>
          <w:p w14:paraId="56786DFF" w14:textId="77777777" w:rsidR="007331A1" w:rsidRPr="003D1F30" w:rsidRDefault="007331A1" w:rsidP="007331A1">
            <w:pPr>
              <w:pStyle w:val="PURBullet"/>
              <w:rPr>
                <w:rFonts w:eastAsia="SimSun" w:cs="Arial"/>
              </w:rPr>
            </w:pPr>
            <w:r w:rsidRPr="003D1F30">
              <w:rPr>
                <w:rFonts w:eastAsia="SimSun" w:cs="Arial"/>
              </w:rPr>
              <w:t xml:space="preserve">Reporting Services </w:t>
            </w:r>
            <w:r w:rsidRPr="003D1F30">
              <w:rPr>
                <w:rFonts w:eastAsia="SimSun" w:cs="Arial"/>
              </w:rPr>
              <w:t>报表管理器</w:t>
            </w:r>
          </w:p>
          <w:p w14:paraId="6520B10B" w14:textId="77777777" w:rsidR="007331A1" w:rsidRPr="003D1F30" w:rsidRDefault="007331A1" w:rsidP="007331A1">
            <w:pPr>
              <w:pStyle w:val="PURBullet"/>
              <w:rPr>
                <w:rFonts w:eastAsia="SimSun" w:cs="Arial"/>
              </w:rPr>
            </w:pPr>
            <w:r w:rsidRPr="003D1F30">
              <w:rPr>
                <w:rFonts w:eastAsia="SimSun" w:cs="Arial"/>
              </w:rPr>
              <w:t xml:space="preserve">SQL Server 2008 </w:t>
            </w:r>
            <w:r w:rsidRPr="003D1F30">
              <w:rPr>
                <w:rFonts w:eastAsia="SimSun" w:cs="Arial"/>
              </w:rPr>
              <w:t>共享工具</w:t>
            </w:r>
          </w:p>
          <w:p w14:paraId="3234D1EE" w14:textId="77777777" w:rsidR="007331A1" w:rsidRPr="003D1F30" w:rsidRDefault="007331A1" w:rsidP="007331A1">
            <w:pPr>
              <w:pStyle w:val="PURBullet"/>
              <w:rPr>
                <w:rFonts w:eastAsia="SimSun" w:cs="Arial"/>
              </w:rPr>
            </w:pPr>
            <w:r w:rsidRPr="003D1F30">
              <w:rPr>
                <w:rFonts w:eastAsia="SimSun" w:cs="Arial"/>
              </w:rPr>
              <w:t xml:space="preserve">SQLXML </w:t>
            </w:r>
            <w:r w:rsidRPr="003D1F30">
              <w:rPr>
                <w:rFonts w:eastAsia="SimSun" w:cs="Arial"/>
              </w:rPr>
              <w:t>客户端功能</w:t>
            </w:r>
          </w:p>
          <w:p w14:paraId="1C7AF45B" w14:textId="77777777" w:rsidR="007331A1" w:rsidRPr="003D1F30" w:rsidRDefault="007331A1" w:rsidP="007331A1">
            <w:pPr>
              <w:pStyle w:val="PURBullet"/>
              <w:rPr>
                <w:rFonts w:eastAsia="SimSun" w:cs="Arial"/>
              </w:rPr>
            </w:pPr>
            <w:r w:rsidRPr="003D1F30">
              <w:rPr>
                <w:rFonts w:eastAsia="SimSun" w:cs="Arial"/>
              </w:rPr>
              <w:t xml:space="preserve">SQL Server Mobile </w:t>
            </w:r>
            <w:r w:rsidRPr="003D1F30">
              <w:rPr>
                <w:rFonts w:eastAsia="SimSun" w:cs="Arial"/>
              </w:rPr>
              <w:t>服务器工具</w:t>
            </w:r>
          </w:p>
          <w:p w14:paraId="55E54E6E" w14:textId="2F66769F" w:rsidR="007331A1" w:rsidRPr="003D1F30" w:rsidRDefault="007331A1" w:rsidP="007331A1">
            <w:pPr>
              <w:pStyle w:val="PURBody"/>
              <w:rPr>
                <w:rFonts w:eastAsia="SimSun" w:cs="Arial"/>
              </w:rPr>
            </w:pPr>
          </w:p>
        </w:tc>
      </w:tr>
      <w:tr w:rsidR="00C37510" w:rsidRPr="003D1F30" w14:paraId="2F7037DF" w14:textId="77777777" w:rsidTr="007A4D2C">
        <w:tc>
          <w:tcPr>
            <w:tcW w:w="10750" w:type="dxa"/>
            <w:gridSpan w:val="2"/>
            <w:shd w:val="clear" w:color="auto" w:fill="FFFFFF"/>
            <w:tcMar>
              <w:top w:w="43" w:type="dxa"/>
              <w:left w:w="115" w:type="dxa"/>
              <w:bottom w:w="43" w:type="dxa"/>
              <w:right w:w="115" w:type="dxa"/>
            </w:tcMar>
          </w:tcPr>
          <w:p w14:paraId="7BD4D805" w14:textId="737BA218" w:rsidR="00C37510" w:rsidRPr="003D1F30" w:rsidRDefault="00C37510" w:rsidP="002A701A">
            <w:pPr>
              <w:pStyle w:val="PURTableHeaderBlue"/>
              <w:rPr>
                <w:rFonts w:eastAsia="SimSun" w:cs="Arial"/>
              </w:rPr>
            </w:pPr>
            <w:r w:rsidRPr="003D1F30">
              <w:rPr>
                <w:rFonts w:eastAsia="SimSun" w:cs="Arial"/>
              </w:rPr>
              <w:t>采用</w:t>
            </w:r>
            <w:r w:rsidRPr="003D1F30">
              <w:rPr>
                <w:rFonts w:eastAsia="SimSun" w:cs="Arial"/>
              </w:rPr>
              <w:t xml:space="preserve"> SQL Server 2012 </w:t>
            </w:r>
            <w:r w:rsidRPr="003D1F30">
              <w:rPr>
                <w:rFonts w:eastAsia="SimSun" w:cs="Arial"/>
              </w:rPr>
              <w:t>技术的</w:t>
            </w:r>
            <w:r w:rsidRPr="003D1F30">
              <w:rPr>
                <w:rFonts w:eastAsia="SimSun" w:cs="Arial"/>
              </w:rPr>
              <w:t xml:space="preserve"> Visual Studio Team Foundation Server 2013</w:t>
            </w:r>
          </w:p>
        </w:tc>
      </w:tr>
      <w:tr w:rsidR="00050078" w:rsidRPr="003D1F30" w14:paraId="72A6AF51" w14:textId="77777777" w:rsidTr="007A4D2C">
        <w:tc>
          <w:tcPr>
            <w:tcW w:w="5915" w:type="dxa"/>
            <w:shd w:val="clear" w:color="auto" w:fill="FFFFFF"/>
            <w:tcMar>
              <w:top w:w="43" w:type="dxa"/>
              <w:left w:w="115" w:type="dxa"/>
              <w:bottom w:w="43" w:type="dxa"/>
              <w:right w:w="115" w:type="dxa"/>
            </w:tcMar>
          </w:tcPr>
          <w:p w14:paraId="7F1C29D1" w14:textId="69066CDA" w:rsidR="00050078" w:rsidRPr="003D1F30" w:rsidRDefault="00050078" w:rsidP="00C44B38">
            <w:pPr>
              <w:pStyle w:val="PURBullet-Indented"/>
              <w:rPr>
                <w:rFonts w:eastAsia="SimSun" w:cs="Arial"/>
              </w:rPr>
            </w:pPr>
            <w:r w:rsidRPr="003D1F30">
              <w:rPr>
                <w:rFonts w:eastAsia="SimSun" w:cs="Arial"/>
              </w:rPr>
              <w:t>Team Explorer for Visual Studio 2013</w:t>
            </w:r>
          </w:p>
          <w:p w14:paraId="767D45E3" w14:textId="3BA92420" w:rsidR="00050078" w:rsidRPr="003D1F30" w:rsidRDefault="009C1993" w:rsidP="00C44B38">
            <w:pPr>
              <w:pStyle w:val="PURBullet-Indented"/>
              <w:rPr>
                <w:rFonts w:eastAsia="SimSun" w:cs="Arial"/>
              </w:rPr>
            </w:pPr>
            <w:r w:rsidRPr="003D1F30">
              <w:rPr>
                <w:rFonts w:eastAsia="SimSun" w:cs="Arial"/>
              </w:rPr>
              <w:t xml:space="preserve">Visual Studio Team Foundation </w:t>
            </w:r>
            <w:r w:rsidRPr="003D1F30">
              <w:rPr>
                <w:rFonts w:eastAsia="SimSun" w:cs="Arial"/>
              </w:rPr>
              <w:t>生成服务</w:t>
            </w:r>
          </w:p>
        </w:tc>
        <w:tc>
          <w:tcPr>
            <w:tcW w:w="4835" w:type="dxa"/>
            <w:shd w:val="clear" w:color="auto" w:fill="FFFFFF"/>
          </w:tcPr>
          <w:p w14:paraId="7DAAB207" w14:textId="77777777" w:rsidR="009C1993" w:rsidRPr="003D1F30" w:rsidRDefault="009C1993" w:rsidP="00C44B38">
            <w:pPr>
              <w:pStyle w:val="PURBullet-Indented"/>
              <w:rPr>
                <w:rFonts w:eastAsia="SimSun" w:cs="Arial"/>
              </w:rPr>
            </w:pPr>
            <w:r w:rsidRPr="003D1F30">
              <w:rPr>
                <w:rFonts w:eastAsia="SimSun" w:cs="Arial"/>
              </w:rPr>
              <w:t xml:space="preserve">Visual Studio Team Foundation Server SharePoint </w:t>
            </w:r>
            <w:r w:rsidRPr="003D1F30">
              <w:rPr>
                <w:rFonts w:eastAsia="SimSun" w:cs="Arial"/>
              </w:rPr>
              <w:t>扩展</w:t>
            </w:r>
          </w:p>
          <w:p w14:paraId="3EEF052F" w14:textId="03A98D11" w:rsidR="00050078" w:rsidRPr="003D1F30" w:rsidRDefault="009C1993" w:rsidP="00C44B38">
            <w:pPr>
              <w:pStyle w:val="PURBullet-Indented"/>
              <w:rPr>
                <w:rFonts w:eastAsia="SimSun" w:cs="Arial"/>
              </w:rPr>
            </w:pPr>
            <w:r w:rsidRPr="003D1F30">
              <w:rPr>
                <w:rFonts w:eastAsia="SimSun" w:cs="Arial"/>
              </w:rPr>
              <w:t xml:space="preserve">Visual Studio Team Foundation Server Project Server </w:t>
            </w:r>
            <w:r w:rsidRPr="003D1F30">
              <w:rPr>
                <w:rFonts w:eastAsia="SimSun" w:cs="Arial"/>
              </w:rPr>
              <w:t>扩展</w:t>
            </w:r>
          </w:p>
        </w:tc>
      </w:tr>
      <w:tr w:rsidR="00050078" w:rsidRPr="003D1F30"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Pr="003D1F30" w:rsidRDefault="00050078" w:rsidP="00CC4461">
            <w:pPr>
              <w:pStyle w:val="PURTableHeaderBlue"/>
              <w:rPr>
                <w:rFonts w:eastAsia="SimSun" w:cs="Arial"/>
              </w:rPr>
            </w:pPr>
            <w:r w:rsidRPr="003D1F30">
              <w:rPr>
                <w:rFonts w:eastAsia="SimSun" w:cs="Arial"/>
              </w:rPr>
              <w:t>Windows Server 2012 R2 Standard</w:t>
            </w:r>
            <w:r w:rsidRPr="003D1F30">
              <w:rPr>
                <w:rFonts w:eastAsia="SimSun" w:cs="Arial"/>
              </w:rPr>
              <w:t>、</w:t>
            </w:r>
            <w:r w:rsidRPr="003D1F30">
              <w:rPr>
                <w:rFonts w:eastAsia="SimSun" w:cs="Arial"/>
              </w:rPr>
              <w:t xml:space="preserve">Datacenter </w:t>
            </w:r>
            <w:r w:rsidRPr="003D1F30">
              <w:rPr>
                <w:rFonts w:eastAsia="SimSun" w:cs="Arial"/>
              </w:rPr>
              <w:t>和</w:t>
            </w:r>
            <w:r w:rsidRPr="003D1F30">
              <w:rPr>
                <w:rFonts w:eastAsia="SimSun" w:cs="Arial"/>
              </w:rPr>
              <w:t xml:space="preserve"> Cloud Platform Guest</w:t>
            </w:r>
          </w:p>
        </w:tc>
      </w:tr>
      <w:tr w:rsidR="00E9574D" w:rsidRPr="003D1F30"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3D1F30" w:rsidRDefault="00E9574D" w:rsidP="00CD6E9D">
            <w:pPr>
              <w:pStyle w:val="PURBullet"/>
              <w:rPr>
                <w:rFonts w:eastAsia="SimSun" w:cs="Arial"/>
                <w:szCs w:val="18"/>
              </w:rPr>
            </w:pPr>
            <w:r w:rsidRPr="003D1F30">
              <w:rPr>
                <w:rFonts w:eastAsia="SimSun" w:cs="Arial"/>
              </w:rPr>
              <w:t>有关附加软件列表，请访问</w:t>
            </w:r>
            <w:r w:rsidRPr="003D1F30">
              <w:rPr>
                <w:rFonts w:eastAsia="SimSun" w:cs="Arial"/>
              </w:rPr>
              <w:t xml:space="preserve"> </w:t>
            </w:r>
            <w:hyperlink r:id="rId184" w:history="1">
              <w:r w:rsidRPr="003D1F30">
                <w:rPr>
                  <w:rStyle w:val="Hyperlink"/>
                  <w:rFonts w:eastAsia="SimSun" w:cs="Arial"/>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3D1F30" w:rsidRDefault="00E9574D" w:rsidP="00E9574D">
            <w:pPr>
              <w:pStyle w:val="PURBullet-Indented"/>
              <w:numPr>
                <w:ilvl w:val="0"/>
                <w:numId w:val="0"/>
              </w:numPr>
              <w:ind w:left="486" w:hanging="216"/>
              <w:rPr>
                <w:rFonts w:eastAsia="SimSun" w:cs="Arial"/>
                <w:szCs w:val="18"/>
              </w:rPr>
            </w:pPr>
          </w:p>
        </w:tc>
      </w:tr>
      <w:tr w:rsidR="00804D4F" w:rsidRPr="003D1F30"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3D1F30" w:rsidRDefault="00804D4F" w:rsidP="00DE591B">
            <w:pPr>
              <w:pStyle w:val="PURTableHeaderBlue"/>
              <w:rPr>
                <w:rFonts w:eastAsia="SimSun" w:cs="Arial"/>
              </w:rPr>
            </w:pPr>
            <w:r w:rsidRPr="003D1F30">
              <w:rPr>
                <w:rFonts w:eastAsia="SimSun" w:cs="Arial"/>
              </w:rPr>
              <w:t>Windows Server 2012 R2 Essentials</w:t>
            </w:r>
          </w:p>
        </w:tc>
      </w:tr>
      <w:tr w:rsidR="00804D4F" w:rsidRPr="003D1F30"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3D1F30" w:rsidRDefault="00804D4F" w:rsidP="007A4D2C">
            <w:pPr>
              <w:pStyle w:val="PURBullet-Indented"/>
              <w:rPr>
                <w:rFonts w:eastAsia="SimSun" w:cs="Arial"/>
                <w:szCs w:val="18"/>
              </w:rPr>
            </w:pPr>
            <w:r w:rsidRPr="003D1F30">
              <w:rPr>
                <w:rFonts w:eastAsia="SimSun" w:cs="Arial"/>
                <w:szCs w:val="18"/>
              </w:rPr>
              <w:t>有关附加软件的列表，请转到</w:t>
            </w:r>
            <w:r w:rsidRPr="003D1F30">
              <w:rPr>
                <w:rFonts w:eastAsia="SimSun" w:cs="Arial"/>
                <w:szCs w:val="18"/>
              </w:rPr>
              <w:t xml:space="preserve"> </w:t>
            </w:r>
            <w:hyperlink r:id="rId185" w:history="1">
              <w:r w:rsidRPr="003D1F30">
                <w:rPr>
                  <w:rStyle w:val="Hyperlink"/>
                  <w:rFonts w:eastAsia="SimSun" w:cs="Arial"/>
                </w:rPr>
                <w:t>http://technet.microsoft.com/en-us/windowsserver/default.aspx</w:t>
              </w:r>
            </w:hyperlink>
          </w:p>
        </w:tc>
        <w:tc>
          <w:tcPr>
            <w:tcW w:w="4835" w:type="dxa"/>
            <w:shd w:val="clear" w:color="auto" w:fill="FFFFFF"/>
            <w:tcMar>
              <w:top w:w="43" w:type="dxa"/>
              <w:left w:w="115" w:type="dxa"/>
              <w:bottom w:w="43" w:type="dxa"/>
              <w:right w:w="115" w:type="dxa"/>
            </w:tcMar>
          </w:tcPr>
          <w:p w14:paraId="1516DCD2" w14:textId="45140DBC" w:rsidR="00804D4F" w:rsidRPr="003D1F30" w:rsidRDefault="00804D4F" w:rsidP="00E9574D">
            <w:pPr>
              <w:pStyle w:val="PURBullet-Indented"/>
              <w:numPr>
                <w:ilvl w:val="0"/>
                <w:numId w:val="0"/>
              </w:numPr>
              <w:ind w:left="486"/>
              <w:rPr>
                <w:rFonts w:eastAsia="SimSun" w:cs="Arial"/>
                <w:szCs w:val="18"/>
              </w:rPr>
            </w:pPr>
          </w:p>
        </w:tc>
      </w:tr>
    </w:tbl>
    <w:p w14:paraId="04EB31B2" w14:textId="77777777" w:rsidR="00EF67CC" w:rsidRPr="003D1F30" w:rsidRDefault="00EF67CC" w:rsidP="00984DEA">
      <w:pPr>
        <w:pStyle w:val="PURBody"/>
        <w:rPr>
          <w:rFonts w:eastAsia="SimSun" w:cs="Arial"/>
        </w:rPr>
        <w:sectPr w:rsidR="00EF67CC" w:rsidRPr="003D1F30" w:rsidSect="003D1F30">
          <w:footerReference w:type="default" r:id="rId186"/>
          <w:pgSz w:w="12240" w:h="15840" w:code="1"/>
          <w:pgMar w:top="1166" w:right="720" w:bottom="720" w:left="720" w:header="432" w:footer="288" w:gutter="0"/>
          <w:cols w:space="360"/>
          <w:docGrid w:linePitch="360"/>
        </w:sectPr>
      </w:pPr>
    </w:p>
    <w:p w14:paraId="5FE0EAF7" w14:textId="7C102C92" w:rsidR="00DB4E8F" w:rsidRPr="003D1F30" w:rsidRDefault="00A23E1F" w:rsidP="00CD6E9D">
      <w:pPr>
        <w:pStyle w:val="PURBody"/>
        <w:keepLines/>
        <w:jc w:val="right"/>
        <w:rPr>
          <w:rFonts w:eastAsia="SimSun" w:cs="Arial"/>
        </w:rPr>
      </w:pPr>
      <w:hyperlink w:anchor="TOC" w:history="1">
        <w:r w:rsidR="00D54607" w:rsidRPr="003D1F30">
          <w:rPr>
            <w:rStyle w:val="Hyperlink"/>
            <w:rFonts w:eastAsia="SimSun" w:cs="Arial"/>
            <w:sz w:val="16"/>
          </w:rPr>
          <w:t>目录</w:t>
        </w:r>
      </w:hyperlink>
      <w:hyperlink w:anchor="UniversalTerms" w:history="1">
        <w:r w:rsidR="00D54607" w:rsidRPr="0060740F">
          <w:rPr>
            <w:rStyle w:val="Hyperlink"/>
            <w:rFonts w:eastAsia="SimSun" w:cs="Arial"/>
            <w:sz w:val="16"/>
          </w:rPr>
          <w:t>/</w:t>
        </w:r>
        <w:r w:rsidR="00D54607" w:rsidRPr="0060740F">
          <w:rPr>
            <w:rStyle w:val="Hyperlink"/>
            <w:rFonts w:eastAsia="SimSun" w:cs="Arial"/>
            <w:sz w:val="16"/>
          </w:rPr>
          <w:t>通用许可条款</w:t>
        </w:r>
      </w:hyperlink>
    </w:p>
    <w:bookmarkEnd w:id="1035"/>
    <w:p w14:paraId="6671DADE" w14:textId="77777777" w:rsidR="00AE3B6A" w:rsidRPr="003D1F30" w:rsidRDefault="00AE3B6A" w:rsidP="00984DEA">
      <w:pPr>
        <w:pStyle w:val="PURBody"/>
        <w:rPr>
          <w:rFonts w:eastAsia="SimSun" w:cs="Arial"/>
        </w:rPr>
      </w:pPr>
      <w:r w:rsidRPr="003D1F30">
        <w:rPr>
          <w:rFonts w:eastAsia="SimSun" w:cs="Arial"/>
        </w:rPr>
        <w:br w:type="page"/>
      </w:r>
    </w:p>
    <w:p w14:paraId="38E6767A" w14:textId="77777777" w:rsidR="001C183A" w:rsidRPr="003D1F30" w:rsidRDefault="00043C1F" w:rsidP="00AE3B6A">
      <w:pPr>
        <w:pStyle w:val="PURSectionHeading"/>
        <w:rPr>
          <w:rFonts w:eastAsia="SimSun" w:cs="Arial"/>
        </w:rPr>
      </w:pPr>
      <w:bookmarkStart w:id="1036" w:name="_Toc299519183"/>
      <w:bookmarkStart w:id="1037" w:name="_Toc299525047"/>
      <w:bookmarkStart w:id="1038" w:name="_Toc299531615"/>
      <w:bookmarkStart w:id="1039" w:name="_Toc299531939"/>
      <w:bookmarkStart w:id="1040" w:name="_Toc299957222"/>
      <w:bookmarkStart w:id="1041" w:name="_Toc346536895"/>
      <w:bookmarkStart w:id="1042" w:name="_Toc339280359"/>
      <w:bookmarkStart w:id="1043" w:name="_Toc363552832"/>
      <w:bookmarkStart w:id="1044" w:name="_Toc378682299"/>
      <w:bookmarkStart w:id="1045" w:name="_Toc371268311"/>
      <w:bookmarkStart w:id="1046" w:name="_Toc379278514"/>
      <w:bookmarkStart w:id="1047" w:name="_Toc388600054"/>
      <w:bookmarkStart w:id="1048" w:name="Appendix2"/>
      <w:r w:rsidRPr="003D1F30">
        <w:rPr>
          <w:rFonts w:eastAsia="SimSun" w:cs="Arial"/>
        </w:rPr>
        <w:lastRenderedPageBreak/>
        <w:t>附录</w:t>
      </w:r>
      <w:r w:rsidRPr="003D1F30">
        <w:rPr>
          <w:rFonts w:eastAsia="SimSun" w:cs="Arial"/>
        </w:rPr>
        <w:t xml:space="preserve"> 2</w:t>
      </w:r>
      <w:r w:rsidRPr="003D1F30">
        <w:rPr>
          <w:rFonts w:eastAsia="SimSun" w:cs="Arial"/>
        </w:rPr>
        <w:t>：声明</w:t>
      </w:r>
      <w:bookmarkEnd w:id="1036"/>
      <w:bookmarkEnd w:id="1037"/>
      <w:bookmarkEnd w:id="1038"/>
      <w:bookmarkEnd w:id="1039"/>
      <w:bookmarkEnd w:id="1040"/>
      <w:bookmarkEnd w:id="1041"/>
      <w:bookmarkEnd w:id="1042"/>
      <w:bookmarkEnd w:id="1043"/>
      <w:bookmarkEnd w:id="1044"/>
      <w:bookmarkEnd w:id="1045"/>
      <w:bookmarkEnd w:id="1046"/>
      <w:bookmarkEnd w:id="1047"/>
    </w:p>
    <w:p w14:paraId="468346A0" w14:textId="6BBFA5E2" w:rsidR="00231FAC" w:rsidRPr="003D1F30" w:rsidRDefault="00231FAC" w:rsidP="00231FAC">
      <w:pPr>
        <w:pStyle w:val="PURHeading1"/>
        <w:rPr>
          <w:rFonts w:eastAsia="SimSun" w:cs="Arial"/>
        </w:rPr>
      </w:pPr>
      <w:bookmarkStart w:id="1049" w:name="_Toc299957223"/>
      <w:r w:rsidRPr="003D1F30">
        <w:rPr>
          <w:rFonts w:eastAsia="SimSun" w:cs="Arial"/>
        </w:rPr>
        <w:t>Bing Maps</w:t>
      </w:r>
    </w:p>
    <w:p w14:paraId="30A37937" w14:textId="1DE26CAA" w:rsidR="00231FAC" w:rsidRPr="003D1F30" w:rsidRDefault="00231FAC" w:rsidP="00231FAC">
      <w:pPr>
        <w:pStyle w:val="PURBody-Indented"/>
        <w:rPr>
          <w:rFonts w:eastAsia="SimSun" w:cs="Arial"/>
        </w:rPr>
      </w:pPr>
      <w:r w:rsidRPr="003D1F30">
        <w:rPr>
          <w:rFonts w:eastAsia="SimSun" w:cs="Arial"/>
        </w:rPr>
        <w:t>该软件包含</w:t>
      </w:r>
      <w:r w:rsidRPr="003D1F30">
        <w:rPr>
          <w:rFonts w:eastAsia="SimSun" w:cs="Arial"/>
        </w:rPr>
        <w:t xml:space="preserve"> Bing Maps </w:t>
      </w:r>
      <w:r w:rsidRPr="003D1F30">
        <w:rPr>
          <w:rFonts w:eastAsia="SimSun" w:cs="Arial"/>
        </w:rPr>
        <w:t>的使用。任何通过</w:t>
      </w:r>
      <w:r w:rsidRPr="003D1F30">
        <w:rPr>
          <w:rFonts w:eastAsia="SimSun" w:cs="Arial"/>
        </w:rPr>
        <w:t xml:space="preserve"> Bing Maps </w:t>
      </w:r>
      <w:r w:rsidRPr="003D1F30">
        <w:rPr>
          <w:rFonts w:eastAsia="SimSun" w:cs="Arial"/>
        </w:rPr>
        <w:t>提供的内容，包括地理编码，只能在通过其提供内容的产品内使用。您对</w:t>
      </w:r>
      <w:r w:rsidRPr="003D1F30">
        <w:rPr>
          <w:rFonts w:eastAsia="SimSun" w:cs="Arial"/>
        </w:rPr>
        <w:t xml:space="preserve"> Bing</w:t>
      </w:r>
      <w:r w:rsidR="005B1D6F">
        <w:rPr>
          <w:rFonts w:eastAsia="SimSun" w:cs="Arial"/>
        </w:rPr>
        <w:t> </w:t>
      </w:r>
      <w:r w:rsidRPr="003D1F30">
        <w:rPr>
          <w:rFonts w:eastAsia="SimSun" w:cs="Arial"/>
        </w:rPr>
        <w:t xml:space="preserve">Maps </w:t>
      </w:r>
      <w:r w:rsidRPr="003D1F30">
        <w:rPr>
          <w:rFonts w:eastAsia="SimSun" w:cs="Arial"/>
        </w:rPr>
        <w:t>的使用受位于</w:t>
      </w:r>
      <w:r w:rsidRPr="003D1F30">
        <w:rPr>
          <w:rFonts w:eastAsia="SimSun" w:cs="Arial"/>
        </w:rPr>
        <w:t xml:space="preserve"> </w:t>
      </w:r>
      <w:hyperlink r:id="rId187" w:history="1">
        <w:r w:rsidRPr="003D1F30">
          <w:rPr>
            <w:rStyle w:val="Hyperlink"/>
            <w:rFonts w:eastAsia="SimSun" w:cs="Arial"/>
          </w:rPr>
          <w:t>http://go.microsoft.com/?linkid=9710837</w:t>
        </w:r>
      </w:hyperlink>
      <w:r w:rsidRPr="003D1F30">
        <w:rPr>
          <w:rFonts w:eastAsia="SimSun" w:cs="Arial"/>
        </w:rPr>
        <w:t xml:space="preserve"> </w:t>
      </w:r>
      <w:r w:rsidRPr="003D1F30">
        <w:rPr>
          <w:rFonts w:eastAsia="SimSun" w:cs="Arial"/>
        </w:rPr>
        <w:t>的</w:t>
      </w:r>
      <w:r w:rsidRPr="003D1F30">
        <w:rPr>
          <w:rFonts w:eastAsia="SimSun" w:cs="Arial"/>
        </w:rPr>
        <w:t xml:space="preserve"> Bing Maps </w:t>
      </w:r>
      <w:r w:rsidRPr="003D1F30">
        <w:rPr>
          <w:rFonts w:eastAsia="SimSun" w:cs="Arial"/>
        </w:rPr>
        <w:t>最终用户使用条款以及位于</w:t>
      </w:r>
      <w:r w:rsidRPr="003D1F30">
        <w:rPr>
          <w:rFonts w:eastAsia="SimSun" w:cs="Arial"/>
        </w:rPr>
        <w:t xml:space="preserve"> </w:t>
      </w:r>
      <w:hyperlink r:id="rId188" w:history="1">
        <w:r w:rsidRPr="003D1F30">
          <w:rPr>
            <w:rStyle w:val="Hyperlink"/>
            <w:rFonts w:eastAsia="SimSun" w:cs="Arial"/>
          </w:rPr>
          <w:t>http://go.microsoft.com/fwlink/?LinkID=248686</w:t>
        </w:r>
      </w:hyperlink>
      <w:r w:rsidRPr="003D1F30">
        <w:rPr>
          <w:rFonts w:eastAsia="SimSun" w:cs="Arial"/>
        </w:rPr>
        <w:t xml:space="preserve"> </w:t>
      </w:r>
      <w:r w:rsidRPr="003D1F30">
        <w:rPr>
          <w:rFonts w:eastAsia="SimSun" w:cs="Arial"/>
        </w:rPr>
        <w:t>的</w:t>
      </w:r>
      <w:r w:rsidRPr="003D1F30">
        <w:rPr>
          <w:rFonts w:eastAsia="SimSun" w:cs="Arial"/>
        </w:rPr>
        <w:t xml:space="preserve"> Bing Maps </w:t>
      </w:r>
      <w:r w:rsidRPr="003D1F30">
        <w:rPr>
          <w:rFonts w:eastAsia="SimSun" w:cs="Arial"/>
        </w:rPr>
        <w:t>隐私声明的约束。</w:t>
      </w:r>
    </w:p>
    <w:p w14:paraId="71F614A6" w14:textId="324BB9FD" w:rsidR="002A701A" w:rsidRPr="003D1F30" w:rsidRDefault="00377F92" w:rsidP="002A701A">
      <w:pPr>
        <w:pStyle w:val="PURHeading1"/>
        <w:rPr>
          <w:rFonts w:eastAsia="SimSun" w:cs="Arial"/>
        </w:rPr>
      </w:pPr>
      <w:r w:rsidRPr="003D1F30">
        <w:rPr>
          <w:rFonts w:eastAsia="SimSun" w:cs="Arial"/>
        </w:rPr>
        <w:t>位置框架</w:t>
      </w:r>
    </w:p>
    <w:p w14:paraId="08831574" w14:textId="77777777" w:rsidR="002A701A" w:rsidRPr="003D1F30" w:rsidRDefault="002A701A" w:rsidP="00377F92">
      <w:pPr>
        <w:pStyle w:val="PURBullet-Indented"/>
        <w:numPr>
          <w:ilvl w:val="0"/>
          <w:numId w:val="0"/>
        </w:numPr>
        <w:spacing w:line="240" w:lineRule="auto"/>
        <w:ind w:left="288"/>
        <w:rPr>
          <w:rFonts w:eastAsia="SimSun" w:cs="Arial"/>
        </w:rPr>
      </w:pPr>
      <w:r w:rsidRPr="003D1F30">
        <w:rPr>
          <w:rFonts w:eastAsia="SimSun" w:cs="Arial"/>
          <w:bCs/>
        </w:rPr>
        <w:t>软件可能包含位置框架组件，以便支持程序的位置服务。除了本协议中规定的限制外，您在使用位置框架组件或软件的其他组件时必须遵守所有适用的当地法律和法规。</w:t>
      </w:r>
    </w:p>
    <w:p w14:paraId="27DAB1F9" w14:textId="1E2AE9EA" w:rsidR="002A701A" w:rsidRPr="003D1F30" w:rsidRDefault="002A701A" w:rsidP="002A701A">
      <w:pPr>
        <w:pStyle w:val="PURHeading1"/>
        <w:rPr>
          <w:rFonts w:eastAsia="SimSun" w:cs="Arial"/>
        </w:rPr>
      </w:pPr>
      <w:r w:rsidRPr="003D1F30">
        <w:rPr>
          <w:rFonts w:eastAsia="SimSun" w:cs="Arial"/>
        </w:rPr>
        <w:t>地图</w:t>
      </w:r>
      <w:r w:rsidRPr="003D1F30">
        <w:rPr>
          <w:rFonts w:eastAsia="SimSun" w:cs="Arial"/>
        </w:rPr>
        <w:t xml:space="preserve"> API</w:t>
      </w:r>
    </w:p>
    <w:p w14:paraId="0BEA6518" w14:textId="133A0951" w:rsidR="002A701A" w:rsidRPr="005B1D6F" w:rsidRDefault="002A701A" w:rsidP="00377F92">
      <w:pPr>
        <w:pStyle w:val="PURBullet-Indented"/>
        <w:numPr>
          <w:ilvl w:val="0"/>
          <w:numId w:val="0"/>
        </w:numPr>
        <w:spacing w:line="240" w:lineRule="auto"/>
        <w:ind w:left="288"/>
        <w:rPr>
          <w:rFonts w:eastAsia="SimSun" w:cs="Arial"/>
          <w:spacing w:val="-4"/>
        </w:rPr>
      </w:pPr>
      <w:r w:rsidRPr="005B1D6F">
        <w:rPr>
          <w:rFonts w:eastAsia="SimSun" w:cs="Arial"/>
          <w:bCs/>
          <w:spacing w:val="-4"/>
        </w:rPr>
        <w:t>软件可能包括提供地图和其他不是由</w:t>
      </w:r>
      <w:r w:rsidRPr="005B1D6F">
        <w:rPr>
          <w:rFonts w:eastAsia="SimSun" w:cs="Arial"/>
          <w:bCs/>
          <w:spacing w:val="-4"/>
        </w:rPr>
        <w:t xml:space="preserve"> Bing </w:t>
      </w:r>
      <w:r w:rsidRPr="005B1D6F">
        <w:rPr>
          <w:rFonts w:eastAsia="SimSun" w:cs="Arial"/>
          <w:bCs/>
          <w:spacing w:val="-4"/>
        </w:rPr>
        <w:t>提供的相关地图功能和服务的应用程序编程接口（通常</w:t>
      </w:r>
      <w:r w:rsidRPr="005B1D6F">
        <w:rPr>
          <w:rFonts w:ascii="SimSun" w:eastAsia="SimSun" w:hAnsi="SimSun" w:cs="Arial"/>
          <w:bCs/>
          <w:spacing w:val="-4"/>
        </w:rPr>
        <w:t>“</w:t>
      </w:r>
      <w:r w:rsidRPr="005B1D6F">
        <w:rPr>
          <w:rFonts w:eastAsia="SimSun" w:cs="Arial"/>
          <w:bCs/>
          <w:spacing w:val="-4"/>
        </w:rPr>
        <w:t>附加的地图</w:t>
      </w:r>
      <w:r w:rsidRPr="005B1D6F">
        <w:rPr>
          <w:rFonts w:eastAsia="SimSun" w:cs="Arial"/>
          <w:bCs/>
          <w:spacing w:val="-4"/>
        </w:rPr>
        <w:t xml:space="preserve"> API</w:t>
      </w:r>
      <w:r w:rsidRPr="005B1D6F">
        <w:rPr>
          <w:rFonts w:ascii="SimSun" w:eastAsia="SimSun" w:hAnsi="SimSun" w:cs="Arial"/>
          <w:bCs/>
          <w:spacing w:val="-4"/>
        </w:rPr>
        <w:t>”</w:t>
      </w:r>
      <w:r w:rsidRPr="005B1D6F">
        <w:rPr>
          <w:rFonts w:eastAsia="SimSun" w:cs="Arial"/>
          <w:bCs/>
          <w:spacing w:val="-4"/>
        </w:rPr>
        <w:t>）。这些附加的地图</w:t>
      </w:r>
      <w:r w:rsidRPr="005B1D6F">
        <w:rPr>
          <w:rFonts w:eastAsia="SimSun" w:cs="Arial"/>
          <w:bCs/>
          <w:spacing w:val="-4"/>
        </w:rPr>
        <w:t xml:space="preserve"> API </w:t>
      </w:r>
      <w:r w:rsidRPr="005B1D6F">
        <w:rPr>
          <w:rFonts w:eastAsia="SimSun" w:cs="Arial"/>
          <w:bCs/>
          <w:spacing w:val="-4"/>
        </w:rPr>
        <w:t>应遵守附加条款和条件，并且您可能需要根据此类</w:t>
      </w:r>
      <w:r w:rsidRPr="005B1D6F">
        <w:rPr>
          <w:rFonts w:eastAsia="SimSun" w:cs="Arial"/>
          <w:bCs/>
          <w:spacing w:val="-4"/>
        </w:rPr>
        <w:t xml:space="preserve"> API </w:t>
      </w:r>
      <w:r w:rsidRPr="005B1D6F">
        <w:rPr>
          <w:rFonts w:eastAsia="SimSun" w:cs="Arial"/>
          <w:bCs/>
          <w:spacing w:val="-4"/>
        </w:rPr>
        <w:t>的使用或使用量向微软和</w:t>
      </w:r>
      <w:r w:rsidRPr="005B1D6F">
        <w:rPr>
          <w:rFonts w:eastAsia="SimSun" w:cs="Arial"/>
          <w:bCs/>
          <w:spacing w:val="-4"/>
        </w:rPr>
        <w:t>/</w:t>
      </w:r>
      <w:r w:rsidRPr="005B1D6F">
        <w:rPr>
          <w:rFonts w:eastAsia="SimSun" w:cs="Arial"/>
          <w:bCs/>
          <w:spacing w:val="-4"/>
        </w:rPr>
        <w:t>或第三方提供商支付费用。这些条款和条件只有在您获得了使用这些附加的地图</w:t>
      </w:r>
      <w:r w:rsidRPr="005B1D6F">
        <w:rPr>
          <w:rFonts w:eastAsia="SimSun" w:cs="Arial"/>
          <w:bCs/>
          <w:spacing w:val="-4"/>
        </w:rPr>
        <w:t xml:space="preserve"> API </w:t>
      </w:r>
      <w:r w:rsidRPr="005B1D6F">
        <w:rPr>
          <w:rFonts w:eastAsia="SimSun" w:cs="Arial"/>
          <w:bCs/>
          <w:spacing w:val="-4"/>
        </w:rPr>
        <w:t>所必需的许可密钥或是在您查看或收到与这些附加的地图</w:t>
      </w:r>
      <w:r w:rsidRPr="005B1D6F">
        <w:rPr>
          <w:rFonts w:eastAsia="SimSun" w:cs="Arial"/>
          <w:bCs/>
          <w:spacing w:val="-4"/>
        </w:rPr>
        <w:t xml:space="preserve"> API </w:t>
      </w:r>
      <w:r w:rsidRPr="005B1D6F">
        <w:rPr>
          <w:rFonts w:eastAsia="SimSun" w:cs="Arial"/>
          <w:bCs/>
          <w:spacing w:val="-4"/>
        </w:rPr>
        <w:t>相关的文档之后才会提供给您。</w:t>
      </w:r>
    </w:p>
    <w:p w14:paraId="3A34EFB5" w14:textId="6F5C8907" w:rsidR="002A701A" w:rsidRPr="003D1F30" w:rsidRDefault="002A701A" w:rsidP="002A701A">
      <w:pPr>
        <w:pStyle w:val="PURHeading1"/>
        <w:rPr>
          <w:rFonts w:eastAsia="SimSun" w:cs="Arial"/>
        </w:rPr>
      </w:pPr>
      <w:r w:rsidRPr="003D1F30">
        <w:rPr>
          <w:rFonts w:eastAsia="SimSun" w:cs="Arial"/>
        </w:rPr>
        <w:t xml:space="preserve">Visual Studio </w:t>
      </w:r>
      <w:r w:rsidRPr="003D1F30">
        <w:rPr>
          <w:rFonts w:eastAsia="SimSun" w:cs="Arial"/>
        </w:rPr>
        <w:t>中的微软帐户</w:t>
      </w:r>
    </w:p>
    <w:p w14:paraId="1BDCD01E" w14:textId="4C01B546" w:rsidR="002A701A" w:rsidRPr="005B1D6F" w:rsidRDefault="002A701A" w:rsidP="002A701A">
      <w:pPr>
        <w:pStyle w:val="PURBody-Indented"/>
        <w:rPr>
          <w:rFonts w:eastAsia="SimSun" w:cs="Arial"/>
          <w:spacing w:val="-2"/>
        </w:rPr>
      </w:pPr>
      <w:r w:rsidRPr="005B1D6F">
        <w:rPr>
          <w:rFonts w:eastAsia="SimSun" w:cs="Arial"/>
          <w:spacing w:val="-2"/>
        </w:rPr>
        <w:t>如果您在</w:t>
      </w:r>
      <w:r w:rsidRPr="005B1D6F">
        <w:rPr>
          <w:rFonts w:eastAsia="SimSun" w:cs="Arial"/>
          <w:spacing w:val="-2"/>
        </w:rPr>
        <w:t xml:space="preserve"> Windows 8</w:t>
      </w:r>
      <w:r w:rsidRPr="005B1D6F">
        <w:rPr>
          <w:rFonts w:eastAsia="SimSun" w:cs="Arial"/>
          <w:spacing w:val="-2"/>
        </w:rPr>
        <w:t>、</w:t>
      </w:r>
      <w:r w:rsidRPr="005B1D6F">
        <w:rPr>
          <w:rFonts w:eastAsia="SimSun" w:cs="Arial"/>
          <w:spacing w:val="-2"/>
        </w:rPr>
        <w:t xml:space="preserve">Windows 7 </w:t>
      </w:r>
      <w:r w:rsidRPr="005B1D6F">
        <w:rPr>
          <w:rFonts w:eastAsia="SimSun" w:cs="Arial"/>
          <w:spacing w:val="-2"/>
        </w:rPr>
        <w:t>上使用登录助手运行该软件，或者在任何其他支持直接将微软帐户与软件相关联的</w:t>
      </w:r>
      <w:r w:rsidRPr="005B1D6F">
        <w:rPr>
          <w:rFonts w:eastAsia="SimSun" w:cs="Arial"/>
          <w:spacing w:val="-2"/>
        </w:rPr>
        <w:t xml:space="preserve"> Windows </w:t>
      </w:r>
      <w:r w:rsidRPr="005B1D6F">
        <w:rPr>
          <w:rFonts w:eastAsia="SimSun" w:cs="Arial"/>
          <w:spacing w:val="-2"/>
        </w:rPr>
        <w:t>版本上运行该软件，并且您已经在这些版本的</w:t>
      </w:r>
      <w:r w:rsidRPr="005B1D6F">
        <w:rPr>
          <w:rFonts w:eastAsia="SimSun" w:cs="Arial"/>
          <w:spacing w:val="-2"/>
        </w:rPr>
        <w:t xml:space="preserve"> Windows </w:t>
      </w:r>
      <w:r w:rsidRPr="005B1D6F">
        <w:rPr>
          <w:rFonts w:eastAsia="SimSun" w:cs="Arial"/>
          <w:spacing w:val="-2"/>
        </w:rPr>
        <w:t>上使用微软帐户登录，那么您将使用相同的微软帐户自动登录到该软件和该软件访问的</w:t>
      </w:r>
      <w:r w:rsidRPr="005B1D6F">
        <w:rPr>
          <w:rFonts w:eastAsia="SimSun" w:cs="Arial"/>
          <w:spacing w:val="-2"/>
        </w:rPr>
        <w:t xml:space="preserve"> VisualStudio.com </w:t>
      </w:r>
      <w:r w:rsidRPr="005B1D6F">
        <w:rPr>
          <w:rFonts w:eastAsia="SimSun" w:cs="Arial"/>
          <w:spacing w:val="-2"/>
        </w:rPr>
        <w:t>服务。这将允许您访问软件中的服务以及漫游软件的设置，而且在每次重启软件时无需重新输入微软帐户凭据。有关使用微软帐户登录到该软件以及软件中可用服务的更多信息，请参阅隐私声明</w:t>
      </w:r>
      <w:r w:rsidRPr="005B1D6F">
        <w:rPr>
          <w:rFonts w:eastAsia="SimSun" w:cs="Arial"/>
          <w:spacing w:val="-2"/>
        </w:rPr>
        <w:t xml:space="preserve"> </w:t>
      </w:r>
      <w:hyperlink r:id="rId189" w:history="1">
        <w:r w:rsidRPr="005B1D6F">
          <w:rPr>
            <w:rStyle w:val="Hyperlink"/>
            <w:rFonts w:eastAsia="SimSun" w:cs="Arial"/>
            <w:spacing w:val="-2"/>
          </w:rPr>
          <w:t>http://go.microsoft.com/fwlink/?LinkId=286720</w:t>
        </w:r>
      </w:hyperlink>
      <w:r w:rsidRPr="005B1D6F">
        <w:rPr>
          <w:rFonts w:eastAsia="SimSun" w:cs="Arial"/>
          <w:spacing w:val="-2"/>
        </w:rPr>
        <w:t>。</w:t>
      </w:r>
    </w:p>
    <w:p w14:paraId="5AEAE1D0" w14:textId="78940F46" w:rsidR="007A0107" w:rsidRPr="003D1F30" w:rsidRDefault="007A0107" w:rsidP="007A0107">
      <w:pPr>
        <w:pStyle w:val="PURHeading1"/>
        <w:rPr>
          <w:rFonts w:eastAsia="SimSun" w:cs="Arial"/>
        </w:rPr>
      </w:pPr>
      <w:r w:rsidRPr="003D1F30">
        <w:rPr>
          <w:rFonts w:eastAsia="SimSun" w:cs="Arial"/>
        </w:rPr>
        <w:t>对早期版本的</w:t>
      </w:r>
      <w:r w:rsidRPr="003D1F30">
        <w:rPr>
          <w:rFonts w:eastAsia="SimSun" w:cs="Arial"/>
        </w:rPr>
        <w:t xml:space="preserve"> SQL Server </w:t>
      </w:r>
      <w:r w:rsidRPr="003D1F30">
        <w:rPr>
          <w:rFonts w:eastAsia="SimSun" w:cs="Arial"/>
        </w:rPr>
        <w:t>的自动更新的通知</w:t>
      </w:r>
    </w:p>
    <w:p w14:paraId="64D2BB0E" w14:textId="20CF7A4D" w:rsidR="00231FAC" w:rsidRPr="003D1F30" w:rsidRDefault="007A0107" w:rsidP="005215C8">
      <w:pPr>
        <w:ind w:left="270"/>
        <w:rPr>
          <w:rFonts w:eastAsia="SimSun" w:cs="Arial"/>
        </w:rPr>
      </w:pPr>
      <w:r w:rsidRPr="003D1F30">
        <w:rPr>
          <w:rFonts w:eastAsia="SimSun" w:cs="Arial"/>
          <w:color w:val="404040"/>
          <w:sz w:val="18"/>
          <w:szCs w:val="18"/>
        </w:rPr>
        <w:t>如果将此软件安装到正在运行</w:t>
      </w:r>
      <w:r w:rsidRPr="003D1F30">
        <w:rPr>
          <w:rFonts w:eastAsia="SimSun" w:cs="Arial"/>
          <w:color w:val="404040"/>
          <w:sz w:val="18"/>
          <w:szCs w:val="18"/>
        </w:rPr>
        <w:t xml:space="preserve"> SQL Server 2014 </w:t>
      </w:r>
      <w:r w:rsidRPr="003D1F30">
        <w:rPr>
          <w:rFonts w:eastAsia="SimSun" w:cs="Arial"/>
          <w:color w:val="404040"/>
          <w:sz w:val="18"/>
          <w:szCs w:val="18"/>
        </w:rPr>
        <w:t>之前的任何受支持</w:t>
      </w:r>
      <w:r w:rsidRPr="003D1F30">
        <w:rPr>
          <w:rFonts w:eastAsia="SimSun" w:cs="Arial"/>
          <w:color w:val="404040"/>
          <w:sz w:val="18"/>
          <w:szCs w:val="18"/>
        </w:rPr>
        <w:t xml:space="preserve"> SQL Server </w:t>
      </w:r>
      <w:r w:rsidRPr="003D1F30">
        <w:rPr>
          <w:rFonts w:eastAsia="SimSun" w:cs="Arial"/>
          <w:color w:val="404040"/>
          <w:sz w:val="18"/>
          <w:szCs w:val="18"/>
        </w:rPr>
        <w:t>版本（或上述任意版本的组件）的服务器或设备上，则此软件将使用其文件自动更新并替换这些版本所含的特定文件或功能。无法关闭这一功能。删除这些文件可能导致软件错误，原始文件也无法恢复。将此软件安装到正在运行这些版本的服务器或设备上，即表示您同意对运行于该服务器或设备上的</w:t>
      </w:r>
      <w:r w:rsidRPr="003D1F30">
        <w:rPr>
          <w:rFonts w:eastAsia="SimSun" w:cs="Arial"/>
          <w:color w:val="404040"/>
          <w:sz w:val="18"/>
          <w:szCs w:val="18"/>
        </w:rPr>
        <w:t xml:space="preserve"> SQL Server </w:t>
      </w:r>
      <w:r w:rsidRPr="003D1F30">
        <w:rPr>
          <w:rFonts w:eastAsia="SimSun" w:cs="Arial"/>
          <w:color w:val="404040"/>
          <w:sz w:val="18"/>
          <w:szCs w:val="18"/>
        </w:rPr>
        <w:t>的所有这些版本和副本（包括上述任意版本的组件）进行这些更新。</w:t>
      </w:r>
    </w:p>
    <w:p w14:paraId="7C5BFB83" w14:textId="77777777" w:rsidR="00B0332A" w:rsidRPr="003D1F30" w:rsidRDefault="00B0332A" w:rsidP="00DB4E8F">
      <w:pPr>
        <w:pStyle w:val="PURHeading1"/>
        <w:rPr>
          <w:rFonts w:eastAsia="SimSun" w:cs="Arial"/>
        </w:rPr>
      </w:pPr>
      <w:r w:rsidRPr="003D1F30">
        <w:rPr>
          <w:rFonts w:eastAsia="SimSun" w:cs="Arial"/>
        </w:rPr>
        <w:t>数据传输声明</w:t>
      </w:r>
    </w:p>
    <w:p w14:paraId="6FCCBE95" w14:textId="40CA755C" w:rsidR="00B0332A" w:rsidRPr="003D1F30" w:rsidRDefault="00B0332A" w:rsidP="00B0332A">
      <w:pPr>
        <w:ind w:left="270"/>
        <w:rPr>
          <w:rFonts w:eastAsia="SimSun" w:cs="Arial"/>
        </w:rPr>
      </w:pPr>
      <w:r w:rsidRPr="003D1F30">
        <w:rPr>
          <w:rFonts w:eastAsia="SimSun" w:cs="Arial"/>
          <w:color w:val="404040"/>
          <w:sz w:val="18"/>
          <w:szCs w:val="18"/>
        </w:rPr>
        <w:t>产品包含的一项或多项软件功能可通过</w:t>
      </w:r>
      <w:r w:rsidRPr="003D1F30">
        <w:rPr>
          <w:rFonts w:eastAsia="SimSun" w:cs="Arial"/>
          <w:color w:val="404040"/>
          <w:sz w:val="18"/>
          <w:szCs w:val="18"/>
        </w:rPr>
        <w:t xml:space="preserve"> Internet </w:t>
      </w:r>
      <w:r w:rsidRPr="003D1F30">
        <w:rPr>
          <w:rFonts w:eastAsia="SimSun" w:cs="Arial"/>
          <w:color w:val="404040"/>
          <w:sz w:val="18"/>
          <w:szCs w:val="18"/>
        </w:rPr>
        <w:t>连接到微软或服务提供商的计算机系统。位于</w:t>
      </w:r>
      <w:r w:rsidRPr="003D1F30">
        <w:rPr>
          <w:rFonts w:eastAsia="SimSun" w:cs="Arial"/>
          <w:sz w:val="18"/>
          <w:szCs w:val="18"/>
        </w:rPr>
        <w:t xml:space="preserve"> </w:t>
      </w:r>
      <w:hyperlink r:id="rId190" w:history="1">
        <w:r w:rsidRPr="003D1F30">
          <w:rPr>
            <w:rFonts w:eastAsia="SimSun" w:cs="Arial"/>
            <w:color w:val="00467F"/>
            <w:sz w:val="18"/>
            <w:szCs w:val="18"/>
            <w:u w:val="single"/>
          </w:rPr>
          <w:t>http://microsoft.com/licensing/contracts</w:t>
        </w:r>
      </w:hyperlink>
      <w:r w:rsidRPr="003D1F30">
        <w:rPr>
          <w:rFonts w:eastAsia="SimSun" w:cs="Arial"/>
          <w:sz w:val="18"/>
          <w:szCs w:val="18"/>
        </w:rPr>
        <w:t xml:space="preserve"> </w:t>
      </w:r>
      <w:r w:rsidRPr="003D1F30">
        <w:rPr>
          <w:rFonts w:eastAsia="SimSun" w:cs="Arial"/>
          <w:sz w:val="18"/>
          <w:szCs w:val="18"/>
        </w:rPr>
        <w:t>上的</w:t>
      </w:r>
      <w:r w:rsidRPr="007F20CC">
        <w:rPr>
          <w:rFonts w:ascii="SimSun" w:eastAsia="SimSun" w:hAnsi="SimSun" w:cs="Arial"/>
          <w:sz w:val="18"/>
          <w:szCs w:val="18"/>
        </w:rPr>
        <w:t>“</w:t>
      </w:r>
      <w:r w:rsidRPr="003D1F30">
        <w:rPr>
          <w:rFonts w:eastAsia="SimSun" w:cs="Arial"/>
          <w:sz w:val="18"/>
          <w:szCs w:val="18"/>
        </w:rPr>
        <w:t>数据传输声明</w:t>
      </w:r>
      <w:r w:rsidRPr="007F20CC">
        <w:rPr>
          <w:rFonts w:ascii="SimSun" w:eastAsia="SimSun" w:hAnsi="SimSun" w:cs="Arial"/>
          <w:sz w:val="18"/>
          <w:szCs w:val="18"/>
        </w:rPr>
        <w:t>”</w:t>
      </w:r>
      <w:r w:rsidRPr="003D1F30">
        <w:rPr>
          <w:rFonts w:eastAsia="SimSun" w:cs="Arial"/>
          <w:sz w:val="18"/>
          <w:szCs w:val="18"/>
        </w:rPr>
        <w:t>文档中列出了这些功能。</w:t>
      </w:r>
      <w:r w:rsidRPr="003D1F30">
        <w:rPr>
          <w:rFonts w:eastAsia="SimSun" w:cs="Arial"/>
          <w:color w:val="404040"/>
          <w:sz w:val="18"/>
          <w:szCs w:val="18"/>
        </w:rPr>
        <w:t>微软通过这些功能随产品提供服务。当某项功能连接建立时，您不会另外收到通知。在某些情况下，您可以关闭某项功能，或者不使用它。</w:t>
      </w:r>
    </w:p>
    <w:p w14:paraId="1CB84CD9" w14:textId="2D2FD1D0" w:rsidR="00B0332A" w:rsidRPr="005B1D6F" w:rsidRDefault="00B0332A" w:rsidP="00B0332A">
      <w:pPr>
        <w:keepNext/>
        <w:keepLines/>
        <w:spacing w:line="240" w:lineRule="exact"/>
        <w:rPr>
          <w:rFonts w:eastAsia="SimSun" w:cs="Arial"/>
          <w:b/>
          <w:bCs/>
        </w:rPr>
      </w:pPr>
      <w:r w:rsidRPr="005B1D6F">
        <w:rPr>
          <w:rFonts w:eastAsia="SimSun" w:cs="Arial"/>
          <w:b/>
          <w:bCs/>
          <w:color w:val="404040" w:themeColor="text1" w:themeTint="BF"/>
        </w:rPr>
        <w:t>计算机信息</w:t>
      </w:r>
    </w:p>
    <w:p w14:paraId="6568D7E7" w14:textId="5D35466E" w:rsidR="00B0332A" w:rsidRPr="003D1F30" w:rsidRDefault="00B0332A" w:rsidP="00B0332A">
      <w:pPr>
        <w:ind w:left="270"/>
        <w:rPr>
          <w:rFonts w:eastAsia="SimSun" w:cs="Arial"/>
        </w:rPr>
      </w:pPr>
      <w:r w:rsidRPr="003D1F30">
        <w:rPr>
          <w:rFonts w:eastAsia="SimSun" w:cs="Arial"/>
          <w:color w:val="404040"/>
          <w:sz w:val="18"/>
          <w:szCs w:val="18"/>
        </w:rPr>
        <w:t>这些功能使用</w:t>
      </w:r>
      <w:r w:rsidRPr="003D1F30">
        <w:rPr>
          <w:rFonts w:eastAsia="SimSun" w:cs="Arial"/>
          <w:color w:val="404040"/>
          <w:sz w:val="18"/>
          <w:szCs w:val="18"/>
        </w:rPr>
        <w:t xml:space="preserve"> Internet </w:t>
      </w:r>
      <w:r w:rsidRPr="003D1F30">
        <w:rPr>
          <w:rFonts w:eastAsia="SimSun" w:cs="Arial"/>
          <w:color w:val="404040"/>
          <w:sz w:val="18"/>
          <w:szCs w:val="18"/>
        </w:rPr>
        <w:t>协议，向相应的系统发送计算机信息，例如您的</w:t>
      </w:r>
      <w:r w:rsidRPr="003D1F30">
        <w:rPr>
          <w:rFonts w:eastAsia="SimSun" w:cs="Arial"/>
          <w:color w:val="404040"/>
          <w:sz w:val="18"/>
          <w:szCs w:val="18"/>
        </w:rPr>
        <w:t xml:space="preserve"> Internet </w:t>
      </w:r>
      <w:r w:rsidRPr="003D1F30">
        <w:rPr>
          <w:rFonts w:eastAsia="SimSun" w:cs="Arial"/>
          <w:color w:val="404040"/>
          <w:sz w:val="18"/>
          <w:szCs w:val="18"/>
        </w:rPr>
        <w:t>协议地址、操作系统类型、浏览器及所使用的软件名称和版本、安装软件的设备的语言代码等。</w:t>
      </w:r>
    </w:p>
    <w:p w14:paraId="022FA62B" w14:textId="5148DA76" w:rsidR="00B0332A" w:rsidRPr="005B1D6F" w:rsidRDefault="00B0332A" w:rsidP="00B0332A">
      <w:pPr>
        <w:keepNext/>
        <w:keepLines/>
        <w:spacing w:line="240" w:lineRule="exact"/>
        <w:rPr>
          <w:rFonts w:eastAsia="SimSun" w:cs="Arial"/>
          <w:b/>
          <w:bCs/>
        </w:rPr>
      </w:pPr>
      <w:r w:rsidRPr="005B1D6F">
        <w:rPr>
          <w:rFonts w:eastAsia="SimSun" w:cs="Arial"/>
          <w:b/>
          <w:bCs/>
          <w:color w:val="404040" w:themeColor="text1" w:themeTint="BF"/>
        </w:rPr>
        <w:t>使用信息</w:t>
      </w:r>
    </w:p>
    <w:p w14:paraId="79066CA6" w14:textId="4492DED3" w:rsidR="00B0332A" w:rsidRPr="003D1F30" w:rsidRDefault="00B0332A" w:rsidP="00B0332A">
      <w:pPr>
        <w:ind w:left="270"/>
        <w:rPr>
          <w:rFonts w:eastAsia="SimSun" w:cs="Arial"/>
        </w:rPr>
      </w:pPr>
      <w:r w:rsidRPr="003D1F30">
        <w:rPr>
          <w:rFonts w:eastAsia="SimSun" w:cs="Arial"/>
          <w:color w:val="404040"/>
          <w:sz w:val="18"/>
          <w:szCs w:val="18"/>
        </w:rPr>
        <w:t>微软不会将这些信息用于识别您的身份或与您联系。微软使用此信息在您使用软件时向您提供服务。微软可以使用计算机信息、加速器信息、搜索建议信息、错误报告、恶意软件报告和</w:t>
      </w:r>
      <w:r w:rsidRPr="003D1F30">
        <w:rPr>
          <w:rFonts w:eastAsia="SimSun" w:cs="Arial"/>
          <w:color w:val="404040"/>
          <w:sz w:val="18"/>
          <w:szCs w:val="18"/>
        </w:rPr>
        <w:t xml:space="preserve"> URL </w:t>
      </w:r>
      <w:r w:rsidRPr="003D1F30">
        <w:rPr>
          <w:rFonts w:eastAsia="SimSun" w:cs="Arial"/>
          <w:color w:val="404040"/>
          <w:sz w:val="18"/>
          <w:szCs w:val="18"/>
        </w:rPr>
        <w:t>过滤报告来改善我们的软件和服务。我们还可以与其他人共享这些信息，例如硬件和软件供应商。他们可能会使用这些信息改进其产品与微软软件的兼容性。</w:t>
      </w:r>
    </w:p>
    <w:p w14:paraId="068322E2" w14:textId="77777777" w:rsidR="00B0332A" w:rsidRPr="005B1D6F" w:rsidRDefault="00B0332A" w:rsidP="00B0332A">
      <w:pPr>
        <w:keepNext/>
        <w:keepLines/>
        <w:spacing w:line="240" w:lineRule="exact"/>
        <w:rPr>
          <w:rFonts w:eastAsia="SimSun" w:cs="Arial"/>
          <w:b/>
          <w:bCs/>
        </w:rPr>
      </w:pPr>
      <w:r w:rsidRPr="005B1D6F">
        <w:rPr>
          <w:rFonts w:eastAsia="SimSun" w:cs="Arial"/>
          <w:b/>
          <w:bCs/>
          <w:color w:val="404040" w:themeColor="text1" w:themeTint="BF"/>
        </w:rPr>
        <w:t>同意数据传输</w:t>
      </w:r>
    </w:p>
    <w:p w14:paraId="6FDDE4FB" w14:textId="77777777" w:rsidR="00B0332A" w:rsidRPr="005B1D6F" w:rsidRDefault="00B0332A" w:rsidP="00B0332A">
      <w:pPr>
        <w:ind w:left="270"/>
        <w:rPr>
          <w:rFonts w:eastAsia="SimSun" w:cs="Arial"/>
          <w:spacing w:val="-2"/>
        </w:rPr>
      </w:pPr>
      <w:r w:rsidRPr="005B1D6F">
        <w:rPr>
          <w:rFonts w:eastAsia="SimSun" w:cs="Arial"/>
          <w:color w:val="404040"/>
          <w:spacing w:val="-2"/>
          <w:sz w:val="18"/>
          <w:szCs w:val="18"/>
        </w:rPr>
        <w:t>使用这些软件功能即表示您同意传输计算机信息，例如您的</w:t>
      </w:r>
      <w:r w:rsidRPr="005B1D6F">
        <w:rPr>
          <w:rFonts w:eastAsia="SimSun" w:cs="Arial"/>
          <w:color w:val="404040"/>
          <w:spacing w:val="-2"/>
          <w:sz w:val="18"/>
          <w:szCs w:val="18"/>
        </w:rPr>
        <w:t xml:space="preserve"> Internet </w:t>
      </w:r>
      <w:r w:rsidRPr="005B1D6F">
        <w:rPr>
          <w:rFonts w:eastAsia="SimSun" w:cs="Arial"/>
          <w:color w:val="404040"/>
          <w:spacing w:val="-2"/>
          <w:sz w:val="18"/>
          <w:szCs w:val="18"/>
        </w:rPr>
        <w:t>协议地址、操作系统类型、浏览器及您使用的软件的名称和版本、运行软件的设备的语言代码等。</w:t>
      </w:r>
    </w:p>
    <w:p w14:paraId="126F70BB" w14:textId="77777777" w:rsidR="005B1D6F" w:rsidRDefault="005B1D6F" w:rsidP="005B1D6F">
      <w:pPr>
        <w:pStyle w:val="PURHeading1"/>
        <w:keepNext w:val="0"/>
        <w:keepLines w:val="0"/>
        <w:pBdr>
          <w:bottom w:val="none" w:sz="0" w:space="0" w:color="auto"/>
        </w:pBdr>
        <w:rPr>
          <w:rFonts w:eastAsia="SimSun" w:cs="Arial"/>
        </w:rPr>
      </w:pPr>
    </w:p>
    <w:p w14:paraId="2EA669D2" w14:textId="3F329C50" w:rsidR="00B0332A" w:rsidRPr="003D1F30" w:rsidRDefault="00B0332A" w:rsidP="00DB4E8F">
      <w:pPr>
        <w:pStyle w:val="PURHeading1"/>
        <w:rPr>
          <w:rFonts w:eastAsia="SimSun" w:cs="Arial"/>
        </w:rPr>
      </w:pPr>
      <w:r w:rsidRPr="003D1F30">
        <w:rPr>
          <w:rFonts w:eastAsia="SimSun" w:cs="Arial"/>
        </w:rPr>
        <w:lastRenderedPageBreak/>
        <w:t>关于</w:t>
      </w:r>
      <w:r w:rsidRPr="003D1F30">
        <w:rPr>
          <w:rFonts w:eastAsia="SimSun" w:cs="Arial"/>
        </w:rPr>
        <w:t xml:space="preserve"> H.264/AVC </w:t>
      </w:r>
      <w:r w:rsidRPr="003D1F30">
        <w:rPr>
          <w:rFonts w:eastAsia="SimSun" w:cs="Arial"/>
        </w:rPr>
        <w:t>视频标准、</w:t>
      </w:r>
      <w:r w:rsidRPr="003D1F30">
        <w:rPr>
          <w:rFonts w:eastAsia="SimSun" w:cs="Arial"/>
        </w:rPr>
        <w:t xml:space="preserve">VC-1 </w:t>
      </w:r>
      <w:r w:rsidRPr="003D1F30">
        <w:rPr>
          <w:rFonts w:eastAsia="SimSun" w:cs="Arial"/>
        </w:rPr>
        <w:t>视频标准、</w:t>
      </w:r>
      <w:r w:rsidRPr="003D1F30">
        <w:rPr>
          <w:rFonts w:eastAsia="SimSun" w:cs="Arial"/>
        </w:rPr>
        <w:t xml:space="preserve">MPEG-4 </w:t>
      </w:r>
      <w:r w:rsidRPr="003D1F30">
        <w:rPr>
          <w:rFonts w:eastAsia="SimSun" w:cs="Arial"/>
        </w:rPr>
        <w:t>视频标准和</w:t>
      </w:r>
      <w:r w:rsidRPr="003D1F30">
        <w:rPr>
          <w:rFonts w:eastAsia="SimSun" w:cs="Arial"/>
        </w:rPr>
        <w:t xml:space="preserve"> MPEG-2 </w:t>
      </w:r>
      <w:r w:rsidRPr="003D1F30">
        <w:rPr>
          <w:rFonts w:eastAsia="SimSun" w:cs="Arial"/>
        </w:rPr>
        <w:t>视频标准的声明</w:t>
      </w:r>
    </w:p>
    <w:p w14:paraId="413661D9" w14:textId="77777777" w:rsidR="00B0332A" w:rsidRPr="003D1F30" w:rsidRDefault="00B0332A" w:rsidP="00B0332A">
      <w:pPr>
        <w:ind w:left="270"/>
        <w:rPr>
          <w:rFonts w:eastAsia="SimSun" w:cs="Arial"/>
        </w:rPr>
      </w:pPr>
      <w:r w:rsidRPr="003D1F30">
        <w:rPr>
          <w:rFonts w:eastAsia="SimSun" w:cs="Arial"/>
          <w:color w:val="404040"/>
          <w:sz w:val="18"/>
          <w:szCs w:val="18"/>
        </w:rPr>
        <w:t>该软件可能包括</w:t>
      </w:r>
      <w:r w:rsidRPr="003D1F30">
        <w:rPr>
          <w:rFonts w:eastAsia="SimSun" w:cs="Arial"/>
          <w:color w:val="404040"/>
          <w:sz w:val="18"/>
          <w:szCs w:val="18"/>
        </w:rPr>
        <w:t xml:space="preserve"> H.264/AVC</w:t>
      </w:r>
      <w:r w:rsidRPr="003D1F30">
        <w:rPr>
          <w:rFonts w:eastAsia="SimSun" w:cs="Arial"/>
          <w:color w:val="404040"/>
          <w:sz w:val="18"/>
          <w:szCs w:val="18"/>
        </w:rPr>
        <w:t>、</w:t>
      </w:r>
      <w:r w:rsidRPr="003D1F30">
        <w:rPr>
          <w:rFonts w:eastAsia="SimSun" w:cs="Arial"/>
          <w:color w:val="404040"/>
          <w:sz w:val="18"/>
          <w:szCs w:val="18"/>
        </w:rPr>
        <w:t>VC-1</w:t>
      </w:r>
      <w:r w:rsidRPr="003D1F30">
        <w:rPr>
          <w:rFonts w:eastAsia="SimSun" w:cs="Arial"/>
          <w:color w:val="404040"/>
          <w:sz w:val="18"/>
          <w:szCs w:val="18"/>
        </w:rPr>
        <w:t>、</w:t>
      </w:r>
      <w:r w:rsidRPr="003D1F30">
        <w:rPr>
          <w:rFonts w:eastAsia="SimSun" w:cs="Arial"/>
          <w:color w:val="404040"/>
          <w:sz w:val="18"/>
          <w:szCs w:val="18"/>
        </w:rPr>
        <w:t xml:space="preserve">MPEG-4 Part 2 </w:t>
      </w:r>
      <w:r w:rsidRPr="003D1F30">
        <w:rPr>
          <w:rFonts w:eastAsia="SimSun" w:cs="Arial"/>
          <w:color w:val="404040"/>
          <w:sz w:val="18"/>
          <w:szCs w:val="18"/>
        </w:rPr>
        <w:t>和</w:t>
      </w:r>
      <w:r w:rsidRPr="003D1F30">
        <w:rPr>
          <w:rFonts w:eastAsia="SimSun" w:cs="Arial"/>
          <w:color w:val="404040"/>
          <w:sz w:val="18"/>
          <w:szCs w:val="18"/>
        </w:rPr>
        <w:t xml:space="preserve"> MPEG-2 </w:t>
      </w:r>
      <w:r w:rsidRPr="003D1F30">
        <w:rPr>
          <w:rFonts w:eastAsia="SimSun" w:cs="Arial"/>
          <w:color w:val="404040"/>
          <w:sz w:val="18"/>
          <w:szCs w:val="18"/>
        </w:rPr>
        <w:t>视频压缩技术。</w:t>
      </w:r>
      <w:r w:rsidRPr="003D1F30">
        <w:rPr>
          <w:rFonts w:eastAsia="SimSun" w:cs="Arial"/>
          <w:color w:val="404040"/>
          <w:sz w:val="18"/>
          <w:szCs w:val="18"/>
        </w:rPr>
        <w:t xml:space="preserve">MPEG LA, L.L.C. </w:t>
      </w:r>
      <w:r w:rsidRPr="003D1F30">
        <w:rPr>
          <w:rFonts w:eastAsia="SimSun" w:cs="Arial"/>
          <w:color w:val="404040"/>
          <w:sz w:val="18"/>
          <w:szCs w:val="18"/>
        </w:rPr>
        <w:t>要求作出以下声明：</w:t>
      </w:r>
    </w:p>
    <w:p w14:paraId="5E54A363" w14:textId="4A829432" w:rsidR="00B0332A" w:rsidRPr="00331C8D" w:rsidRDefault="00B0332A" w:rsidP="00B0332A">
      <w:pPr>
        <w:ind w:left="270"/>
        <w:rPr>
          <w:rFonts w:eastAsia="SimSun" w:cs="Arial"/>
          <w:spacing w:val="-4"/>
        </w:rPr>
      </w:pPr>
      <w:r w:rsidRPr="00331C8D">
        <w:rPr>
          <w:rFonts w:eastAsia="SimSun" w:cs="Arial"/>
          <w:color w:val="404040"/>
          <w:spacing w:val="-4"/>
          <w:sz w:val="18"/>
          <w:szCs w:val="18"/>
        </w:rPr>
        <w:t>该产品受</w:t>
      </w:r>
      <w:r w:rsidRPr="00331C8D">
        <w:rPr>
          <w:rFonts w:eastAsia="SimSun" w:cs="Arial"/>
          <w:color w:val="404040"/>
          <w:spacing w:val="-4"/>
          <w:sz w:val="18"/>
          <w:szCs w:val="18"/>
        </w:rPr>
        <w:t xml:space="preserve"> AVC</w:t>
      </w:r>
      <w:r w:rsidRPr="00331C8D">
        <w:rPr>
          <w:rFonts w:eastAsia="SimSun" w:cs="Arial"/>
          <w:color w:val="404040"/>
          <w:spacing w:val="-4"/>
          <w:sz w:val="18"/>
          <w:szCs w:val="18"/>
        </w:rPr>
        <w:t>、</w:t>
      </w:r>
      <w:r w:rsidRPr="00331C8D">
        <w:rPr>
          <w:rFonts w:eastAsia="SimSun" w:cs="Arial"/>
          <w:color w:val="404040"/>
          <w:spacing w:val="-4"/>
          <w:sz w:val="18"/>
          <w:szCs w:val="18"/>
        </w:rPr>
        <w:t>VC-1</w:t>
      </w:r>
      <w:r w:rsidRPr="00331C8D">
        <w:rPr>
          <w:rFonts w:eastAsia="SimSun" w:cs="Arial"/>
          <w:color w:val="404040"/>
          <w:spacing w:val="-4"/>
          <w:sz w:val="18"/>
          <w:szCs w:val="18"/>
        </w:rPr>
        <w:t>、</w:t>
      </w:r>
      <w:r w:rsidRPr="00331C8D">
        <w:rPr>
          <w:rFonts w:eastAsia="SimSun" w:cs="Arial"/>
          <w:color w:val="404040"/>
          <w:spacing w:val="-4"/>
          <w:sz w:val="18"/>
          <w:szCs w:val="18"/>
        </w:rPr>
        <w:t xml:space="preserve">MPEG-4 PART 2 </w:t>
      </w:r>
      <w:r w:rsidRPr="00331C8D">
        <w:rPr>
          <w:rFonts w:eastAsia="SimSun" w:cs="Arial"/>
          <w:color w:val="404040"/>
          <w:spacing w:val="-4"/>
          <w:sz w:val="18"/>
          <w:szCs w:val="18"/>
        </w:rPr>
        <w:t>视频和</w:t>
      </w:r>
      <w:r w:rsidRPr="00331C8D">
        <w:rPr>
          <w:rFonts w:eastAsia="SimSun" w:cs="Arial"/>
          <w:color w:val="404040"/>
          <w:spacing w:val="-4"/>
          <w:sz w:val="18"/>
          <w:szCs w:val="18"/>
        </w:rPr>
        <w:t xml:space="preserve"> MPEG-2 </w:t>
      </w:r>
      <w:r w:rsidRPr="00331C8D">
        <w:rPr>
          <w:rFonts w:eastAsia="SimSun" w:cs="Arial"/>
          <w:color w:val="404040"/>
          <w:spacing w:val="-4"/>
          <w:sz w:val="18"/>
          <w:szCs w:val="18"/>
        </w:rPr>
        <w:t>视频专利组合许可限制，仅供消费者个人使用和用于非商业用途，以便</w:t>
      </w:r>
      <w:r w:rsidRPr="00331C8D">
        <w:rPr>
          <w:rFonts w:eastAsia="SimSun" w:cs="Arial"/>
          <w:color w:val="404040"/>
          <w:spacing w:val="-4"/>
          <w:sz w:val="18"/>
          <w:szCs w:val="18"/>
        </w:rPr>
        <w:t xml:space="preserve"> </w:t>
      </w:r>
      <w:r w:rsidR="005B1D6F" w:rsidRPr="00331C8D">
        <w:rPr>
          <w:rFonts w:eastAsia="SimSun" w:cs="Arial"/>
          <w:color w:val="404040"/>
          <w:spacing w:val="-4"/>
          <w:sz w:val="18"/>
          <w:szCs w:val="18"/>
        </w:rPr>
        <w:br/>
      </w:r>
      <w:r w:rsidRPr="00331C8D">
        <w:rPr>
          <w:rFonts w:eastAsia="SimSun" w:cs="Arial"/>
          <w:color w:val="404040"/>
          <w:spacing w:val="-4"/>
          <w:sz w:val="18"/>
          <w:szCs w:val="18"/>
        </w:rPr>
        <w:t xml:space="preserve">(i) </w:t>
      </w:r>
      <w:r w:rsidRPr="00331C8D">
        <w:rPr>
          <w:rFonts w:eastAsia="SimSun" w:cs="Arial"/>
          <w:color w:val="404040"/>
          <w:spacing w:val="-4"/>
          <w:sz w:val="18"/>
          <w:szCs w:val="18"/>
        </w:rPr>
        <w:t>对符合上述标准（以下简称</w:t>
      </w:r>
      <w:r w:rsidRPr="00331C8D">
        <w:rPr>
          <w:rFonts w:ascii="SimSun" w:eastAsia="SimSun" w:hAnsi="SimSun" w:cs="Arial"/>
          <w:color w:val="404040"/>
          <w:spacing w:val="-4"/>
          <w:sz w:val="18"/>
          <w:szCs w:val="18"/>
        </w:rPr>
        <w:t>“</w:t>
      </w:r>
      <w:r w:rsidRPr="00331C8D">
        <w:rPr>
          <w:rFonts w:eastAsia="SimSun" w:cs="Arial"/>
          <w:color w:val="404040"/>
          <w:spacing w:val="-4"/>
          <w:sz w:val="18"/>
          <w:szCs w:val="18"/>
        </w:rPr>
        <w:t>视频标准</w:t>
      </w:r>
      <w:r w:rsidRPr="00331C8D">
        <w:rPr>
          <w:rFonts w:ascii="SimSun" w:eastAsia="SimSun" w:hAnsi="SimSun" w:cs="Arial"/>
          <w:color w:val="404040"/>
          <w:spacing w:val="-4"/>
          <w:sz w:val="18"/>
          <w:szCs w:val="18"/>
        </w:rPr>
        <w:t>”</w:t>
      </w:r>
      <w:r w:rsidRPr="00331C8D">
        <w:rPr>
          <w:rFonts w:eastAsia="SimSun" w:cs="Arial"/>
          <w:color w:val="404040"/>
          <w:spacing w:val="-4"/>
          <w:sz w:val="18"/>
          <w:szCs w:val="18"/>
        </w:rPr>
        <w:t>）的视频进行编码；</w:t>
      </w:r>
      <w:r w:rsidRPr="00331C8D">
        <w:rPr>
          <w:rFonts w:eastAsia="SimSun" w:cs="Arial"/>
          <w:color w:val="404040"/>
          <w:spacing w:val="-4"/>
          <w:sz w:val="18"/>
          <w:szCs w:val="18"/>
        </w:rPr>
        <w:t xml:space="preserve">(ii) </w:t>
      </w:r>
      <w:r w:rsidRPr="00331C8D">
        <w:rPr>
          <w:rFonts w:eastAsia="SimSun" w:cs="Arial"/>
          <w:color w:val="404040"/>
          <w:spacing w:val="-4"/>
          <w:sz w:val="18"/>
          <w:szCs w:val="18"/>
        </w:rPr>
        <w:t>对消费者在从事个人和非商业活动过程中编码的</w:t>
      </w:r>
      <w:r w:rsidRPr="00331C8D">
        <w:rPr>
          <w:rFonts w:eastAsia="SimSun" w:cs="Arial"/>
          <w:color w:val="404040"/>
          <w:spacing w:val="-4"/>
          <w:sz w:val="18"/>
          <w:szCs w:val="18"/>
        </w:rPr>
        <w:t xml:space="preserve"> AVC</w:t>
      </w:r>
      <w:r w:rsidRPr="00331C8D">
        <w:rPr>
          <w:rFonts w:eastAsia="SimSun" w:cs="Arial"/>
          <w:color w:val="404040"/>
          <w:spacing w:val="-4"/>
          <w:sz w:val="18"/>
          <w:szCs w:val="18"/>
        </w:rPr>
        <w:t>、</w:t>
      </w:r>
      <w:r w:rsidRPr="00331C8D">
        <w:rPr>
          <w:rFonts w:eastAsia="SimSun" w:cs="Arial"/>
          <w:color w:val="404040"/>
          <w:spacing w:val="-4"/>
          <w:sz w:val="18"/>
          <w:szCs w:val="18"/>
        </w:rPr>
        <w:t>VC-1</w:t>
      </w:r>
      <w:r w:rsidRPr="00331C8D">
        <w:rPr>
          <w:rFonts w:eastAsia="SimSun" w:cs="Arial"/>
          <w:color w:val="404040"/>
          <w:spacing w:val="-4"/>
          <w:sz w:val="18"/>
          <w:szCs w:val="18"/>
        </w:rPr>
        <w:t>、</w:t>
      </w:r>
      <w:r w:rsidRPr="00331C8D">
        <w:rPr>
          <w:rFonts w:eastAsia="SimSun" w:cs="Arial"/>
          <w:color w:val="404040"/>
          <w:spacing w:val="-4"/>
          <w:sz w:val="18"/>
          <w:szCs w:val="18"/>
        </w:rPr>
        <w:t xml:space="preserve">MPEG-4 PART 2 </w:t>
      </w:r>
      <w:r w:rsidRPr="00331C8D">
        <w:rPr>
          <w:rFonts w:eastAsia="SimSun" w:cs="Arial"/>
          <w:color w:val="404040"/>
          <w:spacing w:val="-4"/>
          <w:sz w:val="18"/>
          <w:szCs w:val="18"/>
        </w:rPr>
        <w:t>或</w:t>
      </w:r>
      <w:r w:rsidRPr="00331C8D">
        <w:rPr>
          <w:rFonts w:eastAsia="SimSun" w:cs="Arial"/>
          <w:color w:val="404040"/>
          <w:spacing w:val="-4"/>
          <w:sz w:val="18"/>
          <w:szCs w:val="18"/>
        </w:rPr>
        <w:t xml:space="preserve"> MPEG-2 </w:t>
      </w:r>
      <w:r w:rsidRPr="00331C8D">
        <w:rPr>
          <w:rFonts w:eastAsia="SimSun" w:cs="Arial"/>
          <w:color w:val="404040"/>
          <w:spacing w:val="-4"/>
          <w:sz w:val="18"/>
          <w:szCs w:val="18"/>
        </w:rPr>
        <w:t>视频和</w:t>
      </w:r>
      <w:r w:rsidRPr="00331C8D">
        <w:rPr>
          <w:rFonts w:eastAsia="SimSun" w:cs="Arial"/>
          <w:color w:val="404040"/>
          <w:spacing w:val="-4"/>
          <w:sz w:val="18"/>
          <w:szCs w:val="18"/>
        </w:rPr>
        <w:t>/</w:t>
      </w:r>
      <w:r w:rsidRPr="00331C8D">
        <w:rPr>
          <w:rFonts w:eastAsia="SimSun" w:cs="Arial"/>
          <w:color w:val="404040"/>
          <w:spacing w:val="-4"/>
          <w:sz w:val="18"/>
          <w:szCs w:val="18"/>
        </w:rPr>
        <w:t>或自授权提供</w:t>
      </w:r>
      <w:r w:rsidRPr="00331C8D">
        <w:rPr>
          <w:rFonts w:eastAsia="SimSun" w:cs="Arial"/>
          <w:color w:val="404040"/>
          <w:spacing w:val="-4"/>
          <w:sz w:val="18"/>
          <w:szCs w:val="18"/>
        </w:rPr>
        <w:t xml:space="preserve"> AVC</w:t>
      </w:r>
      <w:r w:rsidRPr="00331C8D">
        <w:rPr>
          <w:rFonts w:eastAsia="SimSun" w:cs="Arial"/>
          <w:color w:val="404040"/>
          <w:spacing w:val="-4"/>
          <w:sz w:val="18"/>
          <w:szCs w:val="18"/>
        </w:rPr>
        <w:t>、</w:t>
      </w:r>
      <w:r w:rsidRPr="00331C8D">
        <w:rPr>
          <w:rFonts w:eastAsia="SimSun" w:cs="Arial"/>
          <w:color w:val="404040"/>
          <w:spacing w:val="-4"/>
          <w:sz w:val="18"/>
          <w:szCs w:val="18"/>
        </w:rPr>
        <w:t>VC-1</w:t>
      </w:r>
      <w:r w:rsidRPr="00331C8D">
        <w:rPr>
          <w:rFonts w:eastAsia="SimSun" w:cs="Arial"/>
          <w:color w:val="404040"/>
          <w:spacing w:val="-4"/>
          <w:sz w:val="18"/>
          <w:szCs w:val="18"/>
        </w:rPr>
        <w:t>、</w:t>
      </w:r>
      <w:r w:rsidRPr="00331C8D">
        <w:rPr>
          <w:rFonts w:eastAsia="SimSun" w:cs="Arial"/>
          <w:color w:val="404040"/>
          <w:spacing w:val="-4"/>
          <w:sz w:val="18"/>
          <w:szCs w:val="18"/>
        </w:rPr>
        <w:t xml:space="preserve">MPEG-4 PART 2 </w:t>
      </w:r>
      <w:r w:rsidRPr="00331C8D">
        <w:rPr>
          <w:rFonts w:eastAsia="SimSun" w:cs="Arial"/>
          <w:color w:val="404040"/>
          <w:spacing w:val="-4"/>
          <w:sz w:val="18"/>
          <w:szCs w:val="18"/>
        </w:rPr>
        <w:t>或</w:t>
      </w:r>
      <w:r w:rsidRPr="00331C8D">
        <w:rPr>
          <w:rFonts w:eastAsia="SimSun" w:cs="Arial"/>
          <w:color w:val="404040"/>
          <w:spacing w:val="-4"/>
          <w:sz w:val="18"/>
          <w:szCs w:val="18"/>
        </w:rPr>
        <w:t xml:space="preserve"> MPEG-2 </w:t>
      </w:r>
      <w:r w:rsidRPr="00331C8D">
        <w:rPr>
          <w:rFonts w:eastAsia="SimSun" w:cs="Arial"/>
          <w:color w:val="404040"/>
          <w:spacing w:val="-4"/>
          <w:sz w:val="18"/>
          <w:szCs w:val="18"/>
        </w:rPr>
        <w:t>视频的视频提供商处获得的此类视频进行解码。不授予或默示授予其他任何用途的许可。可以从</w:t>
      </w:r>
      <w:r w:rsidRPr="00331C8D">
        <w:rPr>
          <w:rFonts w:eastAsia="SimSun" w:cs="Arial"/>
          <w:color w:val="404040"/>
          <w:spacing w:val="-4"/>
          <w:sz w:val="18"/>
          <w:szCs w:val="18"/>
        </w:rPr>
        <w:t xml:space="preserve"> MPEG LA, L.L.C. </w:t>
      </w:r>
      <w:r w:rsidRPr="00331C8D">
        <w:rPr>
          <w:rFonts w:eastAsia="SimSun" w:cs="Arial"/>
          <w:color w:val="404040"/>
          <w:spacing w:val="-4"/>
          <w:sz w:val="18"/>
          <w:szCs w:val="18"/>
        </w:rPr>
        <w:t>获得其他信息。请访问</w:t>
      </w:r>
      <w:r w:rsidRPr="00331C8D">
        <w:rPr>
          <w:rFonts w:eastAsia="SimSun" w:cs="Arial"/>
          <w:color w:val="404040"/>
          <w:spacing w:val="-4"/>
          <w:sz w:val="18"/>
          <w:szCs w:val="18"/>
        </w:rPr>
        <w:t xml:space="preserve"> </w:t>
      </w:r>
      <w:hyperlink r:id="rId191" w:history="1">
        <w:r w:rsidRPr="00331C8D">
          <w:rPr>
            <w:rStyle w:val="Hyperlink"/>
            <w:rFonts w:eastAsia="SimSun" w:cs="Arial"/>
            <w:spacing w:val="-4"/>
            <w:sz w:val="18"/>
            <w:szCs w:val="18"/>
          </w:rPr>
          <w:t>http://www.mpegla.com/index1.cfm</w:t>
        </w:r>
      </w:hyperlink>
      <w:r w:rsidRPr="00331C8D">
        <w:rPr>
          <w:rFonts w:eastAsia="SimSun" w:cs="Arial"/>
          <w:color w:val="404040"/>
          <w:spacing w:val="-4"/>
          <w:sz w:val="18"/>
          <w:szCs w:val="18"/>
        </w:rPr>
        <w:t>。</w:t>
      </w:r>
    </w:p>
    <w:p w14:paraId="700CF9D5" w14:textId="77777777" w:rsidR="00B0332A" w:rsidRPr="003D1F30" w:rsidRDefault="00B0332A" w:rsidP="00B0332A">
      <w:pPr>
        <w:ind w:left="270"/>
        <w:rPr>
          <w:rFonts w:eastAsia="SimSun" w:cs="Arial"/>
        </w:rPr>
      </w:pPr>
      <w:r w:rsidRPr="003D1F30">
        <w:rPr>
          <w:rFonts w:eastAsia="SimSun" w:cs="Arial"/>
          <w:color w:val="404040"/>
          <w:sz w:val="18"/>
          <w:szCs w:val="18"/>
        </w:rPr>
        <w:t>请注意，此声明不限制或约束将该软件用于个人的普通业务目的情况，但此类使用不包括</w:t>
      </w:r>
      <w:r w:rsidRPr="003D1F30">
        <w:rPr>
          <w:rFonts w:eastAsia="SimSun" w:cs="Arial"/>
          <w:color w:val="404040"/>
          <w:sz w:val="18"/>
          <w:szCs w:val="18"/>
        </w:rPr>
        <w:t xml:space="preserve"> (i) </w:t>
      </w:r>
      <w:r w:rsidRPr="003D1F30">
        <w:rPr>
          <w:rFonts w:eastAsia="SimSun" w:cs="Arial"/>
          <w:color w:val="404040"/>
          <w:sz w:val="18"/>
          <w:szCs w:val="18"/>
        </w:rPr>
        <w:t>将该软件再分发给第三方，或者</w:t>
      </w:r>
      <w:r w:rsidRPr="003D1F30">
        <w:rPr>
          <w:rFonts w:eastAsia="SimSun" w:cs="Arial"/>
          <w:color w:val="404040"/>
          <w:sz w:val="18"/>
          <w:szCs w:val="18"/>
        </w:rPr>
        <w:t xml:space="preserve"> (ii) </w:t>
      </w:r>
      <w:r w:rsidRPr="003D1F30">
        <w:rPr>
          <w:rFonts w:eastAsia="SimSun" w:cs="Arial"/>
          <w:color w:val="404040"/>
          <w:sz w:val="18"/>
          <w:szCs w:val="18"/>
        </w:rPr>
        <w:t>使用符合视频标准的技术创建内容并将所创建内容分发给第三方。</w:t>
      </w:r>
    </w:p>
    <w:p w14:paraId="3CD95DA9" w14:textId="77777777" w:rsidR="00B0332A" w:rsidRPr="003D1F30" w:rsidRDefault="00B0332A" w:rsidP="00DB4E8F">
      <w:pPr>
        <w:pStyle w:val="PURHeading1"/>
        <w:rPr>
          <w:rFonts w:eastAsia="SimSun" w:cs="Arial"/>
        </w:rPr>
      </w:pPr>
      <w:r w:rsidRPr="003D1F30">
        <w:rPr>
          <w:rFonts w:eastAsia="SimSun" w:cs="Arial"/>
        </w:rPr>
        <w:t>可能不需要的软件</w:t>
      </w:r>
    </w:p>
    <w:p w14:paraId="79EAEAD7" w14:textId="0815005E" w:rsidR="00B0332A" w:rsidRPr="003D1F30" w:rsidRDefault="00B0332A" w:rsidP="00B0332A">
      <w:pPr>
        <w:ind w:left="270"/>
        <w:rPr>
          <w:rFonts w:eastAsia="SimSun" w:cs="Arial"/>
        </w:rPr>
      </w:pPr>
      <w:r w:rsidRPr="003D1F30">
        <w:rPr>
          <w:rFonts w:eastAsia="SimSun" w:cs="Arial"/>
          <w:color w:val="404040" w:themeColor="text1" w:themeTint="BF"/>
          <w:sz w:val="18"/>
        </w:rPr>
        <w:t>如果打开</w:t>
      </w:r>
      <w:r w:rsidRPr="003D1F30">
        <w:rPr>
          <w:rFonts w:eastAsia="SimSun" w:cs="Arial"/>
          <w:color w:val="404040" w:themeColor="text1" w:themeTint="BF"/>
          <w:sz w:val="18"/>
        </w:rPr>
        <w:t xml:space="preserve"> Windows Defender</w:t>
      </w:r>
      <w:r w:rsidRPr="003D1F30">
        <w:rPr>
          <w:rFonts w:eastAsia="SimSun" w:cs="Arial"/>
          <w:color w:val="404040" w:themeColor="text1" w:themeTint="BF"/>
          <w:sz w:val="18"/>
        </w:rPr>
        <w:t>，则该程序将在您的计算机中搜索</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间谍软件</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广告软件</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以及其他可能不受欢迎的软件。如果找到可能不需要的软件，该软件会询问您是忽略、禁用（隔离）还是删除相应软件。除非您更改默认设置，否则，在扫描结束后，将自动删除所有级别为</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高</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或</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严重</w:t>
      </w:r>
      <w:r w:rsidRPr="007F20CC">
        <w:rPr>
          <w:rFonts w:ascii="SimSun" w:eastAsia="SimSun" w:hAnsi="SimSun" w:cs="Arial"/>
          <w:color w:val="404040" w:themeColor="text1" w:themeTint="BF"/>
          <w:sz w:val="18"/>
        </w:rPr>
        <w:t>”</w:t>
      </w:r>
      <w:r w:rsidRPr="003D1F30">
        <w:rPr>
          <w:rFonts w:eastAsia="SimSun" w:cs="Arial"/>
          <w:color w:val="404040" w:themeColor="text1" w:themeTint="BF"/>
          <w:sz w:val="18"/>
        </w:rPr>
        <w:t>的可能不需要的软件。删除或禁用可能不需要的软件可能会导致计算机上的其他软件停止工作，或违反在您的计算机上使用其他软件的许可。</w:t>
      </w:r>
    </w:p>
    <w:p w14:paraId="44404120" w14:textId="77777777" w:rsidR="00B0332A" w:rsidRPr="003D1F30" w:rsidRDefault="00B0332A" w:rsidP="00B0332A">
      <w:pPr>
        <w:ind w:left="270"/>
        <w:rPr>
          <w:rFonts w:eastAsia="SimSun" w:cs="Arial"/>
        </w:rPr>
      </w:pPr>
      <w:r w:rsidRPr="003D1F30">
        <w:rPr>
          <w:rFonts w:eastAsia="SimSun" w:cs="Arial"/>
          <w:color w:val="404040" w:themeColor="text1" w:themeTint="BF"/>
          <w:sz w:val="18"/>
        </w:rPr>
        <w:t>使用此软件，您可能会删除或禁用可能不需要的软件之外的软件。</w:t>
      </w:r>
    </w:p>
    <w:p w14:paraId="700F4EC0" w14:textId="77777777" w:rsidR="00B0332A" w:rsidRPr="003D1F30" w:rsidRDefault="00B0332A" w:rsidP="00B0332A">
      <w:pPr>
        <w:keepNext/>
        <w:keepLines/>
        <w:pBdr>
          <w:bottom w:val="single" w:sz="8" w:space="1" w:color="00467F" w:themeColor="text2"/>
        </w:pBdr>
        <w:spacing w:before="240" w:after="240" w:line="240" w:lineRule="exact"/>
        <w:rPr>
          <w:rFonts w:eastAsia="SimSun" w:cs="Arial"/>
        </w:rPr>
      </w:pPr>
      <w:r w:rsidRPr="003D1F30">
        <w:rPr>
          <w:rFonts w:eastAsia="SimSun" w:cs="Arial"/>
          <w:smallCaps/>
          <w:color w:val="00467F" w:themeColor="text2"/>
          <w:sz w:val="24"/>
          <w:szCs w:val="24"/>
        </w:rPr>
        <w:t>录音声明</w:t>
      </w:r>
    </w:p>
    <w:p w14:paraId="164D0BB2" w14:textId="4774EDD2" w:rsidR="00B0332A" w:rsidRPr="003D1F30" w:rsidRDefault="00B0332A" w:rsidP="00B0332A">
      <w:pPr>
        <w:ind w:left="270"/>
        <w:rPr>
          <w:rFonts w:eastAsia="SimSun" w:cs="Arial"/>
        </w:rPr>
      </w:pPr>
      <w:r w:rsidRPr="003D1F30">
        <w:rPr>
          <w:rFonts w:eastAsia="SimSun" w:cs="Arial"/>
          <w:color w:val="404040" w:themeColor="text1" w:themeTint="BF"/>
          <w:sz w:val="18"/>
        </w:rPr>
        <w:t>一些司法管辖区的法律要求在截获、监听私人通信和</w:t>
      </w:r>
      <w:r w:rsidRPr="003D1F30">
        <w:rPr>
          <w:rFonts w:eastAsia="SimSun" w:cs="Arial"/>
          <w:color w:val="404040" w:themeColor="text1" w:themeTint="BF"/>
          <w:sz w:val="18"/>
        </w:rPr>
        <w:t>/</w:t>
      </w:r>
      <w:r w:rsidRPr="003D1F30">
        <w:rPr>
          <w:rFonts w:eastAsia="SimSun" w:cs="Arial"/>
          <w:color w:val="404040" w:themeColor="text1" w:themeTint="BF"/>
          <w:sz w:val="18"/>
        </w:rPr>
        <w:t>或对私人通信进行录音之前必须通知当事人或征得当事人的同意，和</w:t>
      </w:r>
      <w:r w:rsidRPr="003D1F30">
        <w:rPr>
          <w:rFonts w:eastAsia="SimSun" w:cs="Arial"/>
          <w:color w:val="404040" w:themeColor="text1" w:themeTint="BF"/>
          <w:sz w:val="18"/>
        </w:rPr>
        <w:t>/</w:t>
      </w:r>
      <w:r w:rsidRPr="003D1F30">
        <w:rPr>
          <w:rFonts w:eastAsia="SimSun" w:cs="Arial"/>
          <w:color w:val="404040" w:themeColor="text1" w:themeTint="BF"/>
          <w:sz w:val="18"/>
        </w:rPr>
        <w:t>或限制对个人身份信息的收集、存储和使用。您同意遵守所有适用的法律并征得相关各方的同意，在使用在线服务和</w:t>
      </w:r>
      <w:r w:rsidRPr="003D1F30">
        <w:rPr>
          <w:rFonts w:eastAsia="SimSun" w:cs="Arial"/>
          <w:color w:val="404040" w:themeColor="text1" w:themeTint="BF"/>
          <w:sz w:val="18"/>
        </w:rPr>
        <w:t>/</w:t>
      </w:r>
      <w:r w:rsidRPr="003D1F30">
        <w:rPr>
          <w:rFonts w:eastAsia="SimSun" w:cs="Arial"/>
          <w:color w:val="404040" w:themeColor="text1" w:themeTint="BF"/>
          <w:sz w:val="18"/>
        </w:rPr>
        <w:t>或录音功能之前进行所有必要的披露。</w:t>
      </w:r>
    </w:p>
    <w:p w14:paraId="6577DEB6" w14:textId="77777777" w:rsidR="00EB5933" w:rsidRPr="003D1F30" w:rsidRDefault="00EB5933" w:rsidP="00EB5933">
      <w:pPr>
        <w:pStyle w:val="PURHeading1"/>
        <w:rPr>
          <w:rFonts w:eastAsia="SimSun" w:cs="Arial"/>
        </w:rPr>
      </w:pPr>
      <w:r w:rsidRPr="003D1F30">
        <w:rPr>
          <w:rFonts w:eastAsia="SimSun" w:cs="Arial"/>
        </w:rPr>
        <w:t>Yammer</w:t>
      </w:r>
    </w:p>
    <w:p w14:paraId="42A7DF48" w14:textId="273A00DA" w:rsidR="00EB5933" w:rsidRPr="003D1F30" w:rsidRDefault="00EB5933" w:rsidP="00EB5933">
      <w:pPr>
        <w:pStyle w:val="PURBody-Indented"/>
        <w:rPr>
          <w:rFonts w:eastAsia="SimSun" w:cs="Arial"/>
        </w:rPr>
      </w:pPr>
      <w:r w:rsidRPr="003D1F30">
        <w:rPr>
          <w:rFonts w:eastAsia="SimSun" w:cs="Arial"/>
        </w:rPr>
        <w:t>该软件将</w:t>
      </w:r>
      <w:r w:rsidRPr="003D1F30">
        <w:rPr>
          <w:rFonts w:eastAsia="SimSun" w:cs="Arial"/>
        </w:rPr>
        <w:t xml:space="preserve"> Microsoft Dynamics CRM </w:t>
      </w:r>
      <w:r w:rsidRPr="003D1F30">
        <w:rPr>
          <w:rFonts w:eastAsia="SimSun" w:cs="Arial"/>
        </w:rPr>
        <w:t>与</w:t>
      </w:r>
      <w:r w:rsidRPr="003D1F30">
        <w:rPr>
          <w:rFonts w:eastAsia="SimSun" w:cs="Arial"/>
        </w:rPr>
        <w:t xml:space="preserve"> Yammer </w:t>
      </w:r>
      <w:r w:rsidRPr="003D1F30">
        <w:rPr>
          <w:rFonts w:eastAsia="SimSun" w:cs="Arial"/>
        </w:rPr>
        <w:t>联系起来，令数据可以在两种服务之间共享。根据您或您的最终用户的指示，以下数据将通过</w:t>
      </w:r>
      <w:r w:rsidRPr="003D1F30">
        <w:rPr>
          <w:rFonts w:eastAsia="SimSun" w:cs="Arial"/>
        </w:rPr>
        <w:t xml:space="preserve"> Microsoft Dynamics CRM </w:t>
      </w:r>
      <w:r w:rsidRPr="003D1F30">
        <w:rPr>
          <w:rFonts w:eastAsia="SimSun" w:cs="Arial"/>
        </w:rPr>
        <w:t>传送到</w:t>
      </w:r>
      <w:r w:rsidRPr="003D1F30">
        <w:rPr>
          <w:rFonts w:eastAsia="SimSun" w:cs="Arial"/>
        </w:rPr>
        <w:t xml:space="preserve"> Yammer</w:t>
      </w:r>
      <w:r w:rsidRPr="003D1F30">
        <w:rPr>
          <w:rFonts w:eastAsia="SimSun" w:cs="Arial"/>
        </w:rPr>
        <w:t>：</w:t>
      </w:r>
      <w:r w:rsidRPr="003D1F30">
        <w:rPr>
          <w:rFonts w:eastAsia="SimSun" w:cs="Arial"/>
        </w:rPr>
        <w:t xml:space="preserve">(i) </w:t>
      </w:r>
      <w:r w:rsidRPr="003D1F30">
        <w:rPr>
          <w:rFonts w:eastAsia="SimSun" w:cs="Arial"/>
        </w:rPr>
        <w:t>帖子；</w:t>
      </w:r>
      <w:r w:rsidRPr="003D1F30">
        <w:rPr>
          <w:rFonts w:eastAsia="SimSun" w:cs="Arial"/>
        </w:rPr>
        <w:t xml:space="preserve">(ii) </w:t>
      </w:r>
      <w:r w:rsidRPr="003D1F30">
        <w:rPr>
          <w:rFonts w:eastAsia="SimSun" w:cs="Arial"/>
        </w:rPr>
        <w:t>指向</w:t>
      </w:r>
      <w:r w:rsidRPr="003D1F30">
        <w:rPr>
          <w:rFonts w:eastAsia="SimSun" w:cs="Arial"/>
        </w:rPr>
        <w:t xml:space="preserve"> CRM </w:t>
      </w:r>
      <w:r w:rsidRPr="003D1F30">
        <w:rPr>
          <w:rFonts w:eastAsia="SimSun" w:cs="Arial"/>
        </w:rPr>
        <w:t>记录的链接；</w:t>
      </w:r>
      <w:r w:rsidRPr="003D1F30">
        <w:rPr>
          <w:rFonts w:eastAsia="SimSun" w:cs="Arial"/>
        </w:rPr>
        <w:t xml:space="preserve">(iii) CRM </w:t>
      </w:r>
      <w:r w:rsidRPr="003D1F30">
        <w:rPr>
          <w:rFonts w:eastAsia="SimSun" w:cs="Arial"/>
        </w:rPr>
        <w:t>记录的描述字段中包含的信息；以及</w:t>
      </w:r>
      <w:r w:rsidRPr="003D1F30">
        <w:rPr>
          <w:rFonts w:eastAsia="SimSun" w:cs="Arial"/>
        </w:rPr>
        <w:t xml:space="preserve"> (iv) </w:t>
      </w:r>
      <w:r w:rsidRPr="003D1F30">
        <w:rPr>
          <w:rFonts w:eastAsia="SimSun" w:cs="Arial"/>
        </w:rPr>
        <w:t>您或您的最终用户与</w:t>
      </w:r>
      <w:r w:rsidRPr="003D1F30">
        <w:rPr>
          <w:rFonts w:eastAsia="SimSun" w:cs="Arial"/>
        </w:rPr>
        <w:t xml:space="preserve"> Yammer </w:t>
      </w:r>
      <w:r w:rsidRPr="003D1F30">
        <w:rPr>
          <w:rFonts w:eastAsia="SimSun" w:cs="Arial"/>
        </w:rPr>
        <w:t>共享的所有其他活动或内容。可以在</w:t>
      </w:r>
      <w:r w:rsidRPr="003D1F30">
        <w:rPr>
          <w:rFonts w:eastAsia="SimSun" w:cs="Arial"/>
        </w:rPr>
        <w:t xml:space="preserve"> </w:t>
      </w:r>
      <w:hyperlink r:id="rId192">
        <w:r w:rsidRPr="003D1F30">
          <w:rPr>
            <w:rFonts w:eastAsia="SimSun" w:cs="Arial"/>
            <w:color w:val="00467F"/>
            <w:u w:val="single"/>
          </w:rPr>
          <w:t>https://www.yammer.com/about/terms/</w:t>
        </w:r>
      </w:hyperlink>
      <w:r w:rsidRPr="003D1F30">
        <w:rPr>
          <w:rFonts w:eastAsia="SimSun" w:cs="Arial"/>
        </w:rPr>
        <w:t xml:space="preserve"> </w:t>
      </w:r>
      <w:r w:rsidRPr="003D1F30">
        <w:rPr>
          <w:rFonts w:eastAsia="SimSun" w:cs="Arial"/>
        </w:rPr>
        <w:t>查看</w:t>
      </w:r>
      <w:r w:rsidRPr="003D1F30">
        <w:rPr>
          <w:rFonts w:eastAsia="SimSun" w:cs="Arial"/>
        </w:rPr>
        <w:t xml:space="preserve"> Yammer </w:t>
      </w:r>
      <w:r w:rsidRPr="003D1F30">
        <w:rPr>
          <w:rFonts w:eastAsia="SimSun" w:cs="Arial"/>
        </w:rPr>
        <w:t>的使用条款。其隐私声明位于</w:t>
      </w:r>
      <w:r w:rsidRPr="003D1F30">
        <w:rPr>
          <w:rFonts w:eastAsia="SimSun" w:cs="Arial"/>
        </w:rPr>
        <w:t xml:space="preserve"> </w:t>
      </w:r>
      <w:hyperlink r:id="rId193">
        <w:r w:rsidRPr="003D1F30">
          <w:rPr>
            <w:rFonts w:eastAsia="SimSun" w:cs="Arial"/>
            <w:color w:val="00467F"/>
            <w:u w:val="single"/>
          </w:rPr>
          <w:t>https://www.yammer.com/about/privacy/</w:t>
        </w:r>
      </w:hyperlink>
      <w:r w:rsidRPr="003D1F30">
        <w:rPr>
          <w:rFonts w:eastAsia="SimSun" w:cs="Arial"/>
        </w:rPr>
        <w:t>，适用于发送到</w:t>
      </w:r>
      <w:r w:rsidRPr="003D1F30">
        <w:rPr>
          <w:rFonts w:eastAsia="SimSun" w:cs="Arial"/>
        </w:rPr>
        <w:t xml:space="preserve"> Yammer </w:t>
      </w:r>
      <w:r w:rsidRPr="003D1F30">
        <w:rPr>
          <w:rFonts w:eastAsia="SimSun" w:cs="Arial"/>
        </w:rPr>
        <w:t>的客户数据。</w:t>
      </w:r>
    </w:p>
    <w:bookmarkEnd w:id="1049"/>
    <w:p w14:paraId="2941EAC8" w14:textId="4EBB8346" w:rsidR="00DB4E8F" w:rsidRPr="003D1F30" w:rsidRDefault="00D54607" w:rsidP="00CD6E9D">
      <w:pPr>
        <w:pStyle w:val="PURBody"/>
        <w:keepLines/>
        <w:jc w:val="right"/>
        <w:rPr>
          <w:rFonts w:eastAsia="SimSun" w:cs="Arial"/>
        </w:rPr>
      </w:pPr>
      <w:r>
        <w:fldChar w:fldCharType="begin"/>
      </w:r>
      <w:r>
        <w:instrText>HYPERLINK  \l "TOC"</w:instrText>
      </w:r>
      <w:r>
        <w:fldChar w:fldCharType="separate"/>
      </w:r>
      <w:r w:rsidRPr="003D1F30">
        <w:rPr>
          <w:rStyle w:val="Hyperlink"/>
          <w:rFonts w:eastAsia="SimSun" w:cs="Arial"/>
          <w:sz w:val="16"/>
        </w:rPr>
        <w:t>目录</w:t>
      </w:r>
      <w:r>
        <w:rPr>
          <w:rStyle w:val="Hyperlink"/>
          <w:rFonts w:eastAsia="SimSun" w:cs="Arial"/>
          <w:sz w:val="16"/>
        </w:rPr>
        <w:fldChar w:fldCharType="end"/>
      </w:r>
      <w:hyperlink w:anchor="UniversalTerms" w:history="1">
        <w:r w:rsidRPr="0060740F">
          <w:rPr>
            <w:rStyle w:val="Hyperlink"/>
            <w:rFonts w:eastAsia="SimSun" w:cs="Arial"/>
            <w:sz w:val="16"/>
          </w:rPr>
          <w:t>/</w:t>
        </w:r>
        <w:r w:rsidRPr="0060740F">
          <w:rPr>
            <w:rStyle w:val="Hyperlink"/>
            <w:rFonts w:eastAsia="SimSun" w:cs="Arial"/>
            <w:sz w:val="16"/>
          </w:rPr>
          <w:t>通用许可条款</w:t>
        </w:r>
      </w:hyperlink>
    </w:p>
    <w:bookmarkEnd w:id="1048"/>
    <w:p w14:paraId="769C9D7E" w14:textId="77777777" w:rsidR="005C3F2E" w:rsidRPr="003D1F30" w:rsidRDefault="00AF3DD9" w:rsidP="00057196">
      <w:pPr>
        <w:spacing w:line="240" w:lineRule="exact"/>
        <w:rPr>
          <w:rFonts w:eastAsia="SimSun" w:cs="Arial"/>
        </w:rPr>
        <w:sectPr w:rsidR="005C3F2E" w:rsidRPr="003D1F30" w:rsidSect="003D1F30">
          <w:footerReference w:type="default" r:id="rId194"/>
          <w:type w:val="continuous"/>
          <w:pgSz w:w="12240" w:h="15840" w:code="1"/>
          <w:pgMar w:top="1166" w:right="720" w:bottom="720" w:left="720" w:header="432" w:footer="288" w:gutter="0"/>
          <w:cols w:space="360"/>
          <w:docGrid w:linePitch="360"/>
        </w:sectPr>
      </w:pPr>
      <w:r w:rsidRPr="003D1F30">
        <w:rPr>
          <w:rFonts w:eastAsia="SimSun" w:cs="Arial"/>
        </w:rPr>
        <w:br w:type="page"/>
      </w:r>
    </w:p>
    <w:p w14:paraId="7152D060" w14:textId="32746E66" w:rsidR="00AE3B6A" w:rsidRPr="003D1F30" w:rsidRDefault="00AE3B6A" w:rsidP="00AE3B6A">
      <w:pPr>
        <w:pStyle w:val="PURSectionHeading"/>
        <w:rPr>
          <w:rFonts w:eastAsia="SimSun" w:cs="Arial"/>
        </w:rPr>
      </w:pPr>
      <w:bookmarkStart w:id="1050" w:name="_Toc299519184"/>
      <w:bookmarkStart w:id="1051" w:name="_Toc299525048"/>
      <w:bookmarkStart w:id="1052" w:name="_Toc299531616"/>
      <w:bookmarkStart w:id="1053" w:name="_Toc299531940"/>
      <w:bookmarkStart w:id="1054" w:name="_Toc299957231"/>
      <w:bookmarkStart w:id="1055" w:name="_Toc346536896"/>
      <w:bookmarkStart w:id="1056" w:name="_Toc339280360"/>
      <w:bookmarkStart w:id="1057" w:name="_Toc363552833"/>
      <w:bookmarkStart w:id="1058" w:name="_Toc378682300"/>
      <w:bookmarkStart w:id="1059" w:name="_Toc371268312"/>
      <w:bookmarkStart w:id="1060" w:name="_Toc379278515"/>
      <w:bookmarkStart w:id="1061" w:name="_Toc388600055"/>
      <w:bookmarkStart w:id="1062" w:name="Index"/>
      <w:bookmarkEnd w:id="6"/>
      <w:r w:rsidRPr="003D1F30">
        <w:rPr>
          <w:rFonts w:eastAsia="SimSun" w:cs="Arial"/>
        </w:rPr>
        <w:lastRenderedPageBreak/>
        <w:t>产品索引</w:t>
      </w:r>
      <w:bookmarkEnd w:id="1050"/>
      <w:bookmarkEnd w:id="1051"/>
      <w:bookmarkEnd w:id="1052"/>
      <w:bookmarkEnd w:id="1053"/>
      <w:bookmarkEnd w:id="1054"/>
      <w:bookmarkEnd w:id="1055"/>
      <w:bookmarkEnd w:id="1056"/>
      <w:bookmarkEnd w:id="1057"/>
      <w:bookmarkEnd w:id="1058"/>
      <w:bookmarkEnd w:id="1059"/>
      <w:bookmarkEnd w:id="1060"/>
      <w:bookmarkEnd w:id="1061"/>
    </w:p>
    <w:p w14:paraId="5CCC6D13" w14:textId="77777777" w:rsidR="00FA73E2" w:rsidRDefault="00231176" w:rsidP="00AE3B6A">
      <w:pPr>
        <w:pStyle w:val="PURSectionHeading"/>
        <w:rPr>
          <w:rFonts w:eastAsia="SimSun" w:cs="Arial"/>
          <w:noProof/>
        </w:rPr>
        <w:sectPr w:rsidR="00FA73E2" w:rsidSect="00FA73E2">
          <w:footerReference w:type="default" r:id="rId195"/>
          <w:type w:val="continuous"/>
          <w:pgSz w:w="12240" w:h="15840" w:code="1"/>
          <w:pgMar w:top="1166" w:right="720" w:bottom="720" w:left="720" w:header="432" w:footer="288" w:gutter="0"/>
          <w:cols w:num="2" w:space="360"/>
          <w:docGrid w:linePitch="360"/>
        </w:sectPr>
      </w:pPr>
      <w:r w:rsidRPr="003D1F30">
        <w:rPr>
          <w:rFonts w:eastAsia="SimSun" w:cs="Arial"/>
        </w:rPr>
        <w:fldChar w:fldCharType="begin"/>
      </w:r>
      <w:r w:rsidR="00AE3B6A" w:rsidRPr="003D1F30">
        <w:rPr>
          <w:rFonts w:eastAsia="SimSun" w:cs="Arial"/>
        </w:rPr>
        <w:instrText xml:space="preserve"> INDEX \c "2" \z "1033" </w:instrText>
      </w:r>
      <w:r w:rsidRPr="003D1F30">
        <w:rPr>
          <w:rFonts w:eastAsia="SimSun" w:cs="Arial"/>
        </w:rPr>
        <w:fldChar w:fldCharType="separate"/>
      </w:r>
    </w:p>
    <w:p w14:paraId="29814A18" w14:textId="77777777" w:rsidR="00FA73E2" w:rsidRDefault="00FA73E2">
      <w:pPr>
        <w:pStyle w:val="Index1"/>
        <w:rPr>
          <w:noProof/>
        </w:rPr>
      </w:pPr>
      <w:r w:rsidRPr="00E83280">
        <w:rPr>
          <w:rFonts w:eastAsia="SimSun" w:cs="Arial"/>
          <w:noProof/>
        </w:rPr>
        <w:lastRenderedPageBreak/>
        <w:t>BizTalk Server 2013 R2 Branch</w:t>
      </w:r>
      <w:r>
        <w:rPr>
          <w:noProof/>
        </w:rPr>
        <w:t>, 24</w:t>
      </w:r>
    </w:p>
    <w:p w14:paraId="60044C8A" w14:textId="77777777" w:rsidR="00FA73E2" w:rsidRDefault="00FA73E2">
      <w:pPr>
        <w:pStyle w:val="Index1"/>
        <w:rPr>
          <w:noProof/>
        </w:rPr>
      </w:pPr>
      <w:r w:rsidRPr="00E83280">
        <w:rPr>
          <w:rFonts w:eastAsia="SimSun" w:cs="Arial"/>
          <w:noProof/>
        </w:rPr>
        <w:t>BizTalk Server 2013 R2 Enterprise</w:t>
      </w:r>
      <w:r>
        <w:rPr>
          <w:noProof/>
        </w:rPr>
        <w:t>, 23</w:t>
      </w:r>
    </w:p>
    <w:p w14:paraId="1FF93176" w14:textId="77777777" w:rsidR="00FA73E2" w:rsidRDefault="00FA73E2">
      <w:pPr>
        <w:pStyle w:val="Index1"/>
        <w:rPr>
          <w:noProof/>
        </w:rPr>
      </w:pPr>
      <w:r w:rsidRPr="00E83280">
        <w:rPr>
          <w:rFonts w:eastAsia="SimSun" w:cs="Arial"/>
          <w:noProof/>
        </w:rPr>
        <w:t>BizTalk Server 2013 R2 Standard</w:t>
      </w:r>
      <w:r>
        <w:rPr>
          <w:noProof/>
        </w:rPr>
        <w:t>, 23</w:t>
      </w:r>
    </w:p>
    <w:p w14:paraId="35EB41DA" w14:textId="77777777" w:rsidR="00FA73E2" w:rsidRDefault="00FA73E2">
      <w:pPr>
        <w:pStyle w:val="Index1"/>
        <w:rPr>
          <w:noProof/>
        </w:rPr>
      </w:pPr>
      <w:r w:rsidRPr="00E83280">
        <w:rPr>
          <w:rFonts w:eastAsia="SimSun" w:cs="Arial"/>
          <w:noProof/>
        </w:rPr>
        <w:t>Cloud Platform Guest</w:t>
      </w:r>
      <w:r>
        <w:rPr>
          <w:noProof/>
        </w:rPr>
        <w:t>, 55</w:t>
      </w:r>
    </w:p>
    <w:p w14:paraId="1D4A14B3" w14:textId="77777777" w:rsidR="00FA73E2" w:rsidRDefault="00FA73E2">
      <w:pPr>
        <w:pStyle w:val="Index1"/>
        <w:rPr>
          <w:noProof/>
        </w:rPr>
      </w:pPr>
      <w:r w:rsidRPr="00E83280">
        <w:rPr>
          <w:rFonts w:eastAsia="SimSun" w:cs="Arial"/>
          <w:noProof/>
        </w:rPr>
        <w:t>Cloud Platform Suite</w:t>
      </w:r>
      <w:r>
        <w:rPr>
          <w:noProof/>
        </w:rPr>
        <w:t>, 54</w:t>
      </w:r>
    </w:p>
    <w:p w14:paraId="3E08DBF6" w14:textId="77777777" w:rsidR="00FA73E2" w:rsidRDefault="00FA73E2">
      <w:pPr>
        <w:pStyle w:val="Index1"/>
        <w:rPr>
          <w:noProof/>
        </w:rPr>
      </w:pPr>
      <w:r w:rsidRPr="00E83280">
        <w:rPr>
          <w:rFonts w:eastAsia="SimSun" w:cs="Arial"/>
          <w:noProof/>
        </w:rPr>
        <w:t>Core Infrastructure Server Suite Datacenter</w:t>
      </w:r>
      <w:r>
        <w:rPr>
          <w:noProof/>
        </w:rPr>
        <w:t>, 12</w:t>
      </w:r>
    </w:p>
    <w:p w14:paraId="74EB4A66" w14:textId="77777777" w:rsidR="00FA73E2" w:rsidRDefault="00FA73E2">
      <w:pPr>
        <w:pStyle w:val="Index1"/>
        <w:rPr>
          <w:noProof/>
        </w:rPr>
      </w:pPr>
      <w:r w:rsidRPr="00E83280">
        <w:rPr>
          <w:rFonts w:eastAsia="SimSun" w:cs="Arial"/>
          <w:noProof/>
        </w:rPr>
        <w:t>Core Infrastructure Server Suite Standard</w:t>
      </w:r>
      <w:r>
        <w:rPr>
          <w:noProof/>
        </w:rPr>
        <w:t>, 12</w:t>
      </w:r>
    </w:p>
    <w:p w14:paraId="019229B0" w14:textId="77777777" w:rsidR="00FA73E2" w:rsidRDefault="00FA73E2">
      <w:pPr>
        <w:pStyle w:val="Index1"/>
        <w:rPr>
          <w:noProof/>
        </w:rPr>
      </w:pPr>
      <w:r w:rsidRPr="00E83280">
        <w:rPr>
          <w:rFonts w:eastAsia="SimSun" w:cs="Arial"/>
          <w:noProof/>
        </w:rPr>
        <w:t xml:space="preserve">Exchange Server 2013 Standard </w:t>
      </w:r>
      <w:r w:rsidRPr="00E83280">
        <w:rPr>
          <w:rFonts w:eastAsia="SimSun" w:cs="Arial" w:hint="eastAsia"/>
          <w:noProof/>
        </w:rPr>
        <w:t>和</w:t>
      </w:r>
      <w:r w:rsidRPr="00E83280">
        <w:rPr>
          <w:rFonts w:eastAsia="SimSun" w:cs="Arial"/>
          <w:noProof/>
        </w:rPr>
        <w:t xml:space="preserve"> Enterprise</w:t>
      </w:r>
      <w:r>
        <w:rPr>
          <w:noProof/>
        </w:rPr>
        <w:t>, 30</w:t>
      </w:r>
    </w:p>
    <w:p w14:paraId="5F55F783" w14:textId="77777777" w:rsidR="00FA73E2" w:rsidRDefault="00FA73E2">
      <w:pPr>
        <w:pStyle w:val="Index1"/>
        <w:rPr>
          <w:noProof/>
        </w:rPr>
      </w:pPr>
      <w:r w:rsidRPr="00E83280">
        <w:rPr>
          <w:rFonts w:eastAsia="SimSun" w:cs="Arial"/>
          <w:noProof/>
        </w:rPr>
        <w:t>Forefront Identity Manager 2010 R2</w:t>
      </w:r>
      <w:r>
        <w:rPr>
          <w:noProof/>
        </w:rPr>
        <w:t>, 32</w:t>
      </w:r>
    </w:p>
    <w:p w14:paraId="00054DBD" w14:textId="418B037C" w:rsidR="00FA73E2" w:rsidRDefault="00FA73E2">
      <w:pPr>
        <w:pStyle w:val="Index1"/>
        <w:rPr>
          <w:noProof/>
        </w:rPr>
      </w:pPr>
      <w:r w:rsidRPr="00E83280">
        <w:rPr>
          <w:rFonts w:eastAsia="SimSun" w:cs="Arial"/>
          <w:noProof/>
        </w:rPr>
        <w:t xml:space="preserve">Forefront Identity Manager Synchronization </w:t>
      </w:r>
      <w:r>
        <w:rPr>
          <w:rFonts w:eastAsia="SimSun" w:cs="Arial"/>
          <w:noProof/>
        </w:rPr>
        <w:br/>
      </w:r>
      <w:r w:rsidRPr="00E83280">
        <w:rPr>
          <w:rFonts w:eastAsia="SimSun" w:cs="Arial"/>
          <w:noProof/>
        </w:rPr>
        <w:t>Service for Hosting 2010 R2</w:t>
      </w:r>
      <w:r>
        <w:rPr>
          <w:noProof/>
        </w:rPr>
        <w:t>, 13</w:t>
      </w:r>
    </w:p>
    <w:p w14:paraId="6683EEE0" w14:textId="77777777" w:rsidR="00FA73E2" w:rsidRDefault="00FA73E2">
      <w:pPr>
        <w:pStyle w:val="Index1"/>
        <w:rPr>
          <w:noProof/>
        </w:rPr>
      </w:pPr>
      <w:r w:rsidRPr="00E83280">
        <w:rPr>
          <w:rFonts w:eastAsia="SimSun" w:cs="Arial"/>
          <w:noProof/>
        </w:rPr>
        <w:t>Lync Server 2013</w:t>
      </w:r>
      <w:r>
        <w:rPr>
          <w:noProof/>
        </w:rPr>
        <w:t>, 32</w:t>
      </w:r>
    </w:p>
    <w:p w14:paraId="6E6FEF73" w14:textId="77777777" w:rsidR="00FA73E2" w:rsidRDefault="00FA73E2">
      <w:pPr>
        <w:pStyle w:val="Index1"/>
        <w:rPr>
          <w:noProof/>
        </w:rPr>
      </w:pPr>
      <w:r w:rsidRPr="00E83280">
        <w:rPr>
          <w:rFonts w:eastAsia="SimSun" w:cs="Arial"/>
          <w:noProof/>
        </w:rPr>
        <w:t>Microsoft Application Virtualization for Remote Desktop Services</w:t>
      </w:r>
      <w:r>
        <w:rPr>
          <w:noProof/>
        </w:rPr>
        <w:t>, 34</w:t>
      </w:r>
    </w:p>
    <w:p w14:paraId="574201F1" w14:textId="77777777" w:rsidR="00FA73E2" w:rsidRDefault="00FA73E2">
      <w:pPr>
        <w:pStyle w:val="Index1"/>
        <w:rPr>
          <w:noProof/>
        </w:rPr>
      </w:pPr>
      <w:r w:rsidRPr="00E83280">
        <w:rPr>
          <w:rFonts w:eastAsia="SimSun" w:cs="Arial"/>
          <w:noProof/>
        </w:rPr>
        <w:t>Microsoft Application Virtualization Hosting for Desktops</w:t>
      </w:r>
      <w:r>
        <w:rPr>
          <w:noProof/>
        </w:rPr>
        <w:t>, 34</w:t>
      </w:r>
    </w:p>
    <w:p w14:paraId="1A515B70" w14:textId="77777777" w:rsidR="00FA73E2" w:rsidRDefault="00FA73E2">
      <w:pPr>
        <w:pStyle w:val="Index1"/>
        <w:rPr>
          <w:noProof/>
        </w:rPr>
      </w:pPr>
      <w:r w:rsidRPr="00E83280">
        <w:rPr>
          <w:rFonts w:eastAsia="SimSun" w:cs="Arial"/>
          <w:noProof/>
        </w:rPr>
        <w:t>Microsoft Dynamics AX 2012 R3</w:t>
      </w:r>
      <w:r>
        <w:rPr>
          <w:noProof/>
        </w:rPr>
        <w:t>, 35</w:t>
      </w:r>
    </w:p>
    <w:p w14:paraId="3E2D85D8" w14:textId="77777777" w:rsidR="00FA73E2" w:rsidRDefault="00FA73E2">
      <w:pPr>
        <w:pStyle w:val="Index1"/>
        <w:rPr>
          <w:noProof/>
        </w:rPr>
      </w:pPr>
      <w:r w:rsidRPr="00E83280">
        <w:rPr>
          <w:rFonts w:eastAsia="SimSun" w:cs="Arial"/>
          <w:noProof/>
        </w:rPr>
        <w:t>Microsoft Dynamics C5 2012</w:t>
      </w:r>
      <w:r>
        <w:rPr>
          <w:noProof/>
        </w:rPr>
        <w:t>, 13, 36</w:t>
      </w:r>
    </w:p>
    <w:p w14:paraId="7374851C" w14:textId="77777777" w:rsidR="00FA73E2" w:rsidRDefault="00FA73E2">
      <w:pPr>
        <w:pStyle w:val="Index1"/>
        <w:rPr>
          <w:noProof/>
        </w:rPr>
      </w:pPr>
      <w:r w:rsidRPr="00E83280">
        <w:rPr>
          <w:rFonts w:eastAsia="SimSun" w:cs="Arial"/>
          <w:noProof/>
        </w:rPr>
        <w:t>Microsoft Dynamics CRM 2013 Service Provider</w:t>
      </w:r>
      <w:r>
        <w:rPr>
          <w:noProof/>
        </w:rPr>
        <w:t>, 37</w:t>
      </w:r>
    </w:p>
    <w:p w14:paraId="5823749D" w14:textId="77777777" w:rsidR="00FA73E2" w:rsidRDefault="00FA73E2">
      <w:pPr>
        <w:pStyle w:val="Index1"/>
        <w:rPr>
          <w:noProof/>
        </w:rPr>
      </w:pPr>
      <w:r w:rsidRPr="00E83280">
        <w:rPr>
          <w:rFonts w:eastAsia="SimSun" w:cs="Arial"/>
          <w:noProof/>
        </w:rPr>
        <w:t>Microsoft Dynamics GP 2013</w:t>
      </w:r>
      <w:r>
        <w:rPr>
          <w:noProof/>
        </w:rPr>
        <w:t>, 14, 37</w:t>
      </w:r>
    </w:p>
    <w:p w14:paraId="633D852C" w14:textId="77777777" w:rsidR="00FA73E2" w:rsidRDefault="00FA73E2">
      <w:pPr>
        <w:pStyle w:val="Index1"/>
        <w:rPr>
          <w:noProof/>
        </w:rPr>
      </w:pPr>
      <w:r w:rsidRPr="00E83280">
        <w:rPr>
          <w:rFonts w:eastAsia="SimSun" w:cs="Arial"/>
          <w:noProof/>
        </w:rPr>
        <w:t>Microsoft Dynamics NAV 2013 R2</w:t>
      </w:r>
      <w:r>
        <w:rPr>
          <w:noProof/>
        </w:rPr>
        <w:t>, 14, 38</w:t>
      </w:r>
    </w:p>
    <w:p w14:paraId="4A2AD687" w14:textId="77777777" w:rsidR="00FA73E2" w:rsidRDefault="00FA73E2">
      <w:pPr>
        <w:pStyle w:val="Index1"/>
        <w:rPr>
          <w:noProof/>
        </w:rPr>
      </w:pPr>
      <w:r w:rsidRPr="00E83280">
        <w:rPr>
          <w:rFonts w:eastAsia="SimSun" w:cs="Arial"/>
          <w:noProof/>
        </w:rPr>
        <w:t>Microsoft Dynamics SL 2011</w:t>
      </w:r>
      <w:r>
        <w:rPr>
          <w:noProof/>
        </w:rPr>
        <w:t>, 15, 39</w:t>
      </w:r>
    </w:p>
    <w:p w14:paraId="6874E84F" w14:textId="0D117B66" w:rsidR="00FA73E2" w:rsidRDefault="00FA73E2">
      <w:pPr>
        <w:pStyle w:val="Index1"/>
        <w:rPr>
          <w:noProof/>
        </w:rPr>
      </w:pPr>
      <w:r w:rsidRPr="00E83280">
        <w:rPr>
          <w:rFonts w:eastAsia="SimSun" w:cs="Arial"/>
          <w:noProof/>
        </w:rPr>
        <w:t xml:space="preserve">Microsoft User Experience Virtualization </w:t>
      </w:r>
      <w:r>
        <w:rPr>
          <w:rFonts w:eastAsia="SimSun" w:cs="Arial"/>
          <w:noProof/>
        </w:rPr>
        <w:br/>
      </w:r>
      <w:r w:rsidRPr="00E83280">
        <w:rPr>
          <w:rFonts w:eastAsia="SimSun" w:cs="Arial"/>
          <w:noProof/>
        </w:rPr>
        <w:t xml:space="preserve">Hosting for Desktops 2.0 </w:t>
      </w:r>
      <w:r w:rsidRPr="00E83280">
        <w:rPr>
          <w:rFonts w:eastAsia="SimSun" w:cs="Arial" w:hint="eastAsia"/>
          <w:noProof/>
        </w:rPr>
        <w:t>版</w:t>
      </w:r>
      <w:r>
        <w:rPr>
          <w:noProof/>
        </w:rPr>
        <w:t>, 40</w:t>
      </w:r>
    </w:p>
    <w:p w14:paraId="680114C9" w14:textId="77777777" w:rsidR="00FA73E2" w:rsidRDefault="00FA73E2">
      <w:pPr>
        <w:pStyle w:val="Index1"/>
        <w:rPr>
          <w:noProof/>
        </w:rPr>
      </w:pPr>
      <w:r w:rsidRPr="00E83280">
        <w:rPr>
          <w:rFonts w:eastAsia="SimSun" w:cs="Arial"/>
          <w:noProof/>
        </w:rPr>
        <w:t>Office Professional Plus 2013</w:t>
      </w:r>
      <w:r>
        <w:rPr>
          <w:noProof/>
        </w:rPr>
        <w:t>, 41</w:t>
      </w:r>
    </w:p>
    <w:p w14:paraId="0C87470D" w14:textId="77777777" w:rsidR="00FA73E2" w:rsidRDefault="00FA73E2">
      <w:pPr>
        <w:pStyle w:val="Index1"/>
        <w:rPr>
          <w:noProof/>
        </w:rPr>
      </w:pPr>
      <w:r w:rsidRPr="00E83280">
        <w:rPr>
          <w:rFonts w:eastAsia="SimSun" w:cs="Arial"/>
          <w:noProof/>
        </w:rPr>
        <w:t>Office Standard 2013</w:t>
      </w:r>
      <w:r>
        <w:rPr>
          <w:noProof/>
        </w:rPr>
        <w:t>, 41</w:t>
      </w:r>
    </w:p>
    <w:p w14:paraId="3CBD8402" w14:textId="77777777" w:rsidR="00FA73E2" w:rsidRDefault="00FA73E2">
      <w:pPr>
        <w:pStyle w:val="Index1"/>
        <w:rPr>
          <w:noProof/>
        </w:rPr>
      </w:pPr>
      <w:r w:rsidRPr="00E83280">
        <w:rPr>
          <w:rFonts w:eastAsia="SimSun" w:cs="Arial"/>
          <w:noProof/>
        </w:rPr>
        <w:t xml:space="preserve">Office </w:t>
      </w:r>
      <w:r w:rsidRPr="00E83280">
        <w:rPr>
          <w:rFonts w:eastAsia="SimSun" w:cs="Arial" w:hint="eastAsia"/>
          <w:noProof/>
        </w:rPr>
        <w:t>多语言包</w:t>
      </w:r>
      <w:r w:rsidRPr="00E83280">
        <w:rPr>
          <w:rFonts w:eastAsia="SimSun" w:cs="Arial"/>
          <w:noProof/>
        </w:rPr>
        <w:t xml:space="preserve"> 2013</w:t>
      </w:r>
      <w:r>
        <w:rPr>
          <w:noProof/>
        </w:rPr>
        <w:t>, 40</w:t>
      </w:r>
    </w:p>
    <w:p w14:paraId="4D7E02BD" w14:textId="77777777" w:rsidR="00FA73E2" w:rsidRDefault="00FA73E2">
      <w:pPr>
        <w:pStyle w:val="Index1"/>
        <w:rPr>
          <w:noProof/>
        </w:rPr>
      </w:pPr>
      <w:r w:rsidRPr="00E83280">
        <w:rPr>
          <w:rFonts w:eastAsia="SimSun" w:cs="Arial"/>
          <w:noProof/>
        </w:rPr>
        <w:t>Productivity Suite</w:t>
      </w:r>
      <w:r>
        <w:rPr>
          <w:noProof/>
        </w:rPr>
        <w:t>, 42</w:t>
      </w:r>
    </w:p>
    <w:p w14:paraId="763BE778" w14:textId="77777777" w:rsidR="00FA73E2" w:rsidRDefault="00FA73E2">
      <w:pPr>
        <w:pStyle w:val="Index1"/>
        <w:rPr>
          <w:noProof/>
        </w:rPr>
      </w:pPr>
      <w:r w:rsidRPr="00E83280">
        <w:rPr>
          <w:rFonts w:eastAsia="SimSun" w:cs="Arial"/>
          <w:noProof/>
        </w:rPr>
        <w:t>Project 2013 Professional</w:t>
      </w:r>
      <w:r>
        <w:rPr>
          <w:noProof/>
        </w:rPr>
        <w:t>, 42</w:t>
      </w:r>
    </w:p>
    <w:p w14:paraId="732BEC7D" w14:textId="77777777" w:rsidR="00FA73E2" w:rsidRDefault="00FA73E2">
      <w:pPr>
        <w:pStyle w:val="Index1"/>
        <w:rPr>
          <w:noProof/>
        </w:rPr>
      </w:pPr>
      <w:r w:rsidRPr="00E83280">
        <w:rPr>
          <w:rFonts w:eastAsia="SimSun" w:cs="Arial"/>
          <w:noProof/>
        </w:rPr>
        <w:t>Project 2013 Standard</w:t>
      </w:r>
      <w:r>
        <w:rPr>
          <w:noProof/>
        </w:rPr>
        <w:t>, 42</w:t>
      </w:r>
    </w:p>
    <w:p w14:paraId="771C6806" w14:textId="77777777" w:rsidR="00FA73E2" w:rsidRDefault="00FA73E2">
      <w:pPr>
        <w:pStyle w:val="Index1"/>
        <w:rPr>
          <w:noProof/>
        </w:rPr>
      </w:pPr>
      <w:r w:rsidRPr="00E83280">
        <w:rPr>
          <w:rFonts w:eastAsia="SimSun" w:cs="Arial"/>
          <w:noProof/>
        </w:rPr>
        <w:lastRenderedPageBreak/>
        <w:t>Project Server 2013</w:t>
      </w:r>
      <w:r>
        <w:rPr>
          <w:noProof/>
        </w:rPr>
        <w:t>, 43</w:t>
      </w:r>
    </w:p>
    <w:p w14:paraId="17CFAEAF" w14:textId="77777777" w:rsidR="00FA73E2" w:rsidRDefault="00FA73E2">
      <w:pPr>
        <w:pStyle w:val="Index1"/>
        <w:rPr>
          <w:noProof/>
        </w:rPr>
      </w:pPr>
      <w:r w:rsidRPr="00E83280">
        <w:rPr>
          <w:rFonts w:eastAsia="SimSun" w:cs="Arial"/>
          <w:noProof/>
        </w:rPr>
        <w:t>SharePoint 2013 Hosting</w:t>
      </w:r>
      <w:r>
        <w:rPr>
          <w:noProof/>
        </w:rPr>
        <w:t>, 16</w:t>
      </w:r>
    </w:p>
    <w:p w14:paraId="156D36D5" w14:textId="77777777" w:rsidR="00FA73E2" w:rsidRDefault="00FA73E2">
      <w:pPr>
        <w:pStyle w:val="Index1"/>
        <w:rPr>
          <w:noProof/>
        </w:rPr>
      </w:pPr>
      <w:r w:rsidRPr="00E83280">
        <w:rPr>
          <w:rFonts w:eastAsia="SimSun" w:cs="Arial"/>
          <w:noProof/>
        </w:rPr>
        <w:t>SharePoint Server 2013</w:t>
      </w:r>
      <w:r>
        <w:rPr>
          <w:noProof/>
        </w:rPr>
        <w:t>, 43</w:t>
      </w:r>
    </w:p>
    <w:p w14:paraId="19DD5941" w14:textId="77777777" w:rsidR="00FA73E2" w:rsidRDefault="00FA73E2">
      <w:pPr>
        <w:pStyle w:val="Index1"/>
        <w:rPr>
          <w:noProof/>
        </w:rPr>
      </w:pPr>
      <w:r w:rsidRPr="00E83280">
        <w:rPr>
          <w:rFonts w:eastAsia="SimSun" w:cs="Arial"/>
          <w:noProof/>
        </w:rPr>
        <w:t>SQL Server 2014 Business Intelligence</w:t>
      </w:r>
      <w:r>
        <w:rPr>
          <w:noProof/>
        </w:rPr>
        <w:t>, 44</w:t>
      </w:r>
    </w:p>
    <w:p w14:paraId="5BB5DE37" w14:textId="77777777" w:rsidR="00FA73E2" w:rsidRDefault="00FA73E2">
      <w:pPr>
        <w:pStyle w:val="Index1"/>
        <w:rPr>
          <w:noProof/>
        </w:rPr>
      </w:pPr>
      <w:r w:rsidRPr="00E83280">
        <w:rPr>
          <w:rFonts w:eastAsia="SimSun" w:cs="Arial"/>
          <w:noProof/>
        </w:rPr>
        <w:t>SQL Server 2014 Enterprise Core</w:t>
      </w:r>
      <w:r>
        <w:rPr>
          <w:noProof/>
        </w:rPr>
        <w:t>, 24</w:t>
      </w:r>
    </w:p>
    <w:p w14:paraId="6B1AC862" w14:textId="77777777" w:rsidR="00FA73E2" w:rsidRDefault="00FA73E2">
      <w:pPr>
        <w:pStyle w:val="Index1"/>
        <w:rPr>
          <w:noProof/>
        </w:rPr>
      </w:pPr>
      <w:r w:rsidRPr="00E83280">
        <w:rPr>
          <w:rFonts w:eastAsia="SimSun" w:cs="Arial"/>
          <w:noProof/>
        </w:rPr>
        <w:t>SQL Server 2014 Standard</w:t>
      </w:r>
      <w:r>
        <w:rPr>
          <w:noProof/>
        </w:rPr>
        <w:t>, 44</w:t>
      </w:r>
    </w:p>
    <w:p w14:paraId="7D8640B9" w14:textId="77777777" w:rsidR="00FA73E2" w:rsidRDefault="00FA73E2">
      <w:pPr>
        <w:pStyle w:val="Index1"/>
        <w:rPr>
          <w:noProof/>
        </w:rPr>
      </w:pPr>
      <w:r w:rsidRPr="00E83280">
        <w:rPr>
          <w:rFonts w:eastAsia="SimSun" w:cs="Arial"/>
          <w:noProof/>
        </w:rPr>
        <w:t>SQL Server 2014 Standard Core</w:t>
      </w:r>
      <w:r>
        <w:rPr>
          <w:noProof/>
        </w:rPr>
        <w:t>, 25</w:t>
      </w:r>
    </w:p>
    <w:p w14:paraId="226DF36B" w14:textId="77777777" w:rsidR="00FA73E2" w:rsidRDefault="00FA73E2">
      <w:pPr>
        <w:pStyle w:val="Index1"/>
        <w:rPr>
          <w:noProof/>
        </w:rPr>
      </w:pPr>
      <w:r w:rsidRPr="00E83280">
        <w:rPr>
          <w:rFonts w:eastAsia="SimSun" w:cs="Arial"/>
          <w:noProof/>
        </w:rPr>
        <w:t>SQL Server 2014 Web Core</w:t>
      </w:r>
      <w:r>
        <w:rPr>
          <w:noProof/>
        </w:rPr>
        <w:t>, 25</w:t>
      </w:r>
    </w:p>
    <w:p w14:paraId="6F200D3C" w14:textId="77777777" w:rsidR="00FA73E2" w:rsidRDefault="00FA73E2">
      <w:pPr>
        <w:pStyle w:val="Index1"/>
        <w:rPr>
          <w:noProof/>
        </w:rPr>
      </w:pPr>
      <w:r w:rsidRPr="00E83280">
        <w:rPr>
          <w:rFonts w:eastAsia="SimSun" w:cs="Arial"/>
          <w:noProof/>
        </w:rPr>
        <w:t>System Center 2012 R2 Client Management Suite</w:t>
      </w:r>
      <w:r>
        <w:rPr>
          <w:noProof/>
        </w:rPr>
        <w:t>, 44</w:t>
      </w:r>
    </w:p>
    <w:p w14:paraId="3BA8ADEF" w14:textId="77777777" w:rsidR="00FA73E2" w:rsidRDefault="00FA73E2">
      <w:pPr>
        <w:pStyle w:val="Index1"/>
        <w:rPr>
          <w:noProof/>
        </w:rPr>
      </w:pPr>
      <w:r w:rsidRPr="00E83280">
        <w:rPr>
          <w:rFonts w:eastAsia="SimSun" w:cs="Arial"/>
          <w:noProof/>
        </w:rPr>
        <w:t>System Center 2012 R2 Configuration Manager</w:t>
      </w:r>
      <w:r>
        <w:rPr>
          <w:noProof/>
        </w:rPr>
        <w:t>, 45</w:t>
      </w:r>
    </w:p>
    <w:p w14:paraId="51257C78" w14:textId="77777777" w:rsidR="00FA73E2" w:rsidRDefault="00FA73E2">
      <w:pPr>
        <w:pStyle w:val="Index1"/>
        <w:rPr>
          <w:noProof/>
        </w:rPr>
      </w:pPr>
      <w:r w:rsidRPr="00E83280">
        <w:rPr>
          <w:rFonts w:eastAsia="SimSun" w:cs="Arial"/>
          <w:noProof/>
        </w:rPr>
        <w:t>System Center 2012 R2 Datacenter</w:t>
      </w:r>
      <w:r>
        <w:rPr>
          <w:noProof/>
        </w:rPr>
        <w:t>, 16</w:t>
      </w:r>
    </w:p>
    <w:p w14:paraId="2624EED9" w14:textId="77777777" w:rsidR="00FA73E2" w:rsidRDefault="00FA73E2">
      <w:pPr>
        <w:pStyle w:val="Index1"/>
        <w:rPr>
          <w:noProof/>
        </w:rPr>
      </w:pPr>
      <w:r w:rsidRPr="00E83280">
        <w:rPr>
          <w:rFonts w:eastAsia="SimSun" w:cs="Arial"/>
          <w:noProof/>
          <w:lang w:val="da-DK"/>
        </w:rPr>
        <w:t>System Center 2012 R2 Standard</w:t>
      </w:r>
      <w:r>
        <w:rPr>
          <w:noProof/>
        </w:rPr>
        <w:t>, 17</w:t>
      </w:r>
    </w:p>
    <w:p w14:paraId="71EBB9D8" w14:textId="77777777" w:rsidR="00FA73E2" w:rsidRDefault="00FA73E2">
      <w:pPr>
        <w:pStyle w:val="Index1"/>
        <w:rPr>
          <w:noProof/>
        </w:rPr>
      </w:pPr>
      <w:r w:rsidRPr="00E83280">
        <w:rPr>
          <w:rFonts w:eastAsia="SimSun" w:cs="Arial"/>
          <w:noProof/>
        </w:rPr>
        <w:t>System Center Endpoint Protection</w:t>
      </w:r>
      <w:r>
        <w:rPr>
          <w:noProof/>
        </w:rPr>
        <w:t>, 59</w:t>
      </w:r>
    </w:p>
    <w:p w14:paraId="7B458A74" w14:textId="77777777" w:rsidR="00FA73E2" w:rsidRDefault="00FA73E2">
      <w:pPr>
        <w:pStyle w:val="Index1"/>
        <w:rPr>
          <w:noProof/>
        </w:rPr>
      </w:pPr>
      <w:r w:rsidRPr="00E83280">
        <w:rPr>
          <w:rFonts w:eastAsia="SimSun" w:cs="Arial"/>
          <w:noProof/>
        </w:rPr>
        <w:t>Visio 2013 Professional</w:t>
      </w:r>
      <w:r>
        <w:rPr>
          <w:noProof/>
        </w:rPr>
        <w:t>, 45</w:t>
      </w:r>
    </w:p>
    <w:p w14:paraId="35DD6F10" w14:textId="77777777" w:rsidR="00FA73E2" w:rsidRDefault="00FA73E2">
      <w:pPr>
        <w:pStyle w:val="Index1"/>
        <w:rPr>
          <w:noProof/>
        </w:rPr>
      </w:pPr>
      <w:r w:rsidRPr="00E83280">
        <w:rPr>
          <w:rFonts w:eastAsia="SimSun" w:cs="Arial"/>
          <w:noProof/>
        </w:rPr>
        <w:t>Visio 2013 Standard</w:t>
      </w:r>
      <w:r>
        <w:rPr>
          <w:noProof/>
        </w:rPr>
        <w:t>, 45</w:t>
      </w:r>
    </w:p>
    <w:p w14:paraId="0AFA9A73" w14:textId="77777777" w:rsidR="00FA73E2" w:rsidRDefault="00FA73E2">
      <w:pPr>
        <w:pStyle w:val="Index1"/>
        <w:rPr>
          <w:noProof/>
        </w:rPr>
      </w:pPr>
      <w:r w:rsidRPr="00E83280">
        <w:rPr>
          <w:rFonts w:eastAsia="SimSun" w:cs="Arial"/>
          <w:noProof/>
        </w:rPr>
        <w:t>Visual Studio Premium 2013</w:t>
      </w:r>
      <w:r>
        <w:rPr>
          <w:noProof/>
        </w:rPr>
        <w:t>, 46</w:t>
      </w:r>
    </w:p>
    <w:p w14:paraId="4B03D4E4" w14:textId="77777777" w:rsidR="00FA73E2" w:rsidRDefault="00FA73E2">
      <w:pPr>
        <w:pStyle w:val="Index1"/>
        <w:rPr>
          <w:noProof/>
        </w:rPr>
      </w:pPr>
      <w:r w:rsidRPr="00E83280">
        <w:rPr>
          <w:rFonts w:eastAsia="SimSun" w:cs="Arial"/>
          <w:noProof/>
        </w:rPr>
        <w:t>Visual Studio Professional 2013</w:t>
      </w:r>
      <w:r>
        <w:rPr>
          <w:noProof/>
        </w:rPr>
        <w:t>, 47</w:t>
      </w:r>
    </w:p>
    <w:p w14:paraId="6D0B019F" w14:textId="77777777" w:rsidR="00FA73E2" w:rsidRDefault="00FA73E2">
      <w:pPr>
        <w:pStyle w:val="Index1"/>
        <w:rPr>
          <w:noProof/>
        </w:rPr>
      </w:pPr>
      <w:r w:rsidRPr="00E83280">
        <w:rPr>
          <w:rFonts w:eastAsia="SimSun" w:cs="Arial"/>
          <w:noProof/>
        </w:rPr>
        <w:t>Visual Studio Test Professional 2013</w:t>
      </w:r>
      <w:r>
        <w:rPr>
          <w:noProof/>
        </w:rPr>
        <w:t>, 51</w:t>
      </w:r>
    </w:p>
    <w:p w14:paraId="5A4A25F3" w14:textId="77777777" w:rsidR="00FA73E2" w:rsidRDefault="00FA73E2">
      <w:pPr>
        <w:pStyle w:val="Index1"/>
        <w:rPr>
          <w:noProof/>
        </w:rPr>
      </w:pPr>
      <w:r w:rsidRPr="00E83280">
        <w:rPr>
          <w:rFonts w:eastAsia="SimSun" w:cs="Arial"/>
          <w:noProof/>
        </w:rPr>
        <w:t>Visual Studio Ultimate 2013</w:t>
      </w:r>
      <w:r>
        <w:rPr>
          <w:noProof/>
        </w:rPr>
        <w:t>, 48</w:t>
      </w:r>
    </w:p>
    <w:p w14:paraId="699EB869" w14:textId="72B7B93D" w:rsidR="00FA73E2" w:rsidRDefault="00FA73E2">
      <w:pPr>
        <w:pStyle w:val="Index1"/>
        <w:rPr>
          <w:noProof/>
        </w:rPr>
      </w:pPr>
      <w:r w:rsidRPr="00E83280">
        <w:rPr>
          <w:rFonts w:eastAsia="SimSun" w:cs="Arial"/>
          <w:noProof/>
        </w:rPr>
        <w:t xml:space="preserve">Windows Server 2012 R2 Active </w:t>
      </w:r>
      <w:r>
        <w:rPr>
          <w:rFonts w:eastAsia="SimSun" w:cs="Arial"/>
          <w:noProof/>
        </w:rPr>
        <w:br/>
      </w:r>
      <w:r w:rsidRPr="00E83280">
        <w:rPr>
          <w:rFonts w:eastAsia="SimSun" w:cs="Arial"/>
          <w:noProof/>
        </w:rPr>
        <w:t>Directory Rights Management Services</w:t>
      </w:r>
      <w:r>
        <w:rPr>
          <w:noProof/>
        </w:rPr>
        <w:t>, 52</w:t>
      </w:r>
    </w:p>
    <w:p w14:paraId="09158BE2" w14:textId="77777777" w:rsidR="00FA73E2" w:rsidRDefault="00FA73E2">
      <w:pPr>
        <w:pStyle w:val="Index1"/>
        <w:rPr>
          <w:noProof/>
        </w:rPr>
      </w:pPr>
      <w:r w:rsidRPr="00E83280">
        <w:rPr>
          <w:rFonts w:eastAsia="SimSun" w:cs="Arial"/>
          <w:noProof/>
        </w:rPr>
        <w:t>Windows Server 2012 R2 Datacenter</w:t>
      </w:r>
      <w:r>
        <w:rPr>
          <w:noProof/>
        </w:rPr>
        <w:t>, 18</w:t>
      </w:r>
    </w:p>
    <w:p w14:paraId="1AA41A9F" w14:textId="77777777" w:rsidR="00FA73E2" w:rsidRDefault="00FA73E2">
      <w:pPr>
        <w:pStyle w:val="Index1"/>
        <w:rPr>
          <w:noProof/>
        </w:rPr>
      </w:pPr>
      <w:r w:rsidRPr="00E83280">
        <w:rPr>
          <w:rFonts w:eastAsia="SimSun" w:cs="Arial"/>
          <w:noProof/>
        </w:rPr>
        <w:t>Windows Server 2012 R2 Essentials</w:t>
      </w:r>
      <w:r>
        <w:rPr>
          <w:noProof/>
        </w:rPr>
        <w:t>, 20</w:t>
      </w:r>
    </w:p>
    <w:p w14:paraId="249DFE1C" w14:textId="77777777" w:rsidR="00FA73E2" w:rsidRDefault="00FA73E2">
      <w:pPr>
        <w:pStyle w:val="Index1"/>
        <w:rPr>
          <w:noProof/>
        </w:rPr>
      </w:pPr>
      <w:r w:rsidRPr="00E83280">
        <w:rPr>
          <w:rFonts w:eastAsia="SimSun" w:cs="Arial"/>
          <w:noProof/>
        </w:rPr>
        <w:t>Windows Server 2012 R2 Standard</w:t>
      </w:r>
      <w:r>
        <w:rPr>
          <w:noProof/>
        </w:rPr>
        <w:t>, 19</w:t>
      </w:r>
    </w:p>
    <w:p w14:paraId="5C2A426D" w14:textId="77777777" w:rsidR="00FA73E2" w:rsidRDefault="00FA73E2">
      <w:pPr>
        <w:pStyle w:val="Index1"/>
        <w:rPr>
          <w:noProof/>
        </w:rPr>
      </w:pPr>
      <w:r w:rsidRPr="00E83280">
        <w:rPr>
          <w:rFonts w:eastAsia="SimSun" w:cs="Arial"/>
          <w:noProof/>
        </w:rPr>
        <w:t xml:space="preserve">Windows Server 2012 R2 </w:t>
      </w:r>
      <w:r w:rsidRPr="00E83280">
        <w:rPr>
          <w:rFonts w:eastAsia="SimSun" w:cs="Arial" w:hint="eastAsia"/>
          <w:noProof/>
        </w:rPr>
        <w:t>远程桌面服务</w:t>
      </w:r>
      <w:r>
        <w:rPr>
          <w:noProof/>
        </w:rPr>
        <w:t>, 52</w:t>
      </w:r>
    </w:p>
    <w:p w14:paraId="5C4329A9" w14:textId="77777777" w:rsidR="00FA73E2" w:rsidRDefault="00FA73E2">
      <w:pPr>
        <w:pStyle w:val="Index1"/>
        <w:rPr>
          <w:noProof/>
        </w:rPr>
      </w:pPr>
      <w:r w:rsidRPr="00E83280">
        <w:rPr>
          <w:rFonts w:eastAsia="SimSun" w:cs="Arial" w:hint="eastAsia"/>
          <w:noProof/>
        </w:rPr>
        <w:t>配置系统</w:t>
      </w:r>
      <w:r>
        <w:rPr>
          <w:noProof/>
        </w:rPr>
        <w:t>, 15</w:t>
      </w:r>
    </w:p>
    <w:p w14:paraId="17A21EF9" w14:textId="0D4A5A6A" w:rsidR="00FA73E2" w:rsidRDefault="00FA73E2">
      <w:pPr>
        <w:pStyle w:val="Index1"/>
        <w:rPr>
          <w:noProof/>
        </w:rPr>
      </w:pPr>
      <w:r w:rsidRPr="00E83280">
        <w:rPr>
          <w:rFonts w:eastAsia="SimSun" w:cs="Arial" w:hint="eastAsia"/>
          <w:noProof/>
        </w:rPr>
        <w:t>采用</w:t>
      </w:r>
      <w:r w:rsidRPr="00E83280">
        <w:rPr>
          <w:rFonts w:eastAsia="SimSun" w:cs="Arial"/>
          <w:noProof/>
        </w:rPr>
        <w:t xml:space="preserve"> SQL Server 2014 </w:t>
      </w:r>
      <w:r w:rsidRPr="00E83280">
        <w:rPr>
          <w:rFonts w:eastAsia="SimSun" w:cs="Arial" w:hint="eastAsia"/>
          <w:noProof/>
        </w:rPr>
        <w:t>技术的</w:t>
      </w:r>
      <w:r w:rsidRPr="00E83280">
        <w:rPr>
          <w:rFonts w:eastAsia="SimSun" w:cs="Arial"/>
          <w:noProof/>
        </w:rPr>
        <w:t xml:space="preserve"> Visual Studio </w:t>
      </w:r>
      <w:r>
        <w:rPr>
          <w:rFonts w:eastAsia="SimSun" w:cs="Arial"/>
          <w:noProof/>
        </w:rPr>
        <w:br/>
      </w:r>
      <w:r w:rsidRPr="00E83280">
        <w:rPr>
          <w:rFonts w:eastAsia="SimSun" w:cs="Arial"/>
          <w:noProof/>
        </w:rPr>
        <w:t>Team Foundation Server 2013</w:t>
      </w:r>
      <w:r>
        <w:rPr>
          <w:noProof/>
        </w:rPr>
        <w:t>, 50</w:t>
      </w:r>
    </w:p>
    <w:p w14:paraId="1D6F95A4" w14:textId="77777777" w:rsidR="00FA73E2" w:rsidRDefault="00FA73E2" w:rsidP="00AE3B6A">
      <w:pPr>
        <w:pStyle w:val="PURSectionHeading"/>
        <w:rPr>
          <w:rFonts w:eastAsia="SimSun" w:cs="Arial"/>
          <w:noProof/>
        </w:rPr>
        <w:sectPr w:rsidR="00FA73E2" w:rsidSect="00FA73E2">
          <w:type w:val="continuous"/>
          <w:pgSz w:w="12240" w:h="15840" w:code="1"/>
          <w:pgMar w:top="1166" w:right="720" w:bottom="720" w:left="720" w:header="432" w:footer="288" w:gutter="0"/>
          <w:cols w:num="2" w:space="720"/>
          <w:docGrid w:linePitch="360"/>
        </w:sectPr>
      </w:pPr>
    </w:p>
    <w:p w14:paraId="3953C0C4" w14:textId="77777777" w:rsidR="00AE3B6A" w:rsidRPr="003D1F30" w:rsidRDefault="00231176" w:rsidP="00AE3B6A">
      <w:pPr>
        <w:pStyle w:val="PURSectionHeading"/>
        <w:rPr>
          <w:rFonts w:eastAsia="SimSun" w:cs="Arial"/>
        </w:rPr>
      </w:pPr>
      <w:r w:rsidRPr="003D1F30">
        <w:rPr>
          <w:rFonts w:eastAsia="SimSun" w:cs="Arial"/>
        </w:rPr>
        <w:lastRenderedPageBreak/>
        <w:fldChar w:fldCharType="end"/>
      </w:r>
      <w:bookmarkEnd w:id="1062"/>
    </w:p>
    <w:p w14:paraId="5D16E5C9" w14:textId="77777777" w:rsidR="002B37E0" w:rsidRPr="003D1F30" w:rsidRDefault="002B37E0" w:rsidP="00580F2E">
      <w:pPr>
        <w:pStyle w:val="PURBody"/>
        <w:rPr>
          <w:rFonts w:eastAsia="SimSun" w:cs="Arial"/>
        </w:rPr>
      </w:pPr>
    </w:p>
    <w:sectPr w:rsidR="002B37E0" w:rsidRPr="003D1F30" w:rsidSect="00FA73E2">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43F18944" w14:textId="77777777" w:rsidR="00A23E1F" w:rsidRDefault="00A23E1F" w:rsidP="007C7D4D">
      <w:pPr>
        <w:spacing w:after="0"/>
      </w:pPr>
      <w:r>
        <w:separator/>
      </w:r>
    </w:p>
    <w:p w14:paraId="242BC85A" w14:textId="77777777" w:rsidR="00A23E1F" w:rsidRDefault="00A23E1F"/>
    <w:p w14:paraId="3EB1E595" w14:textId="77777777" w:rsidR="00A23E1F" w:rsidRDefault="00A23E1F"/>
  </w:endnote>
  <w:endnote w:type="continuationSeparator" w:id="0">
    <w:p w14:paraId="1C1FCDDA" w14:textId="77777777" w:rsidR="00A23E1F" w:rsidRDefault="00A23E1F" w:rsidP="007C7D4D">
      <w:pPr>
        <w:spacing w:after="0"/>
      </w:pPr>
      <w:r>
        <w:continuationSeparator/>
      </w:r>
    </w:p>
    <w:p w14:paraId="0B28E8C2" w14:textId="77777777" w:rsidR="00A23E1F" w:rsidRDefault="00A23E1F"/>
    <w:p w14:paraId="3B7615AC" w14:textId="77777777" w:rsidR="00A23E1F" w:rsidRDefault="00A23E1F"/>
  </w:endnote>
  <w:endnote w:type="continuationNotice" w:id="1">
    <w:p w14:paraId="39334031" w14:textId="77777777" w:rsidR="00A23E1F" w:rsidRDefault="00A23E1F">
      <w:pPr>
        <w:spacing w:after="0"/>
      </w:pPr>
    </w:p>
    <w:p w14:paraId="7E32663F" w14:textId="77777777" w:rsidR="00A23E1F" w:rsidRDefault="00A23E1F"/>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 w:name="MingLiU">
    <w:altName w:val="細明體"/>
    <w:panose1 w:val="02020509000000000000"/>
    <w:charset w:val="88"/>
    <w:family w:val="modern"/>
    <w:pitch w:val="fixed"/>
    <w:sig w:usb0="A00002FF" w:usb1="28CFFCFA" w:usb2="00000016" w:usb3="00000000" w:csb0="00100001"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B12CC8" w:rsidRPr="0020626F" w:rsidRDefault="00B12CC8" w:rsidP="00F04120">
    <w:pPr>
      <w:pStyle w:val="PURPageNumber"/>
      <w:tabs>
        <w:tab w:val="clear" w:pos="14400"/>
        <w:tab w:val="right" w:pos="12240"/>
      </w:tabs>
    </w:pPr>
    <w:r>
      <w:tab/>
    </w:r>
  </w:p>
  <w:p w14:paraId="079CAC00" w14:textId="77777777" w:rsidR="00B12CC8" w:rsidRDefault="00B12CC8"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B12CC8" w:rsidRDefault="00B12CC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B12CC8" w:rsidRPr="00486EF8" w:rsidRDefault="00B12CC8"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B12CC8" w:rsidRPr="00B63DB1" w:rsidRDefault="00B12CC8"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B12CC8" w:rsidRPr="00486EF8" w:rsidRDefault="00B12CC8" w:rsidP="009468D1">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B12CC8" w:rsidRPr="00396FAF" w:rsidRDefault="00B12CC8"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B12CC8" w:rsidRPr="00486EF8" w:rsidRDefault="00B12CC8" w:rsidP="009468D1">
          <w:pPr>
            <w:jc w:val="center"/>
            <w:rPr>
              <w:rFonts w:ascii="Arial Narrow" w:hAnsi="Arial Narrow"/>
              <w:b/>
              <w:color w:val="BFBFBF"/>
              <w:sz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B12CC8" w:rsidRPr="00B63DB1" w:rsidRDefault="00B12CC8"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B12CC8" w:rsidRPr="00B63DB1" w:rsidRDefault="00B12CC8"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每内核</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B12CC8" w:rsidRPr="00B63DB1" w:rsidRDefault="00B12CC8"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B12CC8" w:rsidRPr="00B63DB1" w:rsidRDefault="00B12CC8"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B12CC8" w:rsidRPr="00B63DB1" w:rsidRDefault="00B12CC8"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B12CC8" w:rsidRPr="00B63DB1" w:rsidRDefault="00B12CC8"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B12CC8" w:rsidRPr="00B63DB1" w:rsidDel="00A6006C" w:rsidRDefault="00B12CC8"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B12CC8" w:rsidRPr="00B63DB1" w:rsidRDefault="00B12CC8"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B12CC8" w:rsidRPr="00B63DB1" w:rsidRDefault="00B12CC8"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B12CC8" w:rsidRDefault="00B12CC8"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7A82C7C4" w14:textId="77777777" w:rsidR="00B12CC8" w:rsidRDefault="00B12CC8"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B12CC8" w:rsidRDefault="00B12CC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B12CC8" w:rsidRPr="00486EF8" w:rsidRDefault="00B12CC8"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B12CC8" w:rsidRPr="00B63DB1" w:rsidRDefault="00B12CC8"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B12CC8" w:rsidRPr="00486EF8" w:rsidRDefault="00B12CC8" w:rsidP="00A22CC2">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B12CC8" w:rsidRPr="00396FAF"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B12CC8" w:rsidRPr="00B63DB1"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B12CC8" w:rsidRPr="00B63DB1"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B12CC8" w:rsidRPr="00B63DB1" w:rsidDel="00A6006C"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B12CC8"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13C7F67F" w14:textId="77777777" w:rsidR="00B12CC8" w:rsidRDefault="00B12CC8"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B12CC8" w:rsidRDefault="00B12CC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B12CC8" w:rsidRPr="00396FAF" w:rsidRDefault="00B12CC8"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B12CC8" w:rsidRPr="00B63DB1" w:rsidRDefault="00B12CC8"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B12CC8" w:rsidRPr="00396FAF" w:rsidRDefault="00B12CC8"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B12CC8" w:rsidRPr="00396FAF" w:rsidRDefault="00B12CC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B12CC8" w:rsidRPr="00B63DB1" w:rsidRDefault="00B12CC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B12CC8" w:rsidRPr="00B63DB1" w:rsidRDefault="00B12CC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B12CC8" w:rsidRPr="00B63DB1" w:rsidRDefault="00B12CC8"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B12CC8" w:rsidRPr="00B63DB1" w:rsidRDefault="00B12CC8"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主机</w:t>
          </w:r>
          <w:r>
            <w:rPr>
              <w:rFonts w:ascii="Arial Narrow" w:eastAsia="Arial" w:hAnsi="Arial Narrow" w:cs="Arial"/>
              <w:b/>
              <w:color w:val="BFBFBF" w:themeColor="background1" w:themeShade="BF"/>
              <w:sz w:val="16"/>
              <w:szCs w:val="16"/>
            </w:rPr>
            <w:t>/</w:t>
          </w:r>
          <w:r>
            <w:rPr>
              <w:rFonts w:ascii="Arial Narrow" w:eastAsia="Arial" w:hAnsi="Arial Narrow" w:cs="Arial"/>
              <w:b/>
              <w:color w:val="BFBFBF" w:themeColor="background1" w:themeShade="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B12CC8" w:rsidRPr="00B63DB1" w:rsidDel="00A6006C" w:rsidRDefault="00B12CC8"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B12CC8" w:rsidRPr="00B63DB1" w:rsidRDefault="00B12CC8"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B12CC8" w:rsidRDefault="00B12CC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2A39DB06" w14:textId="77777777" w:rsidR="00B12CC8" w:rsidRDefault="00B12CC8" w:rsidP="00DF2B5E">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B12CC8" w:rsidRDefault="00B12CC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B12CC8" w:rsidRPr="00396FAF" w:rsidRDefault="00B12CC8"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B12CC8" w:rsidRPr="00B63DB1" w:rsidRDefault="00B12CC8"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B12CC8" w:rsidRPr="00DD5A39" w:rsidRDefault="00B12CC8"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B12CC8" w:rsidRPr="00396FAF"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B12CC8" w:rsidRPr="00B63DB1"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B12CC8" w:rsidRPr="00B63DB1"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B12CC8" w:rsidRPr="00B63DB1" w:rsidRDefault="00B12CC8"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B12CC8" w:rsidRPr="00B63DB1" w:rsidRDefault="00B12CC8"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主机</w:t>
          </w:r>
          <w:r>
            <w:rPr>
              <w:rFonts w:ascii="Arial Narrow" w:eastAsia="Arial" w:hAnsi="Arial Narrow" w:cs="Arial"/>
              <w:b/>
              <w:color w:val="2E6BA3" w:themeColor="accent1" w:themeShade="80"/>
              <w:sz w:val="16"/>
              <w:szCs w:val="16"/>
            </w:rPr>
            <w:t>/</w:t>
          </w:r>
          <w:r>
            <w:rPr>
              <w:rFonts w:ascii="Arial Narrow" w:eastAsia="Arial" w:hAnsi="Arial Narrow" w:cs="Arial"/>
              <w:b/>
              <w:color w:val="2E6BA3" w:themeColor="accent1" w:themeShade="80"/>
              <w:sz w:val="16"/>
              <w:szCs w:val="16"/>
            </w:rPr>
            <w:t>客户机</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B12CC8" w:rsidRPr="00B63DB1" w:rsidDel="00A6006C" w:rsidRDefault="00B12CC8"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B12CC8" w:rsidRPr="00B63DB1" w:rsidRDefault="00B12CC8"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B12CC8"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53A52B83" w14:textId="77777777" w:rsidR="00B12CC8" w:rsidRDefault="00B12CC8"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B12CC8" w:rsidRDefault="00B12CC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B12CC8" w:rsidRPr="00396FAF" w:rsidRDefault="00B12CC8"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B12CC8" w:rsidRPr="00B63DB1" w:rsidRDefault="00B12CC8"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B12CC8" w:rsidRPr="00396FAF"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B12CC8" w:rsidRPr="00396FAF"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B12CC8" w:rsidRPr="00B63DB1"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B12CC8" w:rsidRPr="00B63DB1"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B12CC8" w:rsidRPr="00B63DB1" w:rsidRDefault="00B12CC8"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B12CC8" w:rsidRPr="00B63DB1" w:rsidRDefault="00B12CC8"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主机</w:t>
          </w:r>
          <w:r>
            <w:rPr>
              <w:rFonts w:ascii="Arial Narrow" w:eastAsia="Arial" w:hAnsi="Arial Narrow" w:cs="Arial"/>
              <w:b/>
              <w:color w:val="2E6BA3" w:themeColor="accent1" w:themeShade="80"/>
              <w:sz w:val="16"/>
              <w:szCs w:val="16"/>
            </w:rPr>
            <w:t>/</w:t>
          </w:r>
          <w:r>
            <w:rPr>
              <w:rFonts w:ascii="Arial Narrow" w:eastAsia="Arial" w:hAnsi="Arial Narrow" w:cs="Arial"/>
              <w:b/>
              <w:color w:val="2E6BA3" w:themeColor="accent1" w:themeShade="80"/>
              <w:sz w:val="16"/>
              <w:szCs w:val="16"/>
            </w:rPr>
            <w:t>客户机</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B12CC8" w:rsidRPr="00B63DB1" w:rsidDel="00A6006C" w:rsidRDefault="00B12CC8"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B12CC8" w:rsidRPr="00B63DB1" w:rsidRDefault="00B12CC8"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B12CC8"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01F446AC" w14:textId="77777777" w:rsidR="00B12CC8" w:rsidRDefault="00B12CC8" w:rsidP="00BD40C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B12CC8" w:rsidRDefault="00B12CC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B12CC8" w:rsidRPr="00486EF8" w:rsidRDefault="00B12CC8"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B12CC8" w:rsidRPr="00B63DB1" w:rsidRDefault="00B12CC8"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B12CC8" w:rsidRPr="00486EF8" w:rsidRDefault="00B12CC8" w:rsidP="0014243A">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B12CC8" w:rsidRPr="00396FAF"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B12CC8" w:rsidRPr="00B63DB1"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B12CC8" w:rsidRPr="00B63DB1"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B12CC8" w:rsidRPr="00B63DB1" w:rsidRDefault="00B12CC8"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B12CC8" w:rsidRPr="00B63DB1" w:rsidRDefault="00B12CC8"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主机</w:t>
          </w:r>
          <w:r>
            <w:rPr>
              <w:rFonts w:ascii="Arial Narrow" w:eastAsia="Arial" w:hAnsi="Arial Narrow" w:cs="Arial"/>
              <w:b/>
              <w:color w:val="BFBFBF" w:themeColor="background1" w:themeShade="BF"/>
              <w:sz w:val="16"/>
              <w:szCs w:val="16"/>
            </w:rPr>
            <w:t>/</w:t>
          </w:r>
          <w:r>
            <w:rPr>
              <w:rFonts w:ascii="Arial Narrow" w:eastAsia="Arial" w:hAnsi="Arial Narrow" w:cs="Arial"/>
              <w:b/>
              <w:color w:val="BFBFBF" w:themeColor="background1" w:themeShade="BF"/>
              <w:sz w:val="16"/>
              <w:szCs w:val="16"/>
            </w:rPr>
            <w:t>客户机</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B12CC8" w:rsidRPr="00B63DB1" w:rsidDel="00A6006C" w:rsidRDefault="00B12CC8"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B12CC8" w:rsidRPr="00B63DB1" w:rsidRDefault="00B12CC8"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在线服务</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B12CC8" w:rsidRPr="00B63DB1" w:rsidRDefault="00B12CC8"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B12CC8" w:rsidRDefault="00B12CC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27EC846D" w14:textId="77777777" w:rsidR="00B12CC8" w:rsidRDefault="00B12CC8"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B12CC8" w:rsidRDefault="00B12CC8"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B12CC8" w:rsidRPr="00486EF8" w:rsidRDefault="00B12CC8"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B12CC8" w:rsidRPr="00B63DB1" w:rsidRDefault="00B12CC8"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B12CC8" w:rsidRPr="00486EF8" w:rsidRDefault="00B12CC8" w:rsidP="009E506B">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B12CC8" w:rsidRPr="00396FAF" w:rsidRDefault="00B12CC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B12CC8" w:rsidRPr="00B63DB1" w:rsidRDefault="00B12CC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B12CC8" w:rsidRPr="00B63DB1" w:rsidRDefault="00B12CC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B12CC8" w:rsidRPr="00B63DB1" w:rsidRDefault="00B12CC8"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B12CC8" w:rsidRPr="00B63DB1" w:rsidRDefault="00B12CC8"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B12CC8" w:rsidRPr="00B63DB1" w:rsidDel="00A6006C" w:rsidRDefault="00B12CC8"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B12CC8" w:rsidRPr="00B63DB1" w:rsidRDefault="00B12CC8"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B12CC8" w:rsidRPr="00486EF8" w:rsidRDefault="00B12CC8"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附录</w:t>
          </w:r>
        </w:p>
      </w:tc>
    </w:tr>
  </w:tbl>
  <w:p w14:paraId="4458099F" w14:textId="77777777" w:rsidR="00B12CC8" w:rsidRDefault="00B12CC8"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B12CC8" w:rsidRPr="005C45AF" w:rsidRDefault="00B12CC8" w:rsidP="00355CD5">
    <w:pPr>
      <w:pStyle w:val="PURPageNumber"/>
      <w:tabs>
        <w:tab w:val="clear" w:pos="14400"/>
        <w:tab w:val="right" w:pos="12240"/>
      </w:tabs>
      <w:rPr>
        <w:sz w:val="6"/>
        <w:szCs w:val="16"/>
      </w:rPr>
    </w:pPr>
  </w:p>
  <w:p w14:paraId="3BB67CF7" w14:textId="77777777" w:rsidR="00B12CC8" w:rsidRDefault="00B12CC8"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B12CC8" w:rsidRPr="00486EF8" w:rsidRDefault="00B12CC8"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B12CC8" w:rsidRPr="00B63DB1" w:rsidRDefault="00B12CC8"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B12CC8" w:rsidRPr="00486EF8" w:rsidRDefault="00B12CC8" w:rsidP="009E506B">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B12CC8" w:rsidRPr="00396FAF" w:rsidRDefault="00B12CC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B12CC8" w:rsidRPr="00B63DB1" w:rsidRDefault="00B12CC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B12CC8" w:rsidRPr="00B63DB1" w:rsidRDefault="00B12CC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B12CC8" w:rsidRPr="00B63DB1" w:rsidRDefault="00B12CC8"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B12CC8" w:rsidRPr="00B63DB1" w:rsidRDefault="00B12CC8"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B12CC8" w:rsidRPr="00B63DB1" w:rsidDel="00A6006C" w:rsidRDefault="00B12CC8"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B12CC8" w:rsidRPr="00B63DB1" w:rsidRDefault="00B12CC8"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B12CC8" w:rsidRPr="00B63DB1" w:rsidRDefault="00B12CC8"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B12CC8" w:rsidRPr="00486EF8" w:rsidRDefault="00B12CC8"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附录</w:t>
          </w:r>
        </w:p>
      </w:tc>
    </w:tr>
  </w:tbl>
  <w:p w14:paraId="66C8B949" w14:textId="77777777" w:rsidR="00B12CC8" w:rsidRDefault="00B12CC8" w:rsidP="00580F2E">
    <w:pPr>
      <w:pStyle w:val="PURPageNumber"/>
      <w:tabs>
        <w:tab w:val="clear" w:pos="14400"/>
        <w:tab w:val="right" w:pos="12240"/>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B12CC8" w:rsidRPr="00486EF8" w:rsidRDefault="00B12CC8" w:rsidP="00486EF8">
    <w:pPr>
      <w:pStyle w:val="PURPageNumber"/>
      <w:tabs>
        <w:tab w:val="clear" w:pos="14400"/>
        <w:tab w:val="right" w:pos="12240"/>
      </w:tabs>
    </w:pPr>
  </w:p>
  <w:p w14:paraId="7801E977" w14:textId="77777777" w:rsidR="00B12CC8" w:rsidRDefault="00B12CC8" w:rsidP="00F04120">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B12CC8" w:rsidRPr="0020626F" w:rsidRDefault="00B12CC8" w:rsidP="00F04120">
    <w:pPr>
      <w:pStyle w:val="PURPageNumber"/>
      <w:tabs>
        <w:tab w:val="clear" w:pos="14400"/>
        <w:tab w:val="right" w:pos="12240"/>
      </w:tabs>
    </w:pPr>
    <w:r>
      <w:tab/>
    </w:r>
  </w:p>
  <w:p w14:paraId="4CFB656B" w14:textId="77777777" w:rsidR="00B12CC8" w:rsidRDefault="00B12CC8"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B12CC8" w:rsidRDefault="00B12CC8">
    <w:pPr>
      <w:pStyle w:val="Footer"/>
    </w:pPr>
  </w:p>
  <w:p w14:paraId="62E5A373" w14:textId="77777777" w:rsidR="00B12CC8" w:rsidRDefault="00B12CC8">
    <w:pPr>
      <w:pStyle w:val="Footer"/>
    </w:pPr>
  </w:p>
  <w:p w14:paraId="1EBC4FC4" w14:textId="77777777" w:rsidR="00B12CC8" w:rsidRDefault="00B12CC8"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B12CC8" w:rsidRDefault="00B12CC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12CC8"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B12CC8" w:rsidRPr="00396FAF" w:rsidRDefault="00B12CC8"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简介</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B12CC8" w:rsidRPr="00B63DB1" w:rsidRDefault="00B12CC8"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B12CC8" w:rsidRPr="00396FAF" w:rsidRDefault="00B12CC8"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B12CC8" w:rsidRPr="00396FAF" w:rsidRDefault="00B12CC8"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B12CC8" w:rsidRPr="00B63DB1" w:rsidRDefault="00B12CC8"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B12CC8" w:rsidRPr="00B63DB1" w:rsidRDefault="00B12CC8"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B12CC8" w:rsidRPr="00B63DB1" w:rsidRDefault="00B12CC8"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B12CC8" w:rsidRPr="00B63DB1" w:rsidRDefault="00B12CC8"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B12CC8" w:rsidRPr="00B63DB1" w:rsidRDefault="00B12CC8"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B12CC8" w:rsidRPr="00B63DB1" w:rsidDel="00A6006C" w:rsidRDefault="00B12CC8"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B12CC8" w:rsidRPr="00B63DB1" w:rsidRDefault="00B12CC8"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B12CC8" w:rsidRPr="00B63DB1" w:rsidRDefault="00B12CC8"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B12CC8" w:rsidRDefault="00B12CC8"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313DE81B" w14:textId="77777777" w:rsidR="00B12CC8" w:rsidRDefault="00B12CC8">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9042624" w14:textId="77777777" w:rsidR="00B12CC8" w:rsidRDefault="00B12CC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06878DE5" w14:textId="77777777" w:rsidTr="001A1C14">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4F37E0DC" w14:textId="77777777" w:rsidR="00B12CC8" w:rsidRPr="00AD687F" w:rsidRDefault="00B12CC8" w:rsidP="00A22CC2">
          <w:pPr>
            <w:jc w:val="center"/>
            <w:rPr>
              <w:rFonts w:ascii="Arial Narrow" w:eastAsia="Arial" w:hAnsi="Arial Narrow" w:cs="Arial"/>
              <w:b/>
              <w:color w:val="2E6BA3" w:themeColor="accent1" w:themeShade="80"/>
              <w:sz w:val="16"/>
              <w:szCs w:val="16"/>
            </w:rPr>
          </w:pPr>
          <w:r w:rsidRPr="001A1C14">
            <w:rPr>
              <w:rFonts w:ascii="Arial Narrow" w:eastAsia="Arial" w:hAnsi="Arial Narrow" w:cs="Arial"/>
              <w:b/>
              <w:color w:val="2E6BA3" w:themeColor="accent1" w:themeShade="80"/>
              <w:sz w:val="16"/>
              <w:szCs w:val="16"/>
            </w:rPr>
            <w:t>简介</w:t>
          </w:r>
        </w:p>
      </w:tc>
      <w:tc>
        <w:tcPr>
          <w:tcW w:w="190" w:type="dxa"/>
          <w:tcBorders>
            <w:left w:val="single" w:sz="4" w:space="0" w:color="2E6BA3" w:themeColor="accent1" w:themeShade="80"/>
            <w:right w:val="single" w:sz="4" w:space="0" w:color="A6A6A6" w:themeColor="background1" w:themeShade="A6"/>
          </w:tcBorders>
          <w:vAlign w:val="center"/>
        </w:tcPr>
        <w:p w14:paraId="2DBA3117" w14:textId="77777777" w:rsidR="00B12CC8" w:rsidRPr="00486EF8" w:rsidRDefault="00B12CC8"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AF9F8AD" w14:textId="77777777" w:rsidR="00B12CC8" w:rsidRPr="00C23F68" w:rsidRDefault="00B12CC8" w:rsidP="00A22CC2">
          <w:pPr>
            <w:jc w:val="center"/>
            <w:rPr>
              <w:rFonts w:ascii="Arial Narrow" w:eastAsia="Arial" w:hAnsi="Arial Narrow" w:cs="Arial"/>
              <w:b/>
              <w:color w:val="2E6BA3" w:themeColor="accent1" w:themeShade="80"/>
              <w:sz w:val="16"/>
              <w:szCs w:val="16"/>
            </w:rPr>
          </w:pPr>
          <w:r w:rsidRPr="001A1C14">
            <w:rPr>
              <w:rFonts w:ascii="Arial Narrow" w:eastAsia="Arial" w:hAnsi="Arial Narrow" w:cs="Arial"/>
              <w:b/>
              <w:color w:val="BFBF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42C5DCF7" w14:textId="77777777" w:rsidR="00B12CC8" w:rsidRPr="00396FAF"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BBABA96" w14:textId="77777777" w:rsidR="00B12CC8" w:rsidRPr="00B63DB1"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0594D194"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938E060" w14:textId="77777777" w:rsidR="00B12CC8" w:rsidRPr="00B63DB1"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560492E6"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45B19"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8A783E1"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D7B389D"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6B37ABC2" w14:textId="77777777" w:rsidR="00B12CC8" w:rsidRPr="00B63DB1" w:rsidDel="00A6006C"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1C531AE"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150FB1F6"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62AE45D" w14:textId="77777777" w:rsidR="00B12CC8"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195B2FF5" w14:textId="77777777" w:rsidR="00B12CC8" w:rsidRDefault="00B12CC8" w:rsidP="00396FAF">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0828755" w14:textId="77777777" w:rsidR="00B12CC8" w:rsidRDefault="00B12CC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3D73D901" w14:textId="77777777" w:rsidTr="001A1C14">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A8EA9E3" w14:textId="77777777" w:rsidR="00B12CC8" w:rsidRPr="00AD687F" w:rsidRDefault="00B12CC8" w:rsidP="00A22CC2">
          <w:pPr>
            <w:jc w:val="center"/>
            <w:rPr>
              <w:rFonts w:ascii="Arial Narrow" w:eastAsia="Arial" w:hAnsi="Arial Narrow" w:cs="Arial"/>
              <w:b/>
              <w:color w:val="2E6BA3" w:themeColor="accent1" w:themeShade="80"/>
              <w:sz w:val="16"/>
              <w:szCs w:val="16"/>
            </w:rPr>
          </w:pPr>
          <w:r w:rsidRPr="00C23F68">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2E6BA3" w:themeColor="accent1" w:themeShade="80"/>
          </w:tcBorders>
          <w:vAlign w:val="center"/>
        </w:tcPr>
        <w:p w14:paraId="0E18336C" w14:textId="77777777" w:rsidR="00B12CC8" w:rsidRPr="00486EF8" w:rsidRDefault="00B12CC8"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5179746D" w14:textId="77777777" w:rsidR="00B12CC8" w:rsidRPr="00C23F68" w:rsidRDefault="00B12CC8" w:rsidP="00A22CC2">
          <w:pPr>
            <w:jc w:val="center"/>
            <w:rPr>
              <w:rFonts w:ascii="Arial Narrow" w:eastAsia="Arial" w:hAnsi="Arial Narrow" w:cs="Arial"/>
              <w:b/>
              <w:color w:val="2E6BA3" w:themeColor="accent1" w:themeShade="80"/>
              <w:sz w:val="16"/>
              <w:szCs w:val="16"/>
            </w:rPr>
          </w:pPr>
          <w:r w:rsidRPr="001A1C14">
            <w:rPr>
              <w:rFonts w:ascii="Arial Narrow" w:eastAsia="Arial" w:hAnsi="Arial Narrow" w:cs="Arial"/>
              <w:b/>
              <w:color w:val="2E6BA3" w:themeColor="accent1" w:themeShade="80"/>
              <w:sz w:val="16"/>
              <w:szCs w:val="16"/>
            </w:rPr>
            <w:t>一般许可条款</w:t>
          </w:r>
        </w:p>
      </w:tc>
      <w:tc>
        <w:tcPr>
          <w:tcW w:w="190" w:type="dxa"/>
          <w:tcBorders>
            <w:left w:val="single" w:sz="4" w:space="0" w:color="2E6BA3" w:themeColor="accent1" w:themeShade="80"/>
            <w:right w:val="single" w:sz="4" w:space="0" w:color="A6A6A6" w:themeColor="background1" w:themeShade="A6"/>
          </w:tcBorders>
          <w:vAlign w:val="center"/>
        </w:tcPr>
        <w:p w14:paraId="3B744A4C" w14:textId="77777777" w:rsidR="00B12CC8" w:rsidRPr="00396FAF"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77531122" w14:textId="77777777" w:rsidR="00B12CC8" w:rsidRPr="00C23F68" w:rsidRDefault="00B12CC8" w:rsidP="00A22CC2">
          <w:pPr>
            <w:jc w:val="center"/>
            <w:rPr>
              <w:rFonts w:ascii="Arial Narrow" w:eastAsia="Arial" w:hAnsi="Arial Narrow" w:cs="Arial"/>
              <w:b/>
              <w:color w:val="2E6BA3" w:themeColor="accent1" w:themeShade="80"/>
              <w:sz w:val="16"/>
              <w:szCs w:val="16"/>
            </w:rPr>
          </w:pPr>
          <w:r w:rsidRPr="001A1C14">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14:paraId="48C54926"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3942420" w14:textId="77777777" w:rsidR="00B12CC8" w:rsidRPr="00B63DB1"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753AB9FC"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DFAFF"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292EB9D"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965E438"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24F0E753" w14:textId="77777777" w:rsidR="00B12CC8" w:rsidRPr="00B63DB1" w:rsidDel="00A6006C"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E730B8"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6844ED51"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7511A89" w14:textId="77777777" w:rsidR="00B12CC8"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2058D009" w14:textId="77777777" w:rsidR="00B12CC8" w:rsidRDefault="00B12CC8"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B12CC8" w:rsidRDefault="00B12CC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653DFEED" w14:textId="77777777" w:rsidTr="00C02A1D">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B12CC8" w:rsidRPr="00486EF8" w:rsidRDefault="00B12CC8"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B12CC8" w:rsidRPr="00B63DB1" w:rsidRDefault="00B12CC8"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B12CC8" w:rsidRPr="00486EF8" w:rsidRDefault="00B12CC8" w:rsidP="00A22CC2">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2E6BA3" w:themeColor="accent1" w:themeShade="80"/>
          </w:tcBorders>
          <w:vAlign w:val="center"/>
        </w:tcPr>
        <w:p w14:paraId="13A88C31" w14:textId="77777777" w:rsidR="00B12CC8" w:rsidRPr="00396FAF"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4416FA02" w14:textId="77777777" w:rsidR="00B12CC8" w:rsidRPr="00486EF8" w:rsidRDefault="00B12CC8" w:rsidP="00A22CC2">
          <w:pPr>
            <w:jc w:val="center"/>
            <w:rPr>
              <w:rFonts w:ascii="Arial Narrow" w:hAnsi="Arial Narrow"/>
              <w:b/>
              <w:color w:val="BFBFBF"/>
              <w:sz w:val="16"/>
            </w:rPr>
          </w:pPr>
          <w:r w:rsidRPr="00C02A1D">
            <w:rPr>
              <w:rFonts w:ascii="Arial Narrow" w:eastAsia="Arial" w:hAnsi="Arial Narrow" w:cs="Arial"/>
              <w:b/>
              <w:color w:val="2E6BA3" w:themeColor="accent1" w:themeShade="80"/>
              <w:sz w:val="16"/>
              <w:szCs w:val="16"/>
            </w:rPr>
            <w:t>每处理器</w:t>
          </w:r>
        </w:p>
      </w:tc>
      <w:tc>
        <w:tcPr>
          <w:tcW w:w="190" w:type="dxa"/>
          <w:tcBorders>
            <w:left w:val="single" w:sz="4" w:space="0" w:color="2E6BA3" w:themeColor="accent1" w:themeShade="80"/>
            <w:right w:val="single" w:sz="4" w:space="0" w:color="A6A6A6" w:themeColor="background1" w:themeShade="A6"/>
          </w:tcBorders>
          <w:vAlign w:val="center"/>
        </w:tcPr>
        <w:p w14:paraId="40820022"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64BF749" w14:textId="77777777" w:rsidR="00B12CC8" w:rsidRPr="00B63DB1" w:rsidRDefault="00B12CC8" w:rsidP="00A22CC2">
          <w:pPr>
            <w:jc w:val="center"/>
            <w:rPr>
              <w:rFonts w:ascii="Arial Narrow" w:eastAsia="Arial" w:hAnsi="Arial Narrow" w:cs="Arial"/>
              <w:b/>
              <w:color w:val="BFBFBF"/>
              <w:sz w:val="16"/>
              <w:szCs w:val="16"/>
            </w:rPr>
          </w:pPr>
          <w:r w:rsidRPr="00C02A1D">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14:paraId="3B5A8AAE"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B8702EA"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B12CC8" w:rsidRPr="00B63DB1" w:rsidDel="00A6006C"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B12CC8"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71A8D5D2" w14:textId="77777777" w:rsidR="00B12CC8" w:rsidRDefault="00B12CC8"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B888613" w14:textId="77777777" w:rsidR="00B12CC8" w:rsidRDefault="00B12CC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12CC8" w14:paraId="686E47A0" w14:textId="77777777" w:rsidTr="001A1C14">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C6815" w14:textId="77777777" w:rsidR="00B12CC8" w:rsidRPr="00486EF8" w:rsidRDefault="00B12CC8"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7881DE18" w14:textId="77777777" w:rsidR="00B12CC8" w:rsidRPr="00B63DB1" w:rsidRDefault="00B12CC8"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9323149" w14:textId="77777777" w:rsidR="00B12CC8" w:rsidRPr="00486EF8" w:rsidRDefault="00B12CC8" w:rsidP="00A22CC2">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05998D06" w14:textId="77777777" w:rsidR="00B12CC8" w:rsidRPr="00396FAF"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C3C7F0" w14:textId="77777777" w:rsidR="00B12CC8" w:rsidRPr="00486EF8" w:rsidRDefault="00B12CC8" w:rsidP="00A22CC2">
          <w:pPr>
            <w:jc w:val="center"/>
            <w:rPr>
              <w:rFonts w:ascii="Arial Narrow" w:hAnsi="Arial Narrow"/>
              <w:b/>
              <w:color w:val="BFBFBF"/>
              <w:sz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2E6BA3" w:themeColor="accent1" w:themeShade="80"/>
          </w:tcBorders>
          <w:vAlign w:val="center"/>
        </w:tcPr>
        <w:p w14:paraId="67DA3B32"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3A1DD47E" w14:textId="77777777" w:rsidR="00B12CC8" w:rsidRPr="00B63DB1"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每内核</w:t>
          </w:r>
        </w:p>
      </w:tc>
      <w:tc>
        <w:tcPr>
          <w:tcW w:w="190" w:type="dxa"/>
          <w:tcBorders>
            <w:left w:val="single" w:sz="4" w:space="0" w:color="2E6BA3" w:themeColor="accent1" w:themeShade="80"/>
            <w:right w:val="single" w:sz="4" w:space="0" w:color="A6A6A6" w:themeColor="background1" w:themeShade="A6"/>
          </w:tcBorders>
          <w:vAlign w:val="center"/>
        </w:tcPr>
        <w:p w14:paraId="256DABC2"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B62FDFA" w14:textId="77777777" w:rsidR="00B12CC8" w:rsidRPr="00C02A1D" w:rsidRDefault="00B12CC8" w:rsidP="00A22CC2">
          <w:pPr>
            <w:jc w:val="center"/>
            <w:rPr>
              <w:rFonts w:ascii="Arial Narrow" w:eastAsia="Arial" w:hAnsi="Arial Narrow" w:cs="Arial"/>
              <w:b/>
              <w:color w:val="BFBFBF"/>
              <w:sz w:val="16"/>
              <w:szCs w:val="16"/>
            </w:rPr>
          </w:pPr>
          <w:r w:rsidRPr="00C02A1D">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FB64B1F"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F6C9BEF"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14:paraId="74A6F816" w14:textId="77777777" w:rsidR="00B12CC8" w:rsidRPr="00B63DB1" w:rsidDel="00A6006C"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886325" w14:textId="77777777" w:rsidR="00B12CC8" w:rsidRPr="00B63DB1" w:rsidRDefault="00B12CC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14:paraId="3F5065B9" w14:textId="77777777" w:rsidR="00B12CC8" w:rsidRPr="00B63DB1" w:rsidRDefault="00B12CC8"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5B3789" w14:textId="77777777" w:rsidR="00B12CC8" w:rsidRDefault="00B12CC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69BEC28E" w14:textId="77777777" w:rsidR="00B12CC8" w:rsidRDefault="00B12CC8" w:rsidP="00BD40C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B12CC8" w:rsidRDefault="00B12CC8"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12CC8"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B12CC8" w:rsidRPr="00355CD5" w:rsidRDefault="00B12CC8"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B12CC8" w:rsidRPr="00B63DB1" w:rsidRDefault="00B12CC8"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B12CC8" w:rsidRPr="00AE7BEF" w:rsidRDefault="00B12CC8"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B12CC8" w:rsidRPr="00B63DB1" w:rsidRDefault="00B12CC8"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B12CC8" w:rsidRPr="005E0251" w:rsidRDefault="00B12CC8"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B12CC8" w:rsidRPr="00B63DB1" w:rsidRDefault="00B12CC8"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B12CC8" w:rsidRPr="005E0251" w:rsidRDefault="00B12CC8"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每内核</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B12CC8" w:rsidRPr="00B63DB1" w:rsidRDefault="00B12CC8"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B12CC8" w:rsidRPr="00B63DB1" w:rsidRDefault="00B12CC8"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B12CC8" w:rsidRPr="00B63DB1" w:rsidDel="00A6006C" w:rsidRDefault="00B12CC8"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B12CC8" w:rsidRPr="00B63DB1" w:rsidRDefault="00B12CC8"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B12CC8" w:rsidRPr="00B63DB1" w:rsidRDefault="00B12CC8"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B12CC8" w:rsidRDefault="00B12CC8"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14:paraId="213AD642" w14:textId="77777777" w:rsidR="00B12CC8" w:rsidRDefault="00B12CC8"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5BF63EE8" w14:textId="77777777" w:rsidR="00A23E1F" w:rsidRDefault="00A23E1F" w:rsidP="007C7D4D">
      <w:pPr>
        <w:spacing w:after="0"/>
      </w:pPr>
      <w:r>
        <w:separator/>
      </w:r>
    </w:p>
    <w:p w14:paraId="10D83907" w14:textId="77777777" w:rsidR="00A23E1F" w:rsidRDefault="00A23E1F"/>
    <w:p w14:paraId="521086DA" w14:textId="77777777" w:rsidR="00A23E1F" w:rsidRDefault="00A23E1F"/>
  </w:footnote>
  <w:footnote w:type="continuationSeparator" w:id="0">
    <w:p w14:paraId="585690C7" w14:textId="77777777" w:rsidR="00A23E1F" w:rsidRDefault="00A23E1F" w:rsidP="007C7D4D">
      <w:pPr>
        <w:spacing w:after="0"/>
      </w:pPr>
      <w:r>
        <w:continuationSeparator/>
      </w:r>
    </w:p>
    <w:p w14:paraId="0BFCFCF6" w14:textId="77777777" w:rsidR="00A23E1F" w:rsidRDefault="00A23E1F"/>
    <w:p w14:paraId="0381149B" w14:textId="77777777" w:rsidR="00A23E1F" w:rsidRDefault="00A23E1F"/>
  </w:footnote>
  <w:footnote w:type="continuationNotice" w:id="1">
    <w:p w14:paraId="43662A7F" w14:textId="77777777" w:rsidR="00A23E1F" w:rsidRDefault="00A23E1F">
      <w:pPr>
        <w:spacing w:after="0"/>
      </w:pPr>
    </w:p>
    <w:p w14:paraId="41791584" w14:textId="77777777" w:rsidR="00A23E1F" w:rsidRDefault="00A23E1F"/>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5B846CBB" w:rsidR="00B12CC8" w:rsidRPr="00F93F9E" w:rsidRDefault="00B12CC8" w:rsidP="00944F92">
    <w:pPr>
      <w:pStyle w:val="PURRunningHeader"/>
      <w:tabs>
        <w:tab w:val="clear" w:pos="14400"/>
        <w:tab w:val="left" w:pos="7920"/>
      </w:tabs>
    </w:pPr>
    <w:r>
      <w:t>微软批量许可产品使用权利（简体中文，</w:t>
    </w:r>
    <w:r>
      <w:t xml:space="preserve">2011 </w:t>
    </w:r>
    <w:r>
      <w:t>年</w:t>
    </w:r>
    <w:r>
      <w:t xml:space="preserve"> 3 </w:t>
    </w:r>
    <w:r>
      <w:t>月）</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B12CC8" w:rsidRDefault="00B12CC8">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447"/>
      <w:gridCol w:w="2569"/>
    </w:tblGrid>
    <w:tr w:rsidR="00B12CC8" w:rsidRPr="003C30DF" w14:paraId="1AAF4A43" w14:textId="77777777" w:rsidTr="000D5951">
      <w:tc>
        <w:tcPr>
          <w:tcW w:w="10500" w:type="dxa"/>
        </w:tcPr>
        <w:p w14:paraId="6288F7B1" w14:textId="6497DCAA" w:rsidR="00B12CC8" w:rsidRPr="003C30DF" w:rsidRDefault="00B12CC8" w:rsidP="0028224D">
          <w:pPr>
            <w:pStyle w:val="PURBody"/>
            <w:rPr>
              <w:rFonts w:eastAsia="SimSun" w:cs="Arial"/>
            </w:rPr>
          </w:pPr>
          <w:r w:rsidRPr="003C30DF">
            <w:rPr>
              <w:rFonts w:eastAsia="SimSun" w:cs="Arial"/>
            </w:rPr>
            <w:t>微软批量许可产品使用权利（简体中文，</w:t>
          </w:r>
          <w:r w:rsidRPr="003C30DF">
            <w:rPr>
              <w:rFonts w:eastAsia="SimSun" w:cs="Arial"/>
            </w:rPr>
            <w:t xml:space="preserve">2014 </w:t>
          </w:r>
          <w:r w:rsidRPr="003C30DF">
            <w:rPr>
              <w:rFonts w:eastAsia="SimSun" w:cs="Arial"/>
            </w:rPr>
            <w:t>年</w:t>
          </w:r>
          <w:r w:rsidRPr="003C30DF">
            <w:rPr>
              <w:rFonts w:eastAsia="SimSun" w:cs="Arial"/>
            </w:rPr>
            <w:t xml:space="preserve"> 7 </w:t>
          </w:r>
          <w:r w:rsidRPr="003C30DF">
            <w:rPr>
              <w:rFonts w:eastAsia="SimSun" w:cs="Arial"/>
            </w:rPr>
            <w:t>月）</w:t>
          </w:r>
        </w:p>
      </w:tc>
      <w:tc>
        <w:tcPr>
          <w:tcW w:w="3160" w:type="dxa"/>
        </w:tcPr>
        <w:p w14:paraId="3B933D9B" w14:textId="77777777" w:rsidR="00B12CC8" w:rsidRPr="003C30DF" w:rsidRDefault="00B12CC8" w:rsidP="000D5951">
          <w:pPr>
            <w:pStyle w:val="PURBody"/>
            <w:jc w:val="right"/>
            <w:rPr>
              <w:rFonts w:eastAsia="SimSun" w:cs="Arial"/>
            </w:rPr>
          </w:pPr>
          <w:r w:rsidRPr="003C30DF">
            <w:rPr>
              <w:rFonts w:eastAsia="SimSun" w:cs="Arial"/>
            </w:rPr>
            <w:fldChar w:fldCharType="begin"/>
          </w:r>
          <w:r w:rsidRPr="003C30DF">
            <w:rPr>
              <w:rFonts w:eastAsia="SimSun" w:cs="Arial"/>
            </w:rPr>
            <w:instrText xml:space="preserve"> PAGE \* MERGEFORMAT </w:instrText>
          </w:r>
          <w:r w:rsidRPr="003C30DF">
            <w:rPr>
              <w:rFonts w:eastAsia="SimSun" w:cs="Arial"/>
            </w:rPr>
            <w:fldChar w:fldCharType="separate"/>
          </w:r>
          <w:r w:rsidR="000C7016">
            <w:rPr>
              <w:rFonts w:eastAsia="SimSun" w:cs="Arial"/>
              <w:noProof/>
            </w:rPr>
            <w:t>19</w:t>
          </w:r>
          <w:r w:rsidRPr="003C30DF">
            <w:rPr>
              <w:rFonts w:eastAsia="SimSun" w:cs="Arial"/>
            </w:rPr>
            <w:fldChar w:fldCharType="end"/>
          </w:r>
        </w:p>
      </w:tc>
    </w:tr>
  </w:tbl>
  <w:p w14:paraId="5FFBBB74" w14:textId="7F3655DD" w:rsidR="00B12CC8" w:rsidRPr="002C084A" w:rsidRDefault="00B12CC8" w:rsidP="00CD6E9D">
    <w:pPr>
      <w:pStyle w:val="Header"/>
      <w:ind w:right="800"/>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531098022"/>
      <w:docPartObj>
        <w:docPartGallery w:val="Page Numbers (Top of Page)"/>
        <w:docPartUnique/>
      </w:docPartObj>
    </w:sdtPr>
    <w:sdtEndPr>
      <w:rPr>
        <w:noProof/>
      </w:rPr>
    </w:sdtEndPr>
    <w:sdtContent>
      <w:p w14:paraId="233129C9" w14:textId="77777777" w:rsidR="00B12CC8" w:rsidRDefault="00B12CC8">
        <w:pPr>
          <w:pStyle w:val="Header"/>
          <w:jc w:val="right"/>
        </w:pPr>
        <w:r>
          <w:fldChar w:fldCharType="begin"/>
        </w:r>
        <w:r>
          <w:instrText xml:space="preserve"> PAGE   \* MERGEFORMAT </w:instrText>
        </w:r>
        <w:r>
          <w:fldChar w:fldCharType="separate"/>
        </w:r>
        <w:r w:rsidR="000C7016">
          <w:rPr>
            <w:noProof/>
          </w:rPr>
          <w:t>1</w:t>
        </w:r>
        <w: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B12CC8" w:rsidRDefault="00B12CC8">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B12CC8" w:rsidRDefault="00B12CC8">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B12CC8" w:rsidRPr="00E7686A" w:rsidRDefault="00B12CC8">
    <w:pPr>
      <w:pStyle w:val="Header"/>
      <w:rPr>
        <w:b/>
        <w:i/>
        <w:sz w:val="16"/>
        <w:szCs w:val="16"/>
      </w:rPr>
    </w:pPr>
    <w:r>
      <w:rPr>
        <w:b/>
        <w:i/>
        <w:sz w:val="16"/>
        <w:szCs w:val="16"/>
      </w:rPr>
      <w:t>简介</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823A7F54"/>
    <w:lvl w:ilvl="0" w:tplc="5434B734">
      <w:start w:val="1"/>
      <w:numFmt w:val="bullet"/>
      <w:lvlText w:val=""/>
      <w:lvlJc w:val="left"/>
      <w:pPr>
        <w:ind w:left="720" w:hanging="360"/>
      </w:pPr>
      <w:rPr>
        <w:rFonts w:ascii="Symbol" w:hAnsi="Symbol" w:hint="default"/>
        <w:color w:val="404040" w:themeColor="text1" w:themeTint="BF"/>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4">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6">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8">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9">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2">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4">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5">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6">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7">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9">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1">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9"/>
  </w:num>
  <w:num w:numId="2">
    <w:abstractNumId w:val="7"/>
  </w:num>
  <w:num w:numId="3">
    <w:abstractNumId w:val="18"/>
  </w:num>
  <w:num w:numId="4">
    <w:abstractNumId w:val="31"/>
  </w:num>
  <w:num w:numId="5">
    <w:abstractNumId w:val="5"/>
  </w:num>
  <w:num w:numId="6">
    <w:abstractNumId w:val="19"/>
  </w:num>
  <w:num w:numId="7">
    <w:abstractNumId w:val="27"/>
  </w:num>
  <w:num w:numId="8">
    <w:abstractNumId w:val="10"/>
  </w:num>
  <w:num w:numId="9">
    <w:abstractNumId w:val="14"/>
  </w:num>
  <w:num w:numId="10">
    <w:abstractNumId w:val="25"/>
  </w:num>
  <w:num w:numId="11">
    <w:abstractNumId w:val="16"/>
  </w:num>
  <w:num w:numId="12">
    <w:abstractNumId w:val="26"/>
  </w:num>
  <w:num w:numId="13">
    <w:abstractNumId w:val="6"/>
  </w:num>
  <w:num w:numId="14">
    <w:abstractNumId w:val="24"/>
  </w:num>
  <w:num w:numId="15">
    <w:abstractNumId w:val="28"/>
  </w:num>
  <w:num w:numId="16">
    <w:abstractNumId w:val="20"/>
  </w:num>
  <w:num w:numId="17">
    <w:abstractNumId w:val="1"/>
  </w:num>
  <w:num w:numId="18">
    <w:abstractNumId w:val="11"/>
  </w:num>
  <w:num w:numId="19">
    <w:abstractNumId w:val="8"/>
  </w:num>
  <w:num w:numId="20">
    <w:abstractNumId w:val="23"/>
  </w:num>
  <w:num w:numId="21">
    <w:abstractNumId w:val="30"/>
  </w:num>
  <w:num w:numId="22">
    <w:abstractNumId w:val="21"/>
  </w:num>
  <w:num w:numId="23">
    <w:abstractNumId w:val="22"/>
  </w:num>
  <w:num w:numId="24">
    <w:abstractNumId w:val="3"/>
  </w:num>
  <w:num w:numId="25">
    <w:abstractNumId w:val="13"/>
  </w:num>
  <w:num w:numId="26">
    <w:abstractNumId w:val="12"/>
  </w:num>
  <w:num w:numId="27">
    <w:abstractNumId w:val="17"/>
  </w:num>
  <w:num w:numId="28">
    <w:abstractNumId w:val="29"/>
  </w:num>
  <w:num w:numId="29">
    <w:abstractNumId w:val="29"/>
  </w:num>
  <w:num w:numId="30">
    <w:abstractNumId w:val="9"/>
  </w:num>
  <w:num w:numId="31">
    <w:abstractNumId w:val="15"/>
  </w:num>
  <w:num w:numId="32">
    <w:abstractNumId w:val="29"/>
  </w:num>
  <w:num w:numId="33">
    <w:abstractNumId w:val="29"/>
  </w:num>
  <w:num w:numId="34">
    <w:abstractNumId w:val="29"/>
  </w:num>
  <w:num w:numId="35">
    <w:abstractNumId w:val="29"/>
  </w:num>
  <w:num w:numId="36">
    <w:abstractNumId w:val="29"/>
  </w:num>
  <w:num w:numId="37">
    <w:abstractNumId w:val="29"/>
  </w:num>
  <w:num w:numId="38">
    <w:abstractNumId w:val="29"/>
  </w:num>
  <w:num w:numId="39">
    <w:abstractNumId w:val="4"/>
  </w:num>
  <w:num w:numId="40">
    <w:abstractNumId w:val="29"/>
  </w:num>
  <w:num w:numId="41">
    <w:abstractNumId w:val="29"/>
  </w:num>
  <w:num w:numId="42">
    <w:abstractNumId w:val="29"/>
  </w:num>
  <w:num w:numId="43">
    <w:abstractNumId w:val="29"/>
  </w:num>
  <w:num w:numId="44">
    <w:abstractNumId w:val="29"/>
  </w:num>
  <w:num w:numId="45">
    <w:abstractNumId w:val="29"/>
  </w:num>
  <w:num w:numId="46">
    <w:abstractNumId w:val="0"/>
  </w:num>
  <w:num w:numId="47">
    <w:abstractNumId w:val="2"/>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IBCztSB5I92P3xHNx8uLl9eVpa4377PeBOI9du0V/KuYyp6WL7W6pV/z0z8XnrD8H4AQGnbNjcY+05i9QA59+g==" w:salt="ww3p1p5Y2hIxqxf9yG11DQ=="/>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3567"/>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016"/>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167"/>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266F2"/>
    <w:rsid w:val="00131010"/>
    <w:rsid w:val="00131DBA"/>
    <w:rsid w:val="001333B5"/>
    <w:rsid w:val="00135611"/>
    <w:rsid w:val="00135995"/>
    <w:rsid w:val="00135EB5"/>
    <w:rsid w:val="00136C32"/>
    <w:rsid w:val="001371F7"/>
    <w:rsid w:val="00137381"/>
    <w:rsid w:val="00140ADD"/>
    <w:rsid w:val="00140D89"/>
    <w:rsid w:val="0014243A"/>
    <w:rsid w:val="001427A0"/>
    <w:rsid w:val="00142BF0"/>
    <w:rsid w:val="00143009"/>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1A07"/>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1C14"/>
    <w:rsid w:val="001A228C"/>
    <w:rsid w:val="001A2B30"/>
    <w:rsid w:val="001A4524"/>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71E0"/>
    <w:rsid w:val="001E7984"/>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385"/>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47845"/>
    <w:rsid w:val="00250182"/>
    <w:rsid w:val="002507FF"/>
    <w:rsid w:val="00251258"/>
    <w:rsid w:val="00252074"/>
    <w:rsid w:val="00255568"/>
    <w:rsid w:val="00256614"/>
    <w:rsid w:val="00256DA0"/>
    <w:rsid w:val="002571F8"/>
    <w:rsid w:val="00257339"/>
    <w:rsid w:val="00257EC8"/>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86"/>
    <w:rsid w:val="00295BFA"/>
    <w:rsid w:val="00295FE5"/>
    <w:rsid w:val="002A13D4"/>
    <w:rsid w:val="002A177B"/>
    <w:rsid w:val="002A18C6"/>
    <w:rsid w:val="002A34F3"/>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1AC"/>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D7F22"/>
    <w:rsid w:val="002E1437"/>
    <w:rsid w:val="002E1A5C"/>
    <w:rsid w:val="002E26E5"/>
    <w:rsid w:val="002E2D76"/>
    <w:rsid w:val="002E330A"/>
    <w:rsid w:val="002E3320"/>
    <w:rsid w:val="002E4260"/>
    <w:rsid w:val="002E4EC5"/>
    <w:rsid w:val="002E5441"/>
    <w:rsid w:val="002E5652"/>
    <w:rsid w:val="002E6C42"/>
    <w:rsid w:val="002F096C"/>
    <w:rsid w:val="002F0F74"/>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C8D"/>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5FE1"/>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30DF"/>
    <w:rsid w:val="003C5131"/>
    <w:rsid w:val="003C5452"/>
    <w:rsid w:val="003C5969"/>
    <w:rsid w:val="003C634F"/>
    <w:rsid w:val="003C767E"/>
    <w:rsid w:val="003C7D08"/>
    <w:rsid w:val="003C7D0C"/>
    <w:rsid w:val="003D0466"/>
    <w:rsid w:val="003D1F30"/>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5F43"/>
    <w:rsid w:val="003F6DD1"/>
    <w:rsid w:val="003F709E"/>
    <w:rsid w:val="003F72BE"/>
    <w:rsid w:val="003F7CE8"/>
    <w:rsid w:val="00400642"/>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62D"/>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0F2"/>
    <w:rsid w:val="00583A06"/>
    <w:rsid w:val="00583A6C"/>
    <w:rsid w:val="00583BE0"/>
    <w:rsid w:val="00584C5E"/>
    <w:rsid w:val="005855C1"/>
    <w:rsid w:val="00585F3E"/>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1D6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8AC"/>
    <w:rsid w:val="0060740F"/>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6748"/>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7E0"/>
    <w:rsid w:val="006B2C11"/>
    <w:rsid w:val="006B2E47"/>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77C"/>
    <w:rsid w:val="006F0993"/>
    <w:rsid w:val="006F0B8F"/>
    <w:rsid w:val="006F1DFB"/>
    <w:rsid w:val="006F421D"/>
    <w:rsid w:val="006F47FD"/>
    <w:rsid w:val="006F534A"/>
    <w:rsid w:val="006F76B4"/>
    <w:rsid w:val="00700C5D"/>
    <w:rsid w:val="0070154B"/>
    <w:rsid w:val="0070162F"/>
    <w:rsid w:val="00702094"/>
    <w:rsid w:val="007021E9"/>
    <w:rsid w:val="00702752"/>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2A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0CC"/>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4DB5"/>
    <w:rsid w:val="008066D4"/>
    <w:rsid w:val="00806CA5"/>
    <w:rsid w:val="0080759F"/>
    <w:rsid w:val="008075E5"/>
    <w:rsid w:val="0081126F"/>
    <w:rsid w:val="008115B6"/>
    <w:rsid w:val="00811B51"/>
    <w:rsid w:val="008137B3"/>
    <w:rsid w:val="008143D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522A"/>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438"/>
    <w:rsid w:val="0087051A"/>
    <w:rsid w:val="008708F5"/>
    <w:rsid w:val="00871AE5"/>
    <w:rsid w:val="00871FC5"/>
    <w:rsid w:val="00872633"/>
    <w:rsid w:val="008729C9"/>
    <w:rsid w:val="00872BA7"/>
    <w:rsid w:val="00873DE1"/>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5634"/>
    <w:rsid w:val="008A5742"/>
    <w:rsid w:val="008A6C4D"/>
    <w:rsid w:val="008A7555"/>
    <w:rsid w:val="008B0631"/>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3068"/>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562D"/>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593F"/>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57B"/>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3E1F"/>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1451"/>
    <w:rsid w:val="00AD17D4"/>
    <w:rsid w:val="00AD3C5F"/>
    <w:rsid w:val="00AD3F8F"/>
    <w:rsid w:val="00AD4277"/>
    <w:rsid w:val="00AD45CF"/>
    <w:rsid w:val="00AD4A3B"/>
    <w:rsid w:val="00AD4B4C"/>
    <w:rsid w:val="00AD54D6"/>
    <w:rsid w:val="00AD5AED"/>
    <w:rsid w:val="00AD687F"/>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676C"/>
    <w:rsid w:val="00AE708D"/>
    <w:rsid w:val="00AE7BEF"/>
    <w:rsid w:val="00AF02CD"/>
    <w:rsid w:val="00AF0812"/>
    <w:rsid w:val="00AF0A5C"/>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2CC8"/>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CA9"/>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87FCD"/>
    <w:rsid w:val="00B90B55"/>
    <w:rsid w:val="00B90E11"/>
    <w:rsid w:val="00B915FE"/>
    <w:rsid w:val="00B91F56"/>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08B6"/>
    <w:rsid w:val="00BE0B3E"/>
    <w:rsid w:val="00BE3FFB"/>
    <w:rsid w:val="00BE42D4"/>
    <w:rsid w:val="00BE431B"/>
    <w:rsid w:val="00BE58FD"/>
    <w:rsid w:val="00BE5CCC"/>
    <w:rsid w:val="00BE6C14"/>
    <w:rsid w:val="00BF104A"/>
    <w:rsid w:val="00BF1EF8"/>
    <w:rsid w:val="00BF2DB9"/>
    <w:rsid w:val="00BF521C"/>
    <w:rsid w:val="00BF5538"/>
    <w:rsid w:val="00BF5943"/>
    <w:rsid w:val="00BF632F"/>
    <w:rsid w:val="00BF6839"/>
    <w:rsid w:val="00BF7238"/>
    <w:rsid w:val="00BF78C0"/>
    <w:rsid w:val="00BF7DE0"/>
    <w:rsid w:val="00BF7E38"/>
    <w:rsid w:val="00C00439"/>
    <w:rsid w:val="00C01B14"/>
    <w:rsid w:val="00C0287A"/>
    <w:rsid w:val="00C02A1D"/>
    <w:rsid w:val="00C02A4F"/>
    <w:rsid w:val="00C0346B"/>
    <w:rsid w:val="00C039C0"/>
    <w:rsid w:val="00C04BDE"/>
    <w:rsid w:val="00C06E41"/>
    <w:rsid w:val="00C0753E"/>
    <w:rsid w:val="00C079D4"/>
    <w:rsid w:val="00C108A3"/>
    <w:rsid w:val="00C109F2"/>
    <w:rsid w:val="00C10EF6"/>
    <w:rsid w:val="00C112BE"/>
    <w:rsid w:val="00C11904"/>
    <w:rsid w:val="00C12198"/>
    <w:rsid w:val="00C13545"/>
    <w:rsid w:val="00C1534D"/>
    <w:rsid w:val="00C200FB"/>
    <w:rsid w:val="00C216CE"/>
    <w:rsid w:val="00C227E1"/>
    <w:rsid w:val="00C22D0B"/>
    <w:rsid w:val="00C23F68"/>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0A8E"/>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4E9A"/>
    <w:rsid w:val="00C6595F"/>
    <w:rsid w:val="00C65DC9"/>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607"/>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295D"/>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24"/>
    <w:rsid w:val="00E12F63"/>
    <w:rsid w:val="00E13409"/>
    <w:rsid w:val="00E14893"/>
    <w:rsid w:val="00E16140"/>
    <w:rsid w:val="00E21B45"/>
    <w:rsid w:val="00E2291E"/>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47FB8"/>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B0562"/>
    <w:rsid w:val="00EB0583"/>
    <w:rsid w:val="00EB1CC0"/>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6E8D"/>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178BE"/>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3E2"/>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15:docId w15:val="{1DBF2216-FC6D-43E4-801C-14B3B9A0724C}"/>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5B1D6F"/>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IN" w:eastAsia="ja-JP" w:bidi="th-TH"/>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 w:type="character" w:customStyle="1" w:styleId="LogoportMarkup">
    <w:name w:val="LogoportMarkup"/>
    <w:basedOn w:val="DefaultParagraphFont"/>
    <w:rsid w:val="006F077C"/>
    <w:rPr>
      <w:rFonts w:ascii="Courier New" w:hAnsi="Courier New" w:cs="Courier New"/>
      <w:b w:val="0"/>
      <w:color w:val="FF0000"/>
      <w:sz w:val="18"/>
    </w:rPr>
  </w:style>
  <w:style w:type="character" w:customStyle="1" w:styleId="LogoportDoNotTranslate">
    <w:name w:val="LogoportDoNotTranslate"/>
    <w:basedOn w:val="DefaultParagraphFont"/>
    <w:rsid w:val="006F077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header" Target="header7.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customXml" Target="../customXml/item89.xml"/><Relationship Id="rId112" Type="http://schemas.openxmlformats.org/officeDocument/2006/relationships/header" Target="header4.xml"/><Relationship Id="rId133" Type="http://schemas.openxmlformats.org/officeDocument/2006/relationships/hyperlink" Target="http://www.explore.ms/" TargetMode="External"/><Relationship Id="rId138" Type="http://schemas.openxmlformats.org/officeDocument/2006/relationships/hyperlink" Target="https://mbs.microsoft.com/partnersource/partneressentials/pllp" TargetMode="External"/><Relationship Id="rId154" Type="http://schemas.openxmlformats.org/officeDocument/2006/relationships/hyperlink" Target="http://www.microsoft.com" TargetMode="External"/><Relationship Id="rId159" Type="http://schemas.openxmlformats.org/officeDocument/2006/relationships/hyperlink" Target="http://www.microsoft.com/dynamics/en/us/products/nav-availability.aspx" TargetMode="External"/><Relationship Id="rId175" Type="http://schemas.openxmlformats.org/officeDocument/2006/relationships/hyperlink" Target="http://go.microsoft.com/fwlink/?LinkId=286955" TargetMode="External"/><Relationship Id="rId170" Type="http://schemas.openxmlformats.org/officeDocument/2006/relationships/hyperlink" Target="https://choice.live.com/AdvertisementChoice/" TargetMode="External"/><Relationship Id="rId191" Type="http://schemas.openxmlformats.org/officeDocument/2006/relationships/hyperlink" Target="http://www.mpegla.com/index1.cfm" TargetMode="External"/><Relationship Id="rId196" Type="http://schemas.openxmlformats.org/officeDocument/2006/relationships/fontTable" Target="fontTable.xml"/><Relationship Id="rId16" Type="http://schemas.openxmlformats.org/officeDocument/2006/relationships/customXml" Target="../customXml/item16.xml"/><Relationship Id="rId107" Type="http://schemas.openxmlformats.org/officeDocument/2006/relationships/footer" Target="footer1.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footnotes" Target="footnotes.xml"/><Relationship Id="rId123" Type="http://schemas.openxmlformats.org/officeDocument/2006/relationships/hyperlink" Target="http://go.microsoft.com/fwlink/?LinkID=66406" TargetMode="External"/><Relationship Id="rId128" Type="http://schemas.openxmlformats.org/officeDocument/2006/relationships/hyperlink" Target="http://www.explore.ms/" TargetMode="External"/><Relationship Id="rId144" Type="http://schemas.openxmlformats.org/officeDocument/2006/relationships/footer" Target="footer8.xml"/><Relationship Id="rId149" Type="http://schemas.openxmlformats.org/officeDocument/2006/relationships/hyperlink" Target="http://www.explore.ms"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customXml" Target="../customXml/item95.xml"/><Relationship Id="rId160" Type="http://schemas.openxmlformats.org/officeDocument/2006/relationships/hyperlink" Target="https://mbs.microsoft.com/partnersource/partneressentials/pllp" TargetMode="External"/><Relationship Id="rId165" Type="http://schemas.openxmlformats.org/officeDocument/2006/relationships/hyperlink" Target="http://go.microsoft.com/fwlink/?LinkId=247624" TargetMode="External"/><Relationship Id="rId181" Type="http://schemas.openxmlformats.org/officeDocument/2006/relationships/footer" Target="footer14.xml"/><Relationship Id="rId186" Type="http://schemas.openxmlformats.org/officeDocument/2006/relationships/footer" Target="footer16.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5.xml"/><Relationship Id="rId118" Type="http://schemas.openxmlformats.org/officeDocument/2006/relationships/hyperlink" Target="http://www.microsoftvolumelicensing.com/userights/DocumentSearch.aspx?Mode=3&amp;DocumentTypeId=2" TargetMode="External"/><Relationship Id="rId134" Type="http://schemas.openxmlformats.org/officeDocument/2006/relationships/hyperlink" Target="http://www.microsoft.com/dynamics/en/us/products/nav-availability.aspx" TargetMode="External"/><Relationship Id="rId139" Type="http://schemas.openxmlformats.org/officeDocument/2006/relationships/hyperlink" Target="http://go.microsoft.com/?linkid=9710837"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hyperlink" Target="http://go.microsoft.com/?linkid=9710837" TargetMode="External"/><Relationship Id="rId155" Type="http://schemas.openxmlformats.org/officeDocument/2006/relationships/hyperlink" Target="http://www.microsoft.com/en-us/dynamics/erp-buy-ax-software.aspx"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s://www.yammer.com/about/terms/" TargetMode="External"/><Relationship Id="rId197" Type="http://schemas.openxmlformats.org/officeDocument/2006/relationships/theme" Target="theme/theme1.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endnotes" Target="endnotes.xml"/><Relationship Id="rId108" Type="http://schemas.openxmlformats.org/officeDocument/2006/relationships/image" Target="media/image3.png"/><Relationship Id="rId124" Type="http://schemas.openxmlformats.org/officeDocument/2006/relationships/hyperlink" Target="http://go.microsoft.com/fwlink/?LinkId=21969" TargetMode="External"/><Relationship Id="rId129" Type="http://schemas.openxmlformats.org/officeDocument/2006/relationships/hyperlink" Target="https://mbs.microsoft.com/partnersource/partneressentials/pllp"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customXml" Target="../customXml/item96.xml"/><Relationship Id="rId140" Type="http://schemas.openxmlformats.org/officeDocument/2006/relationships/hyperlink" Target="http://go.microsoft.com/?linkid=9710837" TargetMode="External"/><Relationship Id="rId145" Type="http://schemas.openxmlformats.org/officeDocument/2006/relationships/footer" Target="footer9.xml"/><Relationship Id="rId161" Type="http://schemas.openxmlformats.org/officeDocument/2006/relationships/hyperlink" Target="http://www.microsoft.com/dynamics/en/us/products/sl-availability.aspx" TargetMode="External"/><Relationship Id="rId166" Type="http://schemas.openxmlformats.org/officeDocument/2006/relationships/hyperlink" Target="https://choice.live.com/AdvertisementChoice/" TargetMode="External"/><Relationship Id="rId182" Type="http://schemas.openxmlformats.org/officeDocument/2006/relationships/footer" Target="footer15.xml"/><Relationship Id="rId187" Type="http://schemas.openxmlformats.org/officeDocument/2006/relationships/hyperlink" Target="http://go.microsoft.com/?linkid=9710837"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3.xml"/><Relationship Id="rId119" Type="http://schemas.openxmlformats.org/officeDocument/2006/relationships/footer" Target="footer5.xm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www.explore.ms/" TargetMode="External"/><Relationship Id="rId135" Type="http://schemas.openxmlformats.org/officeDocument/2006/relationships/hyperlink" Target="https://mbs.microsoft.com/partnersource/partneressentials/pllp" TargetMode="External"/><Relationship Id="rId151" Type="http://schemas.openxmlformats.org/officeDocument/2006/relationships/hyperlink" Target="mailto:joe@smith.com" TargetMode="External"/><Relationship Id="rId156" Type="http://schemas.openxmlformats.org/officeDocument/2006/relationships/hyperlink" Target="http://www.microsoft.com/dynamics/en/us/products/gp-availability.aspx" TargetMode="External"/><Relationship Id="rId177" Type="http://schemas.openxmlformats.org/officeDocument/2006/relationships/hyperlink" Target="http://go.microsoft.com/fwlink/?LinkId=286955" TargetMode="External"/><Relationship Id="rId172" Type="http://schemas.openxmlformats.org/officeDocument/2006/relationships/hyperlink" Target="http://go.microsoft.com/fwlink/?LinkId=247624" TargetMode="External"/><Relationship Id="rId193" Type="http://schemas.openxmlformats.org/officeDocument/2006/relationships/hyperlink" Target="https://www.yammer.com/about/privacy/"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eader" Target="header2.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image" Target="media/image1.png"/><Relationship Id="rId120" Type="http://schemas.openxmlformats.org/officeDocument/2006/relationships/hyperlink" Target="http://www.microsoft.com/licensing" TargetMode="External"/><Relationship Id="rId125" Type="http://schemas.openxmlformats.org/officeDocument/2006/relationships/hyperlink" Target="http://go.microsoft.com/fwlink/?LinkId=286955" TargetMode="External"/><Relationship Id="rId141" Type="http://schemas.openxmlformats.org/officeDocument/2006/relationships/hyperlink" Target="http://go.microsoft.com/fwlink/?linkid=39157" TargetMode="External"/><Relationship Id="rId146" Type="http://schemas.openxmlformats.org/officeDocument/2006/relationships/hyperlink" Target="http://go.microsoft.com/fwlink/?LinkID=229882" TargetMode="External"/><Relationship Id="rId167" Type="http://schemas.openxmlformats.org/officeDocument/2006/relationships/hyperlink" Target="http://go.microsoft.com/fwlink/?LinkId=286955" TargetMode="External"/><Relationship Id="rId188" Type="http://schemas.openxmlformats.org/officeDocument/2006/relationships/hyperlink" Target="http://go.microsoft.com/fwlink/?LinkID=248686"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s://mbs.microsoft.com/partnersource/partneressentials/pllp" TargetMode="External"/><Relationship Id="rId183" Type="http://schemas.openxmlformats.org/officeDocument/2006/relationships/hyperlink" Target="http://go.microsoft.com/fwlink/?LinkID=223678"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3.xml"/><Relationship Id="rId115" Type="http://schemas.openxmlformats.org/officeDocument/2006/relationships/header" Target="header6.xml"/><Relationship Id="rId131" Type="http://schemas.openxmlformats.org/officeDocument/2006/relationships/hyperlink" Target="http://www.microsoft.com/dynamics/en/us/products/gp-availability.aspx" TargetMode="External"/><Relationship Id="rId136" Type="http://schemas.openxmlformats.org/officeDocument/2006/relationships/hyperlink" Target="http://www.explore.ms/" TargetMode="External"/><Relationship Id="rId157" Type="http://schemas.openxmlformats.org/officeDocument/2006/relationships/hyperlink" Target="https://mbs.microsoft.com/partnersource/partneressentials/pllp" TargetMode="External"/><Relationship Id="rId178" Type="http://schemas.openxmlformats.org/officeDocument/2006/relationships/hyperlink" Target="https://choice.live.com/AdvertisementChoice/"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microsoft.com/en-us/dynamics/erp-explore-ax-capabilities.aspx" TargetMode="External"/><Relationship Id="rId173" Type="http://schemas.openxmlformats.org/officeDocument/2006/relationships/hyperlink" Target="http://go.microsoft.com/fwlink/?LinkId=286955" TargetMode="External"/><Relationship Id="rId194" Type="http://schemas.openxmlformats.org/officeDocument/2006/relationships/footer" Target="footer17.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settings" Target="settings.xml"/><Relationship Id="rId105" Type="http://schemas.openxmlformats.org/officeDocument/2006/relationships/image" Target="media/image2.png"/><Relationship Id="rId126" Type="http://schemas.openxmlformats.org/officeDocument/2006/relationships/footer" Target="footer6.xml"/><Relationship Id="rId147" Type="http://schemas.openxmlformats.org/officeDocument/2006/relationships/footer" Target="footer10.xml"/><Relationship Id="rId168" Type="http://schemas.openxmlformats.org/officeDocument/2006/relationships/hyperlink" Target="http://go.microsoft.com/fwlink/?LinkId=286955"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numbering" Target="numbering.xml"/><Relationship Id="rId121" Type="http://schemas.openxmlformats.org/officeDocument/2006/relationships/hyperlink" Target="http://www.microsoft.com/licensing/existing-customers/product-activation.aspx" TargetMode="External"/><Relationship Id="rId142" Type="http://schemas.openxmlformats.org/officeDocument/2006/relationships/hyperlink" Target="http://go.microsoft.com/fwlink/?linkid=96551" TargetMode="External"/><Relationship Id="rId163" Type="http://schemas.openxmlformats.org/officeDocument/2006/relationships/hyperlink" Target="http://go.microsoft.com/fwlink/?LinkId=286955" TargetMode="External"/><Relationship Id="rId184" Type="http://schemas.openxmlformats.org/officeDocument/2006/relationships/hyperlink" Target="http://go.microsoft.com/fwlink/?LinkId=290987" TargetMode="External"/><Relationship Id="rId189" Type="http://schemas.openxmlformats.org/officeDocument/2006/relationships/hyperlink" Target="http://go.microsoft.com/fwlink/?LinkId=286720"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footer" Target="footer4.xml"/><Relationship Id="rId137" Type="http://schemas.openxmlformats.org/officeDocument/2006/relationships/hyperlink" Target="http://www.microsoft.com/dynamics/en/us/products/sl-availability.aspx" TargetMode="External"/><Relationship Id="rId158" Type="http://schemas.openxmlformats.org/officeDocument/2006/relationships/hyperlink" Target="http://go.microsoft.com/fwlink/?LinkId=266708"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footer" Target="footer2.xml"/><Relationship Id="rId132" Type="http://schemas.openxmlformats.org/officeDocument/2006/relationships/hyperlink" Target="https://mbs.microsoft.com/partnersource/partneressentials/pllp" TargetMode="External"/><Relationship Id="rId153" Type="http://schemas.openxmlformats.org/officeDocument/2006/relationships/hyperlink" Target="https://mbs.microsoft.com/partnersource/partneressentials/pllp" TargetMode="External"/><Relationship Id="rId174" Type="http://schemas.openxmlformats.org/officeDocument/2006/relationships/hyperlink" Target="https://choice.live.com/AdvertisementChoice/" TargetMode="External"/><Relationship Id="rId179" Type="http://schemas.openxmlformats.org/officeDocument/2006/relationships/footer" Target="footer12.xml"/><Relationship Id="rId195" Type="http://schemas.openxmlformats.org/officeDocument/2006/relationships/footer" Target="footer18.xml"/><Relationship Id="rId190" Type="http://schemas.openxmlformats.org/officeDocument/2006/relationships/hyperlink" Target="http://microsoft.com/licensing/contracts"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header" Target="header1.xml"/><Relationship Id="rId127" Type="http://schemas.openxmlformats.org/officeDocument/2006/relationships/footer" Target="footer7.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styles" Target="styles.xml"/><Relationship Id="rId101" Type="http://schemas.openxmlformats.org/officeDocument/2006/relationships/webSettings" Target="webSettings.xml"/><Relationship Id="rId122" Type="http://schemas.openxmlformats.org/officeDocument/2006/relationships/hyperlink" Target="http://go.microsoft.com/fwlink/?LinkID=66406" TargetMode="External"/><Relationship Id="rId143" Type="http://schemas.openxmlformats.org/officeDocument/2006/relationships/hyperlink" Target="http://go.microsoft.com/fwlink/?linkid=96552" TargetMode="External"/><Relationship Id="rId148" Type="http://schemas.openxmlformats.org/officeDocument/2006/relationships/footer" Target="footer11.xml"/><Relationship Id="rId164" Type="http://schemas.openxmlformats.org/officeDocument/2006/relationships/hyperlink" Target="http://go.microsoft.com/fwlink/?LinkId=286955"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technet.microsoft.com/en-us/windowsserver/default.aspx"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footer" Target="footer13.xml"/><Relationship Id="rId26" Type="http://schemas.openxmlformats.org/officeDocument/2006/relationships/customXml" Target="../customXml/item26.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ct:contentTypeSchema xmlns:ct="http://schemas.microsoft.com/office/2006/metadata/contentType" xmlns:ma="http://schemas.microsoft.com/office/2006/metadata/properties/metaAttributes" ct:_="" ma:_="" ma:contentTypeName="Document" ma:contentTypeID="0x010100FB4F0E24EB09774B8A49570B472D2EAA" ma:contentTypeVersion="0" ma:contentTypeDescription="Create a new document." ma:contentTypeScope="" ma:versionID="cafabd602feeb8d6528ef4f4eba794b7">
  <xsd:schema xmlns:xsd="http://www.w3.org/2001/XMLSchema" xmlns:xs="http://www.w3.org/2001/XMLSchema" xmlns:p="http://schemas.microsoft.com/office/2006/metadata/properties" targetNamespace="http://schemas.microsoft.com/office/2006/metadata/properties" ma:root="true" ma:fieldsID="c11f0c43ea2baea12f64000a7c98585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mso-contentType ?>
<FormTemplates xmlns="http://schemas.microsoft.com/sharepoint/v3/contenttype/forms">
  <Display>DocumentLibraryForm</Display>
  <Edit>DocumentLibraryForm</Edit>
  <New>DocumentLibraryForm</New>
</FormTemplates>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p:properties xmlns:p="http://schemas.microsoft.com/office/2006/metadata/properties" xmlns:xsi="http://www.w3.org/2001/XMLSchema-instance" xmlns:pc="http://schemas.microsoft.com/office/infopath/2007/PartnerControls">
  <documentManagement/>
</p:properties>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95.xml><?xml version="1.0" encoding="utf-8"?>
<b:Sources xmlns:b="http://schemas.openxmlformats.org/officeDocument/2006/bibliography" xmlns="http://schemas.openxmlformats.org/officeDocument/2006/bibliography" SelectedStyle="\APA.XSL" StyleName="APA"/>
</file>

<file path=customXml/item96.xml><?xml version="1.0" encoding="utf-8"?>
<b:Sources xmlns:b="http://schemas.openxmlformats.org/officeDocument/2006/bibliography" xmlns="http://schemas.openxmlformats.org/officeDocument/2006/bibliography" SelectedStyle="\APA.XSL" StyleName="APA"/>
</file>

<file path=customXml/item97.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944AA044-FA86-4879-8225-38DF551809D8}">
  <ds:schemaRefs>
    <ds:schemaRef ds:uri="http://schemas.openxmlformats.org/officeDocument/2006/bibliography"/>
  </ds:schemaRefs>
</ds:datastoreItem>
</file>

<file path=customXml/itemProps10.xml><?xml version="1.0" encoding="utf-8"?>
<ds:datastoreItem xmlns:ds="http://schemas.openxmlformats.org/officeDocument/2006/customXml" ds:itemID="{174E9986-0888-41E5-91C2-8B3A44A2757B}">
  <ds:schemaRefs>
    <ds:schemaRef ds:uri="http://schemas.openxmlformats.org/officeDocument/2006/bibliography"/>
  </ds:schemaRefs>
</ds:datastoreItem>
</file>

<file path=customXml/itemProps11.xml><?xml version="1.0" encoding="utf-8"?>
<ds:datastoreItem xmlns:ds="http://schemas.openxmlformats.org/officeDocument/2006/customXml" ds:itemID="{D2C45737-4445-424A-B451-328C4C675A4B}">
  <ds:schemaRefs>
    <ds:schemaRef ds:uri="http://schemas.openxmlformats.org/officeDocument/2006/bibliography"/>
  </ds:schemaRefs>
</ds:datastoreItem>
</file>

<file path=customXml/itemProps12.xml><?xml version="1.0" encoding="utf-8"?>
<ds:datastoreItem xmlns:ds="http://schemas.openxmlformats.org/officeDocument/2006/customXml" ds:itemID="{B687C37C-E820-4CAD-A513-9ADD2B88E2D4}">
  <ds:schemaRefs>
    <ds:schemaRef ds:uri="http://schemas.openxmlformats.org/officeDocument/2006/bibliography"/>
  </ds:schemaRefs>
</ds:datastoreItem>
</file>

<file path=customXml/itemProps13.xml><?xml version="1.0" encoding="utf-8"?>
<ds:datastoreItem xmlns:ds="http://schemas.openxmlformats.org/officeDocument/2006/customXml" ds:itemID="{A6CB9763-244F-4A02-9D46-20B5653B7546}">
  <ds:schemaRefs>
    <ds:schemaRef ds:uri="http://schemas.openxmlformats.org/officeDocument/2006/bibliography"/>
  </ds:schemaRefs>
</ds:datastoreItem>
</file>

<file path=customXml/itemProps14.xml><?xml version="1.0" encoding="utf-8"?>
<ds:datastoreItem xmlns:ds="http://schemas.openxmlformats.org/officeDocument/2006/customXml" ds:itemID="{427AE5C1-E0AE-420B-AD67-3DFF3E8701D2}">
  <ds:schemaRefs>
    <ds:schemaRef ds:uri="http://schemas.openxmlformats.org/officeDocument/2006/bibliography"/>
  </ds:schemaRefs>
</ds:datastoreItem>
</file>

<file path=customXml/itemProps15.xml><?xml version="1.0" encoding="utf-8"?>
<ds:datastoreItem xmlns:ds="http://schemas.openxmlformats.org/officeDocument/2006/customXml" ds:itemID="{F6824762-9BCB-48CA-8ACF-23F28B222ECB}">
  <ds:schemaRefs>
    <ds:schemaRef ds:uri="http://schemas.openxmlformats.org/officeDocument/2006/bibliography"/>
  </ds:schemaRefs>
</ds:datastoreItem>
</file>

<file path=customXml/itemProps16.xml><?xml version="1.0" encoding="utf-8"?>
<ds:datastoreItem xmlns:ds="http://schemas.openxmlformats.org/officeDocument/2006/customXml" ds:itemID="{226C2868-57CF-4277-99DF-B129B409B4A9}">
  <ds:schemaRefs>
    <ds:schemaRef ds:uri="http://schemas.openxmlformats.org/officeDocument/2006/bibliography"/>
  </ds:schemaRefs>
</ds:datastoreItem>
</file>

<file path=customXml/itemProps17.xml><?xml version="1.0" encoding="utf-8"?>
<ds:datastoreItem xmlns:ds="http://schemas.openxmlformats.org/officeDocument/2006/customXml" ds:itemID="{1613E814-55BF-48E2-AD29-85BCE64A9D39}">
  <ds:schemaRefs>
    <ds:schemaRef ds:uri="http://schemas.openxmlformats.org/officeDocument/2006/bibliography"/>
  </ds:schemaRefs>
</ds:datastoreItem>
</file>

<file path=customXml/itemProps18.xml><?xml version="1.0" encoding="utf-8"?>
<ds:datastoreItem xmlns:ds="http://schemas.openxmlformats.org/officeDocument/2006/customXml" ds:itemID="{F157F428-0A55-471E-A56C-77D7A9B3A64E}">
  <ds:schemaRefs>
    <ds:schemaRef ds:uri="http://schemas.openxmlformats.org/officeDocument/2006/bibliography"/>
  </ds:schemaRefs>
</ds:datastoreItem>
</file>

<file path=customXml/itemProps19.xml><?xml version="1.0" encoding="utf-8"?>
<ds:datastoreItem xmlns:ds="http://schemas.openxmlformats.org/officeDocument/2006/customXml" ds:itemID="{C11EA93C-1D72-4CCD-A01D-C2E035804A47}">
  <ds:schemaRefs>
    <ds:schemaRef ds:uri="http://schemas.openxmlformats.org/officeDocument/2006/bibliography"/>
  </ds:schemaRefs>
</ds:datastoreItem>
</file>

<file path=customXml/itemProps2.xml><?xml version="1.0" encoding="utf-8"?>
<ds:datastoreItem xmlns:ds="http://schemas.openxmlformats.org/officeDocument/2006/customXml" ds:itemID="{478224D4-9D2F-46F0-8CBC-DF72DA4B02F4}">
  <ds:schemaRefs>
    <ds:schemaRef ds:uri="http://schemas.openxmlformats.org/officeDocument/2006/bibliography"/>
  </ds:schemaRefs>
</ds:datastoreItem>
</file>

<file path=customXml/itemProps20.xml><?xml version="1.0" encoding="utf-8"?>
<ds:datastoreItem xmlns:ds="http://schemas.openxmlformats.org/officeDocument/2006/customXml" ds:itemID="{00672621-78AB-4466-939B-077984729FCC}">
  <ds:schemaRefs>
    <ds:schemaRef ds:uri="http://schemas.openxmlformats.org/officeDocument/2006/bibliography"/>
  </ds:schemaRefs>
</ds:datastoreItem>
</file>

<file path=customXml/itemProps21.xml><?xml version="1.0" encoding="utf-8"?>
<ds:datastoreItem xmlns:ds="http://schemas.openxmlformats.org/officeDocument/2006/customXml" ds:itemID="{D017A77E-337F-4995-88DE-87A32F6C1E72}">
  <ds:schemaRefs>
    <ds:schemaRef ds:uri="http://schemas.openxmlformats.org/officeDocument/2006/bibliography"/>
  </ds:schemaRefs>
</ds:datastoreItem>
</file>

<file path=customXml/itemProps22.xml><?xml version="1.0" encoding="utf-8"?>
<ds:datastoreItem xmlns:ds="http://schemas.openxmlformats.org/officeDocument/2006/customXml" ds:itemID="{D803EEE4-3C23-4DF6-88A7-FAED9243090C}">
  <ds:schemaRefs>
    <ds:schemaRef ds:uri="http://schemas.openxmlformats.org/officeDocument/2006/bibliography"/>
  </ds:schemaRefs>
</ds:datastoreItem>
</file>

<file path=customXml/itemProps23.xml><?xml version="1.0" encoding="utf-8"?>
<ds:datastoreItem xmlns:ds="http://schemas.openxmlformats.org/officeDocument/2006/customXml" ds:itemID="{8251879C-F44B-4608-ADB0-A5BAE5EC41D9}">
  <ds:schemaRefs>
    <ds:schemaRef ds:uri="http://schemas.openxmlformats.org/officeDocument/2006/bibliography"/>
  </ds:schemaRefs>
</ds:datastoreItem>
</file>

<file path=customXml/itemProps24.xml><?xml version="1.0" encoding="utf-8"?>
<ds:datastoreItem xmlns:ds="http://schemas.openxmlformats.org/officeDocument/2006/customXml" ds:itemID="{1E7F746D-CCC3-44CB-AC38-D0150C13FD3C}">
  <ds:schemaRefs>
    <ds:schemaRef ds:uri="http://schemas.openxmlformats.org/officeDocument/2006/bibliography"/>
  </ds:schemaRefs>
</ds:datastoreItem>
</file>

<file path=customXml/itemProps25.xml><?xml version="1.0" encoding="utf-8"?>
<ds:datastoreItem xmlns:ds="http://schemas.openxmlformats.org/officeDocument/2006/customXml" ds:itemID="{BB291132-6582-4EF5-B241-422B200240D4}">
  <ds:schemaRefs>
    <ds:schemaRef ds:uri="http://schemas.openxmlformats.org/officeDocument/2006/bibliography"/>
  </ds:schemaRefs>
</ds:datastoreItem>
</file>

<file path=customXml/itemProps26.xml><?xml version="1.0" encoding="utf-8"?>
<ds:datastoreItem xmlns:ds="http://schemas.openxmlformats.org/officeDocument/2006/customXml" ds:itemID="{6EF17299-14EB-4407-AD92-4020A0D02299}">
  <ds:schemaRefs>
    <ds:schemaRef ds:uri="http://schemas.openxmlformats.org/officeDocument/2006/bibliography"/>
  </ds:schemaRefs>
</ds:datastoreItem>
</file>

<file path=customXml/itemProps27.xml><?xml version="1.0" encoding="utf-8"?>
<ds:datastoreItem xmlns:ds="http://schemas.openxmlformats.org/officeDocument/2006/customXml" ds:itemID="{BAA0DF0B-A461-4BA5-BD16-804B049D7694}">
  <ds:schemaRefs>
    <ds:schemaRef ds:uri="http://schemas.openxmlformats.org/officeDocument/2006/bibliography"/>
  </ds:schemaRefs>
</ds:datastoreItem>
</file>

<file path=customXml/itemProps28.xml><?xml version="1.0" encoding="utf-8"?>
<ds:datastoreItem xmlns:ds="http://schemas.openxmlformats.org/officeDocument/2006/customXml" ds:itemID="{62961F47-72BF-4485-BD96-27690111B630}">
  <ds:schemaRefs>
    <ds:schemaRef ds:uri="http://schemas.openxmlformats.org/officeDocument/2006/bibliography"/>
  </ds:schemaRefs>
</ds:datastoreItem>
</file>

<file path=customXml/itemProps29.xml><?xml version="1.0" encoding="utf-8"?>
<ds:datastoreItem xmlns:ds="http://schemas.openxmlformats.org/officeDocument/2006/customXml" ds:itemID="{B169B26F-AFC3-4AD4-942D-D86106A0FB9E}">
  <ds:schemaRefs>
    <ds:schemaRef ds:uri="http://schemas.openxmlformats.org/officeDocument/2006/bibliography"/>
  </ds:schemaRefs>
</ds:datastoreItem>
</file>

<file path=customXml/itemProps3.xml><?xml version="1.0" encoding="utf-8"?>
<ds:datastoreItem xmlns:ds="http://schemas.openxmlformats.org/officeDocument/2006/customXml" ds:itemID="{718A8D5D-23F1-48F2-BA5E-32C1DDE4C4E8}">
  <ds:schemaRefs>
    <ds:schemaRef ds:uri="http://schemas.openxmlformats.org/officeDocument/2006/bibliography"/>
  </ds:schemaRefs>
</ds:datastoreItem>
</file>

<file path=customXml/itemProps30.xml><?xml version="1.0" encoding="utf-8"?>
<ds:datastoreItem xmlns:ds="http://schemas.openxmlformats.org/officeDocument/2006/customXml" ds:itemID="{4BA46EBF-5F87-447C-80CD-7814BDA5EE33}">
  <ds:schemaRefs>
    <ds:schemaRef ds:uri="http://schemas.openxmlformats.org/officeDocument/2006/bibliography"/>
  </ds:schemaRefs>
</ds:datastoreItem>
</file>

<file path=customXml/itemProps31.xml><?xml version="1.0" encoding="utf-8"?>
<ds:datastoreItem xmlns:ds="http://schemas.openxmlformats.org/officeDocument/2006/customXml" ds:itemID="{517C5D96-49DD-4EA7-A19E-115FFE8FFA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2.xml><?xml version="1.0" encoding="utf-8"?>
<ds:datastoreItem xmlns:ds="http://schemas.openxmlformats.org/officeDocument/2006/customXml" ds:itemID="{B48FF8AC-C79A-4616-80D5-77ACC4692674}">
  <ds:schemaRefs>
    <ds:schemaRef ds:uri="http://schemas.openxmlformats.org/officeDocument/2006/bibliography"/>
  </ds:schemaRefs>
</ds:datastoreItem>
</file>

<file path=customXml/itemProps33.xml><?xml version="1.0" encoding="utf-8"?>
<ds:datastoreItem xmlns:ds="http://schemas.openxmlformats.org/officeDocument/2006/customXml" ds:itemID="{65295FD3-B0AB-4E9F-B477-83ADC28F643E}">
  <ds:schemaRefs>
    <ds:schemaRef ds:uri="http://schemas.openxmlformats.org/officeDocument/2006/bibliography"/>
  </ds:schemaRefs>
</ds:datastoreItem>
</file>

<file path=customXml/itemProps34.xml><?xml version="1.0" encoding="utf-8"?>
<ds:datastoreItem xmlns:ds="http://schemas.openxmlformats.org/officeDocument/2006/customXml" ds:itemID="{37852D58-EED7-4574-A91A-60FF61DBDC8C}">
  <ds:schemaRefs>
    <ds:schemaRef ds:uri="http://schemas.openxmlformats.org/officeDocument/2006/bibliography"/>
  </ds:schemaRefs>
</ds:datastoreItem>
</file>

<file path=customXml/itemProps35.xml><?xml version="1.0" encoding="utf-8"?>
<ds:datastoreItem xmlns:ds="http://schemas.openxmlformats.org/officeDocument/2006/customXml" ds:itemID="{3627F408-2F39-405A-8FEC-5448D094B654}">
  <ds:schemaRefs>
    <ds:schemaRef ds:uri="http://schemas.openxmlformats.org/officeDocument/2006/bibliography"/>
  </ds:schemaRefs>
</ds:datastoreItem>
</file>

<file path=customXml/itemProps36.xml><?xml version="1.0" encoding="utf-8"?>
<ds:datastoreItem xmlns:ds="http://schemas.openxmlformats.org/officeDocument/2006/customXml" ds:itemID="{3172A408-D5DA-4F82-B91D-BF9FC8D188C6}">
  <ds:schemaRefs>
    <ds:schemaRef ds:uri="http://schemas.openxmlformats.org/officeDocument/2006/bibliography"/>
  </ds:schemaRefs>
</ds:datastoreItem>
</file>

<file path=customXml/itemProps37.xml><?xml version="1.0" encoding="utf-8"?>
<ds:datastoreItem xmlns:ds="http://schemas.openxmlformats.org/officeDocument/2006/customXml" ds:itemID="{A90C3A85-B19B-43B3-ADE4-041B4DD983E6}">
  <ds:schemaRefs>
    <ds:schemaRef ds:uri="http://schemas.openxmlformats.org/officeDocument/2006/bibliography"/>
  </ds:schemaRefs>
</ds:datastoreItem>
</file>

<file path=customXml/itemProps38.xml><?xml version="1.0" encoding="utf-8"?>
<ds:datastoreItem xmlns:ds="http://schemas.openxmlformats.org/officeDocument/2006/customXml" ds:itemID="{B5752927-F6F4-4BCE-BB50-EE10A877F272}">
  <ds:schemaRefs>
    <ds:schemaRef ds:uri="http://schemas.openxmlformats.org/officeDocument/2006/bibliography"/>
  </ds:schemaRefs>
</ds:datastoreItem>
</file>

<file path=customXml/itemProps39.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4.xml><?xml version="1.0" encoding="utf-8"?>
<ds:datastoreItem xmlns:ds="http://schemas.openxmlformats.org/officeDocument/2006/customXml" ds:itemID="{28ED12E3-2A08-4C80-8700-5A6D73993F71}">
  <ds:schemaRefs>
    <ds:schemaRef ds:uri="http://schemas.openxmlformats.org/officeDocument/2006/bibliography"/>
  </ds:schemaRefs>
</ds:datastoreItem>
</file>

<file path=customXml/itemProps40.xml><?xml version="1.0" encoding="utf-8"?>
<ds:datastoreItem xmlns:ds="http://schemas.openxmlformats.org/officeDocument/2006/customXml" ds:itemID="{FB220838-268B-46FB-B8D7-27F6BCDB635E}">
  <ds:schemaRefs>
    <ds:schemaRef ds:uri="http://schemas.openxmlformats.org/officeDocument/2006/bibliography"/>
  </ds:schemaRefs>
</ds:datastoreItem>
</file>

<file path=customXml/itemProps41.xml><?xml version="1.0" encoding="utf-8"?>
<ds:datastoreItem xmlns:ds="http://schemas.openxmlformats.org/officeDocument/2006/customXml" ds:itemID="{9FC04B3D-2BF5-4FD9-98B0-8FCE730F623F}">
  <ds:schemaRefs>
    <ds:schemaRef ds:uri="http://schemas.openxmlformats.org/officeDocument/2006/bibliography"/>
  </ds:schemaRefs>
</ds:datastoreItem>
</file>

<file path=customXml/itemProps42.xml><?xml version="1.0" encoding="utf-8"?>
<ds:datastoreItem xmlns:ds="http://schemas.openxmlformats.org/officeDocument/2006/customXml" ds:itemID="{6B25361A-8658-48AC-BF38-060E33E57467}">
  <ds:schemaRefs>
    <ds:schemaRef ds:uri="http://schemas.openxmlformats.org/officeDocument/2006/bibliography"/>
  </ds:schemaRefs>
</ds:datastoreItem>
</file>

<file path=customXml/itemProps43.xml><?xml version="1.0" encoding="utf-8"?>
<ds:datastoreItem xmlns:ds="http://schemas.openxmlformats.org/officeDocument/2006/customXml" ds:itemID="{6D47046E-CDD9-467A-A0A0-F4118D5658FE}">
  <ds:schemaRefs>
    <ds:schemaRef ds:uri="http://schemas.openxmlformats.org/officeDocument/2006/bibliography"/>
  </ds:schemaRefs>
</ds:datastoreItem>
</file>

<file path=customXml/itemProps44.xml><?xml version="1.0" encoding="utf-8"?>
<ds:datastoreItem xmlns:ds="http://schemas.openxmlformats.org/officeDocument/2006/customXml" ds:itemID="{59ED1E1E-529D-4F0D-ABB4-F1F981D55EAB}">
  <ds:schemaRefs>
    <ds:schemaRef ds:uri="http://schemas.openxmlformats.org/officeDocument/2006/bibliography"/>
  </ds:schemaRefs>
</ds:datastoreItem>
</file>

<file path=customXml/itemProps45.xml><?xml version="1.0" encoding="utf-8"?>
<ds:datastoreItem xmlns:ds="http://schemas.openxmlformats.org/officeDocument/2006/customXml" ds:itemID="{2C5D6CFF-4DD0-4C7B-B2AA-3C233DDB0700}">
  <ds:schemaRefs>
    <ds:schemaRef ds:uri="http://schemas.openxmlformats.org/officeDocument/2006/bibliography"/>
  </ds:schemaRefs>
</ds:datastoreItem>
</file>

<file path=customXml/itemProps46.xml><?xml version="1.0" encoding="utf-8"?>
<ds:datastoreItem xmlns:ds="http://schemas.openxmlformats.org/officeDocument/2006/customXml" ds:itemID="{61209FCF-D865-42C0-B670-0E900DE66DD2}">
  <ds:schemaRefs>
    <ds:schemaRef ds:uri="http://schemas.openxmlformats.org/officeDocument/2006/bibliography"/>
  </ds:schemaRefs>
</ds:datastoreItem>
</file>

<file path=customXml/itemProps47.xml><?xml version="1.0" encoding="utf-8"?>
<ds:datastoreItem xmlns:ds="http://schemas.openxmlformats.org/officeDocument/2006/customXml" ds:itemID="{5C59884D-5AE2-4C34-B7D4-59D14BE36071}">
  <ds:schemaRefs>
    <ds:schemaRef ds:uri="http://schemas.openxmlformats.org/officeDocument/2006/bibliography"/>
  </ds:schemaRefs>
</ds:datastoreItem>
</file>

<file path=customXml/itemProps48.xml><?xml version="1.0" encoding="utf-8"?>
<ds:datastoreItem xmlns:ds="http://schemas.openxmlformats.org/officeDocument/2006/customXml" ds:itemID="{9BFA3EE9-ABC4-4AA8-9140-58D803D015A9}">
  <ds:schemaRefs>
    <ds:schemaRef ds:uri="http://schemas.openxmlformats.org/officeDocument/2006/bibliography"/>
  </ds:schemaRefs>
</ds:datastoreItem>
</file>

<file path=customXml/itemProps49.xml><?xml version="1.0" encoding="utf-8"?>
<ds:datastoreItem xmlns:ds="http://schemas.openxmlformats.org/officeDocument/2006/customXml" ds:itemID="{8F648F2F-7F7A-4247-A2A2-6BB963AE4DB4}">
  <ds:schemaRefs>
    <ds:schemaRef ds:uri="http://schemas.openxmlformats.org/officeDocument/2006/bibliography"/>
  </ds:schemaRefs>
</ds:datastoreItem>
</file>

<file path=customXml/itemProps5.xml><?xml version="1.0" encoding="utf-8"?>
<ds:datastoreItem xmlns:ds="http://schemas.openxmlformats.org/officeDocument/2006/customXml" ds:itemID="{3F9296C0-DB4A-4305-8394-9E85BB2E786B}">
  <ds:schemaRefs>
    <ds:schemaRef ds:uri="http://schemas.openxmlformats.org/officeDocument/2006/bibliography"/>
  </ds:schemaRefs>
</ds:datastoreItem>
</file>

<file path=customXml/itemProps50.xml><?xml version="1.0" encoding="utf-8"?>
<ds:datastoreItem xmlns:ds="http://schemas.openxmlformats.org/officeDocument/2006/customXml" ds:itemID="{AFC8D615-56FF-4478-BEB5-FEDF4093A283}">
  <ds:schemaRefs>
    <ds:schemaRef ds:uri="http://schemas.openxmlformats.org/officeDocument/2006/bibliography"/>
  </ds:schemaRefs>
</ds:datastoreItem>
</file>

<file path=customXml/itemProps51.xml><?xml version="1.0" encoding="utf-8"?>
<ds:datastoreItem xmlns:ds="http://schemas.openxmlformats.org/officeDocument/2006/customXml" ds:itemID="{596AA0D5-F171-448E-81D6-1A492C528BB9}">
  <ds:schemaRefs>
    <ds:schemaRef ds:uri="http://schemas.openxmlformats.org/officeDocument/2006/bibliography"/>
  </ds:schemaRefs>
</ds:datastoreItem>
</file>

<file path=customXml/itemProps52.xml><?xml version="1.0" encoding="utf-8"?>
<ds:datastoreItem xmlns:ds="http://schemas.openxmlformats.org/officeDocument/2006/customXml" ds:itemID="{D3FBAB2F-C850-4862-B4FA-DD472841E695}">
  <ds:schemaRefs>
    <ds:schemaRef ds:uri="http://schemas.openxmlformats.org/officeDocument/2006/bibliography"/>
  </ds:schemaRefs>
</ds:datastoreItem>
</file>

<file path=customXml/itemProps53.xml><?xml version="1.0" encoding="utf-8"?>
<ds:datastoreItem xmlns:ds="http://schemas.openxmlformats.org/officeDocument/2006/customXml" ds:itemID="{3CAD0ED9-A1BF-4C2C-97CA-CFE971D6A6B4}">
  <ds:schemaRefs>
    <ds:schemaRef ds:uri="http://schemas.openxmlformats.org/officeDocument/2006/bibliography"/>
  </ds:schemaRefs>
</ds:datastoreItem>
</file>

<file path=customXml/itemProps54.xml><?xml version="1.0" encoding="utf-8"?>
<ds:datastoreItem xmlns:ds="http://schemas.openxmlformats.org/officeDocument/2006/customXml" ds:itemID="{BCB3DA3D-5A4C-41B7-B1B9-5467B706D294}">
  <ds:schemaRefs>
    <ds:schemaRef ds:uri="http://schemas.openxmlformats.org/officeDocument/2006/bibliography"/>
  </ds:schemaRefs>
</ds:datastoreItem>
</file>

<file path=customXml/itemProps55.xml><?xml version="1.0" encoding="utf-8"?>
<ds:datastoreItem xmlns:ds="http://schemas.openxmlformats.org/officeDocument/2006/customXml" ds:itemID="{AA417C6E-062A-45FE-AF11-DC817F9915CD}">
  <ds:schemaRefs>
    <ds:schemaRef ds:uri="http://schemas.openxmlformats.org/officeDocument/2006/bibliography"/>
  </ds:schemaRefs>
</ds:datastoreItem>
</file>

<file path=customXml/itemProps56.xml><?xml version="1.0" encoding="utf-8"?>
<ds:datastoreItem xmlns:ds="http://schemas.openxmlformats.org/officeDocument/2006/customXml" ds:itemID="{A5DFF968-1495-44D5-8A8B-EF81675D5880}">
  <ds:schemaRefs>
    <ds:schemaRef ds:uri="http://schemas.openxmlformats.org/officeDocument/2006/bibliography"/>
  </ds:schemaRefs>
</ds:datastoreItem>
</file>

<file path=customXml/itemProps57.xml><?xml version="1.0" encoding="utf-8"?>
<ds:datastoreItem xmlns:ds="http://schemas.openxmlformats.org/officeDocument/2006/customXml" ds:itemID="{7C355036-E807-48B4-8D36-1FA666E08F72}">
  <ds:schemaRefs>
    <ds:schemaRef ds:uri="http://schemas.openxmlformats.org/officeDocument/2006/bibliography"/>
  </ds:schemaRefs>
</ds:datastoreItem>
</file>

<file path=customXml/itemProps58.xml><?xml version="1.0" encoding="utf-8"?>
<ds:datastoreItem xmlns:ds="http://schemas.openxmlformats.org/officeDocument/2006/customXml" ds:itemID="{7A0025E6-FAAC-4B20-BB4D-874F810E2C48}">
  <ds:schemaRefs>
    <ds:schemaRef ds:uri="http://schemas.openxmlformats.org/officeDocument/2006/bibliography"/>
  </ds:schemaRefs>
</ds:datastoreItem>
</file>

<file path=customXml/itemProps59.xml><?xml version="1.0" encoding="utf-8"?>
<ds:datastoreItem xmlns:ds="http://schemas.openxmlformats.org/officeDocument/2006/customXml" ds:itemID="{FFD43115-7F98-4FCD-A184-F4C04A4E1805}">
  <ds:schemaRefs>
    <ds:schemaRef ds:uri="http://schemas.openxmlformats.org/officeDocument/2006/bibliography"/>
  </ds:schemaRefs>
</ds:datastoreItem>
</file>

<file path=customXml/itemProps6.xml><?xml version="1.0" encoding="utf-8"?>
<ds:datastoreItem xmlns:ds="http://schemas.openxmlformats.org/officeDocument/2006/customXml" ds:itemID="{E58CC961-3996-4946-91F1-4300EBC22644}">
  <ds:schemaRefs>
    <ds:schemaRef ds:uri="http://schemas.openxmlformats.org/officeDocument/2006/bibliography"/>
  </ds:schemaRefs>
</ds:datastoreItem>
</file>

<file path=customXml/itemProps60.xml><?xml version="1.0" encoding="utf-8"?>
<ds:datastoreItem xmlns:ds="http://schemas.openxmlformats.org/officeDocument/2006/customXml" ds:itemID="{6EEEB835-9F7C-4FC8-AE74-BF385CD269D3}">
  <ds:schemaRefs>
    <ds:schemaRef ds:uri="http://schemas.openxmlformats.org/officeDocument/2006/bibliography"/>
  </ds:schemaRefs>
</ds:datastoreItem>
</file>

<file path=customXml/itemProps61.xml><?xml version="1.0" encoding="utf-8"?>
<ds:datastoreItem xmlns:ds="http://schemas.openxmlformats.org/officeDocument/2006/customXml" ds:itemID="{77C8318B-1FC1-40DF-A567-840E086BF81E}">
  <ds:schemaRefs>
    <ds:schemaRef ds:uri="http://schemas.openxmlformats.org/officeDocument/2006/bibliography"/>
  </ds:schemaRefs>
</ds:datastoreItem>
</file>

<file path=customXml/itemProps62.xml><?xml version="1.0" encoding="utf-8"?>
<ds:datastoreItem xmlns:ds="http://schemas.openxmlformats.org/officeDocument/2006/customXml" ds:itemID="{8804DFB4-6515-4DD0-951B-CE3453C28FFB}">
  <ds:schemaRefs>
    <ds:schemaRef ds:uri="http://schemas.openxmlformats.org/officeDocument/2006/bibliography"/>
  </ds:schemaRefs>
</ds:datastoreItem>
</file>

<file path=customXml/itemProps63.xml><?xml version="1.0" encoding="utf-8"?>
<ds:datastoreItem xmlns:ds="http://schemas.openxmlformats.org/officeDocument/2006/customXml" ds:itemID="{B596B6CF-B316-4253-9F25-85D7BCCDD5D0}">
  <ds:schemaRefs>
    <ds:schemaRef ds:uri="http://schemas.openxmlformats.org/officeDocument/2006/bibliography"/>
  </ds:schemaRefs>
</ds:datastoreItem>
</file>

<file path=customXml/itemProps64.xml><?xml version="1.0" encoding="utf-8"?>
<ds:datastoreItem xmlns:ds="http://schemas.openxmlformats.org/officeDocument/2006/customXml" ds:itemID="{B9AA7A9D-2058-42A4-B684-74400FB04CC1}">
  <ds:schemaRefs>
    <ds:schemaRef ds:uri="http://schemas.openxmlformats.org/officeDocument/2006/bibliography"/>
  </ds:schemaRefs>
</ds:datastoreItem>
</file>

<file path=customXml/itemProps65.xml><?xml version="1.0" encoding="utf-8"?>
<ds:datastoreItem xmlns:ds="http://schemas.openxmlformats.org/officeDocument/2006/customXml" ds:itemID="{B5F57E06-23E9-49FC-B8DD-33B6095A29FB}">
  <ds:schemaRefs>
    <ds:schemaRef ds:uri="http://schemas.openxmlformats.org/officeDocument/2006/bibliography"/>
  </ds:schemaRefs>
</ds:datastoreItem>
</file>

<file path=customXml/itemProps66.xml><?xml version="1.0" encoding="utf-8"?>
<ds:datastoreItem xmlns:ds="http://schemas.openxmlformats.org/officeDocument/2006/customXml" ds:itemID="{F536D27C-524F-41AA-8E24-E4D0F2AC1FD2}">
  <ds:schemaRefs>
    <ds:schemaRef ds:uri="http://schemas.openxmlformats.org/officeDocument/2006/bibliography"/>
  </ds:schemaRefs>
</ds:datastoreItem>
</file>

<file path=customXml/itemProps67.xml><?xml version="1.0" encoding="utf-8"?>
<ds:datastoreItem xmlns:ds="http://schemas.openxmlformats.org/officeDocument/2006/customXml" ds:itemID="{50B5A61B-5B85-4CB6-BD72-AB4043ED939C}">
  <ds:schemaRefs>
    <ds:schemaRef ds:uri="http://schemas.openxmlformats.org/officeDocument/2006/bibliography"/>
  </ds:schemaRefs>
</ds:datastoreItem>
</file>

<file path=customXml/itemProps68.xml><?xml version="1.0" encoding="utf-8"?>
<ds:datastoreItem xmlns:ds="http://schemas.openxmlformats.org/officeDocument/2006/customXml" ds:itemID="{F5CB9116-BD26-443C-8680-2C35F65736BA}">
  <ds:schemaRefs>
    <ds:schemaRef ds:uri="http://schemas.openxmlformats.org/officeDocument/2006/bibliography"/>
  </ds:schemaRefs>
</ds:datastoreItem>
</file>

<file path=customXml/itemProps69.xml><?xml version="1.0" encoding="utf-8"?>
<ds:datastoreItem xmlns:ds="http://schemas.openxmlformats.org/officeDocument/2006/customXml" ds:itemID="{091242DE-B062-4886-B7A7-06E2DACB2335}">
  <ds:schemaRefs>
    <ds:schemaRef ds:uri="http://schemas.openxmlformats.org/officeDocument/2006/bibliography"/>
  </ds:schemaRefs>
</ds:datastoreItem>
</file>

<file path=customXml/itemProps7.xml><?xml version="1.0" encoding="utf-8"?>
<ds:datastoreItem xmlns:ds="http://schemas.openxmlformats.org/officeDocument/2006/customXml" ds:itemID="{4C11AFD5-B13C-447D-A521-954F56B54FC5}">
  <ds:schemaRefs>
    <ds:schemaRef ds:uri="http://schemas.openxmlformats.org/officeDocument/2006/bibliography"/>
  </ds:schemaRefs>
</ds:datastoreItem>
</file>

<file path=customXml/itemProps70.xml><?xml version="1.0" encoding="utf-8"?>
<ds:datastoreItem xmlns:ds="http://schemas.openxmlformats.org/officeDocument/2006/customXml" ds:itemID="{1A805135-9FA6-47B3-A666-10AC3A11E5A4}">
  <ds:schemaRefs>
    <ds:schemaRef ds:uri="http://schemas.openxmlformats.org/officeDocument/2006/bibliography"/>
  </ds:schemaRefs>
</ds:datastoreItem>
</file>

<file path=customXml/itemProps71.xml><?xml version="1.0" encoding="utf-8"?>
<ds:datastoreItem xmlns:ds="http://schemas.openxmlformats.org/officeDocument/2006/customXml" ds:itemID="{75ADE860-D4DE-4EF9-996D-3DB82193477D}">
  <ds:schemaRefs>
    <ds:schemaRef ds:uri="http://schemas.openxmlformats.org/officeDocument/2006/bibliography"/>
  </ds:schemaRefs>
</ds:datastoreItem>
</file>

<file path=customXml/itemProps72.xml><?xml version="1.0" encoding="utf-8"?>
<ds:datastoreItem xmlns:ds="http://schemas.openxmlformats.org/officeDocument/2006/customXml" ds:itemID="{A09BEB1A-F055-466D-B89A-F3429081EAE3}">
  <ds:schemaRefs>
    <ds:schemaRef ds:uri="http://schemas.openxmlformats.org/officeDocument/2006/bibliography"/>
  </ds:schemaRefs>
</ds:datastoreItem>
</file>

<file path=customXml/itemProps73.xml><?xml version="1.0" encoding="utf-8"?>
<ds:datastoreItem xmlns:ds="http://schemas.openxmlformats.org/officeDocument/2006/customXml" ds:itemID="{1AEBE258-4C50-4942-81F7-924909AE468D}">
  <ds:schemaRefs>
    <ds:schemaRef ds:uri="http://schemas.openxmlformats.org/officeDocument/2006/bibliography"/>
  </ds:schemaRefs>
</ds:datastoreItem>
</file>

<file path=customXml/itemProps74.xml><?xml version="1.0" encoding="utf-8"?>
<ds:datastoreItem xmlns:ds="http://schemas.openxmlformats.org/officeDocument/2006/customXml" ds:itemID="{86F22A24-E1E4-4724-B75E-D48DA6ACE58B}">
  <ds:schemaRefs>
    <ds:schemaRef ds:uri="http://schemas.openxmlformats.org/officeDocument/2006/bibliography"/>
  </ds:schemaRefs>
</ds:datastoreItem>
</file>

<file path=customXml/itemProps75.xml><?xml version="1.0" encoding="utf-8"?>
<ds:datastoreItem xmlns:ds="http://schemas.openxmlformats.org/officeDocument/2006/customXml" ds:itemID="{6955E105-A5FD-4DD9-8791-FF46F44B8F28}">
  <ds:schemaRefs>
    <ds:schemaRef ds:uri="http://schemas.openxmlformats.org/officeDocument/2006/bibliography"/>
  </ds:schemaRefs>
</ds:datastoreItem>
</file>

<file path=customXml/itemProps76.xml><?xml version="1.0" encoding="utf-8"?>
<ds:datastoreItem xmlns:ds="http://schemas.openxmlformats.org/officeDocument/2006/customXml" ds:itemID="{28DF1F4D-75BE-42EF-ADFD-626064A9A0E0}">
  <ds:schemaRefs>
    <ds:schemaRef ds:uri="http://schemas.openxmlformats.org/officeDocument/2006/bibliography"/>
  </ds:schemaRefs>
</ds:datastoreItem>
</file>

<file path=customXml/itemProps77.xml><?xml version="1.0" encoding="utf-8"?>
<ds:datastoreItem xmlns:ds="http://schemas.openxmlformats.org/officeDocument/2006/customXml" ds:itemID="{5AB75D1F-DB2D-4491-A542-2B46E239F785}">
  <ds:schemaRefs>
    <ds:schemaRef ds:uri="http://schemas.openxmlformats.org/officeDocument/2006/bibliography"/>
  </ds:schemaRefs>
</ds:datastoreItem>
</file>

<file path=customXml/itemProps78.xml><?xml version="1.0" encoding="utf-8"?>
<ds:datastoreItem xmlns:ds="http://schemas.openxmlformats.org/officeDocument/2006/customXml" ds:itemID="{57A350E7-50BA-4D9E-9069-7816AFD88248}">
  <ds:schemaRefs>
    <ds:schemaRef ds:uri="http://schemas.openxmlformats.org/officeDocument/2006/bibliography"/>
  </ds:schemaRefs>
</ds:datastoreItem>
</file>

<file path=customXml/itemProps79.xml><?xml version="1.0" encoding="utf-8"?>
<ds:datastoreItem xmlns:ds="http://schemas.openxmlformats.org/officeDocument/2006/customXml" ds:itemID="{5CEC8292-32DE-4803-AFED-5EACAEB1D627}">
  <ds:schemaRefs>
    <ds:schemaRef ds:uri="http://schemas.openxmlformats.org/officeDocument/2006/bibliography"/>
  </ds:schemaRefs>
</ds:datastoreItem>
</file>

<file path=customXml/itemProps8.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80.xml><?xml version="1.0" encoding="utf-8"?>
<ds:datastoreItem xmlns:ds="http://schemas.openxmlformats.org/officeDocument/2006/customXml" ds:itemID="{6A2F6CE8-4254-4726-8F76-0D521C08C858}">
  <ds:schemaRefs>
    <ds:schemaRef ds:uri="http://schemas.openxmlformats.org/officeDocument/2006/bibliography"/>
  </ds:schemaRefs>
</ds:datastoreItem>
</file>

<file path=customXml/itemProps81.xml><?xml version="1.0" encoding="utf-8"?>
<ds:datastoreItem xmlns:ds="http://schemas.openxmlformats.org/officeDocument/2006/customXml" ds:itemID="{94626034-40E4-4EED-923B-D5EE591F0E36}">
  <ds:schemaRefs>
    <ds:schemaRef ds:uri="http://schemas.openxmlformats.org/officeDocument/2006/bibliography"/>
  </ds:schemaRefs>
</ds:datastoreItem>
</file>

<file path=customXml/itemProps82.xml><?xml version="1.0" encoding="utf-8"?>
<ds:datastoreItem xmlns:ds="http://schemas.openxmlformats.org/officeDocument/2006/customXml" ds:itemID="{F5E65F3F-C42E-4C76-8A2E-F2B7C37ED4EF}">
  <ds:schemaRefs>
    <ds:schemaRef ds:uri="http://schemas.openxmlformats.org/officeDocument/2006/bibliography"/>
  </ds:schemaRefs>
</ds:datastoreItem>
</file>

<file path=customXml/itemProps83.xml><?xml version="1.0" encoding="utf-8"?>
<ds:datastoreItem xmlns:ds="http://schemas.openxmlformats.org/officeDocument/2006/customXml" ds:itemID="{7521A8B7-87A6-4600-9FB8-6482C92DD3C1}">
  <ds:schemaRefs>
    <ds:schemaRef ds:uri="http://schemas.openxmlformats.org/officeDocument/2006/bibliography"/>
  </ds:schemaRefs>
</ds:datastoreItem>
</file>

<file path=customXml/itemProps84.xml><?xml version="1.0" encoding="utf-8"?>
<ds:datastoreItem xmlns:ds="http://schemas.openxmlformats.org/officeDocument/2006/customXml" ds:itemID="{ACFF3C47-0E92-4FC8-A7BB-8BCD1CC80670}">
  <ds:schemaRefs>
    <ds:schemaRef ds:uri="http://schemas.openxmlformats.org/officeDocument/2006/bibliography"/>
  </ds:schemaRefs>
</ds:datastoreItem>
</file>

<file path=customXml/itemProps85.xml><?xml version="1.0" encoding="utf-8"?>
<ds:datastoreItem xmlns:ds="http://schemas.openxmlformats.org/officeDocument/2006/customXml" ds:itemID="{5DCA67DD-1C2E-4463-9FBC-06E368AD3937}">
  <ds:schemaRefs>
    <ds:schemaRef ds:uri="http://schemas.openxmlformats.org/officeDocument/2006/bibliography"/>
  </ds:schemaRefs>
</ds:datastoreItem>
</file>

<file path=customXml/itemProps86.xml><?xml version="1.0" encoding="utf-8"?>
<ds:datastoreItem xmlns:ds="http://schemas.openxmlformats.org/officeDocument/2006/customXml" ds:itemID="{438C33AF-7024-4C34-A2F5-30220BBD0059}">
  <ds:schemaRefs>
    <ds:schemaRef ds:uri="http://schemas.openxmlformats.org/officeDocument/2006/bibliography"/>
  </ds:schemaRefs>
</ds:datastoreItem>
</file>

<file path=customXml/itemProps87.xml><?xml version="1.0" encoding="utf-8"?>
<ds:datastoreItem xmlns:ds="http://schemas.openxmlformats.org/officeDocument/2006/customXml" ds:itemID="{48FCE250-AACC-4C72-9887-EB120C6F662F}">
  <ds:schemaRefs>
    <ds:schemaRef ds:uri="http://schemas.openxmlformats.org/officeDocument/2006/bibliography"/>
  </ds:schemaRefs>
</ds:datastoreItem>
</file>

<file path=customXml/itemProps88.xml><?xml version="1.0" encoding="utf-8"?>
<ds:datastoreItem xmlns:ds="http://schemas.openxmlformats.org/officeDocument/2006/customXml" ds:itemID="{FB3AEAD3-7D98-45AA-8BB3-247679225EAF}">
  <ds:schemaRefs>
    <ds:schemaRef ds:uri="http://schemas.openxmlformats.org/officeDocument/2006/bibliography"/>
  </ds:schemaRefs>
</ds:datastoreItem>
</file>

<file path=customXml/itemProps89.xml><?xml version="1.0" encoding="utf-8"?>
<ds:datastoreItem xmlns:ds="http://schemas.openxmlformats.org/officeDocument/2006/customXml" ds:itemID="{E47122E8-33F4-4638-A935-FDB43F8FCD3E}">
  <ds:schemaRefs>
    <ds:schemaRef ds:uri="http://schemas.openxmlformats.org/officeDocument/2006/bibliography"/>
  </ds:schemaRefs>
</ds:datastoreItem>
</file>

<file path=customXml/itemProps9.xml><?xml version="1.0" encoding="utf-8"?>
<ds:datastoreItem xmlns:ds="http://schemas.openxmlformats.org/officeDocument/2006/customXml" ds:itemID="{1E96A6FA-D35E-4F0E-AEBC-5A072211DE9F}">
  <ds:schemaRefs>
    <ds:schemaRef ds:uri="http://schemas.openxmlformats.org/officeDocument/2006/bibliography"/>
  </ds:schemaRefs>
</ds:datastoreItem>
</file>

<file path=customXml/itemProps90.xml><?xml version="1.0" encoding="utf-8"?>
<ds:datastoreItem xmlns:ds="http://schemas.openxmlformats.org/officeDocument/2006/customXml" ds:itemID="{19256E9F-93FC-4963-8A5F-2D71BC3DC37D}">
  <ds:schemaRefs>
    <ds:schemaRef ds:uri="http://schemas.openxmlformats.org/officeDocument/2006/bibliography"/>
  </ds:schemaRefs>
</ds:datastoreItem>
</file>

<file path=customXml/itemProps91.xml><?xml version="1.0" encoding="utf-8"?>
<ds:datastoreItem xmlns:ds="http://schemas.openxmlformats.org/officeDocument/2006/customXml" ds:itemID="{67D52158-BD97-4681-B97E-94FDC9B444D1}">
  <ds:schemaRefs>
    <ds:schemaRef ds:uri="http://schemas.openxmlformats.org/officeDocument/2006/bibliography"/>
  </ds:schemaRefs>
</ds:datastoreItem>
</file>

<file path=customXml/itemProps92.xml><?xml version="1.0" encoding="utf-8"?>
<ds:datastoreItem xmlns:ds="http://schemas.openxmlformats.org/officeDocument/2006/customXml" ds:itemID="{65E49121-3502-46DE-A65B-316F5A0D417E}">
  <ds:schemaRefs>
    <ds:schemaRef ds:uri="http://schemas.openxmlformats.org/officeDocument/2006/bibliography"/>
  </ds:schemaRefs>
</ds:datastoreItem>
</file>

<file path=customXml/itemProps93.xml><?xml version="1.0" encoding="utf-8"?>
<ds:datastoreItem xmlns:ds="http://schemas.openxmlformats.org/officeDocument/2006/customXml" ds:itemID="{7CFFB755-F15F-4FDD-9F4D-757B69BB455C}">
  <ds:schemaRefs>
    <ds:schemaRef ds:uri="http://schemas.openxmlformats.org/officeDocument/2006/bibliography"/>
  </ds:schemaRefs>
</ds:datastoreItem>
</file>

<file path=customXml/itemProps94.xml><?xml version="1.0" encoding="utf-8"?>
<ds:datastoreItem xmlns:ds="http://schemas.openxmlformats.org/officeDocument/2006/customXml" ds:itemID="{52F85586-DD6F-4819-9ED8-AEAC552F700C}">
  <ds:schemaRefs>
    <ds:schemaRef ds:uri="http://schemas.openxmlformats.org/officeDocument/2006/bibliography"/>
  </ds:schemaRefs>
</ds:datastoreItem>
</file>

<file path=customXml/itemProps95.xml><?xml version="1.0" encoding="utf-8"?>
<ds:datastoreItem xmlns:ds="http://schemas.openxmlformats.org/officeDocument/2006/customXml" ds:itemID="{424280C1-2C7C-4DB3-83F4-C10D1584C938}">
  <ds:schemaRefs>
    <ds:schemaRef ds:uri="http://schemas.openxmlformats.org/officeDocument/2006/bibliography"/>
  </ds:schemaRefs>
</ds:datastoreItem>
</file>

<file path=customXml/itemProps96.xml><?xml version="1.0" encoding="utf-8"?>
<ds:datastoreItem xmlns:ds="http://schemas.openxmlformats.org/officeDocument/2006/customXml" ds:itemID="{3E082242-BCD0-4724-BB24-053D871E8B92}">
  <ds:schemaRefs>
    <ds:schemaRef ds:uri="http://schemas.openxmlformats.org/officeDocument/2006/bibliography"/>
  </ds:schemaRefs>
</ds:datastoreItem>
</file>

<file path=customXml/itemProps97.xml><?xml version="1.0" encoding="utf-8"?>
<ds:datastoreItem xmlns:ds="http://schemas.openxmlformats.org/officeDocument/2006/customXml" ds:itemID="{7F19AF76-EC3E-447A-8674-768D90712F88}">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1</Pages>
  <Words>18097</Words>
  <Characters>103155</Characters>
  <Application>Microsoft Office Word</Application>
  <DocSecurity>8</DocSecurity>
  <Lines>859</Lines>
  <Paragraphs>242</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121010</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Justin Kellogg</cp:lastModifiedBy>
  <cp:revision>3</cp:revision>
  <cp:lastPrinted>2014-05-23T18:51:00Z</cp:lastPrinted>
  <dcterms:created xsi:type="dcterms:W3CDTF">2014-05-27T22:34:00Z</dcterms:created>
  <dcterms:modified xsi:type="dcterms:W3CDTF">2014-05-27T22:34:00Z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0x010100FB4F0E24EB09774B8A49570B472D2EAA</vt:lpwstr>
  </property>
  <property fmtid="{D5CDD505-2E9C-101B-9397-08002B2CF9AE}" pid="3" name="IsMyDocuments">
    <vt:bool>true</vt:bool>
  </property>
</Properties>
</file>